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4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24.01.2020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WoodBlockPuzzle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Matthias Deberling</a:t>
            </a:r>
          </a:p>
        </p:txBody>
      </p:sp>
    </p:spTree>
    <p:extLst>
      <p:ext uri="{BB962C8B-B14F-4D97-AF65-F5344CB8AC3E}">
        <p14:creationId xmlns:p14="http://schemas.microsoft.com/office/powerpoint/2010/main" val="12646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Spiel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3808" y="1277982"/>
            <a:ext cx="3495675" cy="499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99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okumente\Eigene Dateien\Studium\BlöckeZwischenspeicher\b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158" y="2653630"/>
            <a:ext cx="1240532" cy="124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Dokumente\Eigene Dateien\Studium\5.Semester\Software Engineering\Präsi\FieldEmp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3"/>
            <a:ext cx="2592288" cy="255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Dokumente\Eigene Dateien\Studium\5.Semester\Software Engineering\Präsi\FieldPlusBlo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02777"/>
            <a:ext cx="2613421" cy="252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5148064" y="3112487"/>
            <a:ext cx="576064" cy="107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148064" y="3318690"/>
            <a:ext cx="576064" cy="107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131840" y="3220093"/>
            <a:ext cx="576064" cy="107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 rot="5400000">
            <a:off x="3131840" y="3220093"/>
            <a:ext cx="576064" cy="107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/>
              <a:t>Das Spiel</a:t>
            </a:r>
          </a:p>
        </p:txBody>
      </p:sp>
    </p:spTree>
    <p:extLst>
      <p:ext uri="{BB962C8B-B14F-4D97-AF65-F5344CB8AC3E}">
        <p14:creationId xmlns:p14="http://schemas.microsoft.com/office/powerpoint/2010/main" val="427983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Benutzte Pattern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Observer</a:t>
            </a:r>
          </a:p>
          <a:p>
            <a:r>
              <a:rPr lang="de-DE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14488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Reverse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Spielstände auf </a:t>
            </a:r>
            <a:r>
              <a:rPr lang="de-DE" dirty="0" err="1"/>
              <a:t>Stack</a:t>
            </a:r>
            <a:r>
              <a:rPr lang="de-DE" dirty="0"/>
              <a:t> seit letztem </a:t>
            </a:r>
            <a:r>
              <a:rPr lang="de-DE" dirty="0" err="1"/>
              <a:t>Reset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Nicht mit Command-Pattern. Darum kein </a:t>
            </a:r>
            <a:r>
              <a:rPr lang="de-DE" dirty="0" err="1"/>
              <a:t>redo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07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04F3D-6D22-4337-9E77-6999983E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Lösung mit Command Pattern: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DB6E99-C62A-44E3-AD23-7C6F2E7B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„negative“ Blöcke, um </a:t>
            </a:r>
            <a:r>
              <a:rPr lang="de-DE" dirty="0" err="1"/>
              <a:t>addBlock</a:t>
            </a:r>
            <a:r>
              <a:rPr lang="de-DE" dirty="0"/>
              <a:t> damit zu wiederholen. Die Löschung einer vollen Reihe/Spalte müsste als separater Command realisiert werden.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55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Blöcke mit mehreren Farben</a:t>
            </a:r>
          </a:p>
        </p:txBody>
      </p:sp>
      <p:pic>
        <p:nvPicPr>
          <p:cNvPr id="2050" name="Picture 2" descr="D:\Dokumente\Eigene Dateien\Studium\5.Semester\Software Engineering\Präsi\FieldG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13" y="1251006"/>
            <a:ext cx="2867856" cy="411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49640" y="1251005"/>
            <a:ext cx="2876447" cy="411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971600" y="5375282"/>
            <a:ext cx="7197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             </a:t>
            </a:r>
            <a:r>
              <a:rPr lang="de-DE" u="sng" dirty="0"/>
              <a:t>Einheitlich</a:t>
            </a:r>
            <a:r>
              <a:rPr lang="de-DE" dirty="0"/>
              <a:t>				</a:t>
            </a:r>
            <a:r>
              <a:rPr lang="de-DE" u="sng" dirty="0"/>
              <a:t>Von </a:t>
            </a:r>
            <a:r>
              <a:rPr lang="de-DE" u="sng" dirty="0" err="1"/>
              <a:t>Gui</a:t>
            </a:r>
            <a:r>
              <a:rPr lang="de-DE" u="sng" dirty="0"/>
              <a:t> gefärbt (</a:t>
            </a:r>
            <a:r>
              <a:rPr lang="de-DE" u="sng" dirty="0" err="1"/>
              <a:t>random</a:t>
            </a:r>
            <a:r>
              <a:rPr lang="de-DE" u="sng" dirty="0"/>
              <a:t>)</a:t>
            </a:r>
          </a:p>
          <a:p>
            <a:r>
              <a:rPr lang="de-DE" dirty="0"/>
              <a:t>Lösung für feste Blockfarbe: Farbe nicht nur an </a:t>
            </a:r>
            <a:r>
              <a:rPr lang="de-DE" dirty="0" err="1"/>
              <a:t>Gui</a:t>
            </a:r>
            <a:r>
              <a:rPr lang="de-DE" dirty="0"/>
              <a:t>,</a:t>
            </a:r>
          </a:p>
          <a:p>
            <a:r>
              <a:rPr lang="de-DE" dirty="0"/>
              <a:t>sondern direkt in Model an die Zelle binden.</a:t>
            </a:r>
          </a:p>
        </p:txBody>
      </p:sp>
    </p:spTree>
    <p:extLst>
      <p:ext uri="{BB962C8B-B14F-4D97-AF65-F5344CB8AC3E}">
        <p14:creationId xmlns:p14="http://schemas.microsoft.com/office/powerpoint/2010/main" val="252153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Codeabdeckung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675891" cy="4368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E7024B9-AADA-4CDB-BBC9-342B5F30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6046"/>
            <a:ext cx="9144000" cy="44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0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Codeabdeckung</a:t>
            </a:r>
          </a:p>
        </p:txBody>
      </p:sp>
      <p:pic>
        <p:nvPicPr>
          <p:cNvPr id="5122" name="Picture 2" descr="D:\Dokumente\Eigene Dateien\Studium\5.Semester\Software Engineering\Präsi\CoverageID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810908"/>
            <a:ext cx="6767417" cy="245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90346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Bildschirmpräsentation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Larissa-Design</vt:lpstr>
      <vt:lpstr>WoodBlockPuzzle</vt:lpstr>
      <vt:lpstr>Das Spiel</vt:lpstr>
      <vt:lpstr>Das Spiel</vt:lpstr>
      <vt:lpstr>Benutzte Pattern</vt:lpstr>
      <vt:lpstr>Reverse</vt:lpstr>
      <vt:lpstr>Lösung mit Command Pattern:</vt:lpstr>
      <vt:lpstr>Blöcke mit mehreren Farben</vt:lpstr>
      <vt:lpstr>Codeabdeckung</vt:lpstr>
      <vt:lpstr>Codeabdeckung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WoodBlockPuzzle</dc:title>
  <dc:creator>Björn Johannisson</dc:creator>
  <cp:lastModifiedBy>Matthias Deberling</cp:lastModifiedBy>
  <cp:revision>31</cp:revision>
  <dcterms:created xsi:type="dcterms:W3CDTF">2019-07-03T06:32:49Z</dcterms:created>
  <dcterms:modified xsi:type="dcterms:W3CDTF">2020-01-24T07:11:26Z</dcterms:modified>
</cp:coreProperties>
</file>