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6" r:id="rId8"/>
    <p:sldId id="260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Matthias Deberling</a:t>
            </a:r>
          </a:p>
        </p:txBody>
      </p:sp>
    </p:spTree>
    <p:extLst>
      <p:ext uri="{BB962C8B-B14F-4D97-AF65-F5344CB8AC3E}">
        <p14:creationId xmlns:p14="http://schemas.microsoft.com/office/powerpoint/2010/main" val="12646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Codeabdeckung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900" y="1810908"/>
            <a:ext cx="6698846" cy="24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0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4F4E8-07C1-4718-B155-984DB2E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6EFE29A-53C1-461A-8577-9A6D49885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250" y="274638"/>
            <a:ext cx="2619500" cy="64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1277982"/>
            <a:ext cx="3495675" cy="4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e\Eigene Dateien\Studium\BlöckeZwischenspeicher\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58" y="2653630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645" y="1844823"/>
            <a:ext cx="2584069" cy="25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41573" y="1902777"/>
            <a:ext cx="2554594" cy="25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48064" y="3112487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48064" y="3318690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42798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Benutzte 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Observer</a:t>
            </a:r>
          </a:p>
          <a:p>
            <a:r>
              <a:rPr lang="de-DE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448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Reverse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Spielstände auf </a:t>
            </a:r>
            <a:r>
              <a:rPr lang="de-DE" dirty="0" err="1"/>
              <a:t>Stack</a:t>
            </a:r>
            <a:r>
              <a:rPr lang="de-DE" dirty="0"/>
              <a:t> seit letztem </a:t>
            </a:r>
            <a:r>
              <a:rPr lang="de-DE" dirty="0" err="1"/>
              <a:t>Reset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Nicht mit Command-Pattern. Darum kein </a:t>
            </a:r>
            <a:r>
              <a:rPr lang="de-DE" dirty="0" err="1"/>
              <a:t>redo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0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04F3D-6D22-4337-9E77-6999983E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 mit Command Pattern: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B6E99-C62A-44E3-AD23-7C6F2E7B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„negative“ Blöcke, um </a:t>
            </a:r>
            <a:r>
              <a:rPr lang="de-DE" dirty="0" err="1"/>
              <a:t>addBlock</a:t>
            </a:r>
            <a:r>
              <a:rPr lang="de-DE" dirty="0"/>
              <a:t> damit zu wiederholen. Die Löschung einer vollen Reihe/Spalte müsste als separater Command realisiert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55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4B511-6BD8-431D-8642-5BAC0DF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4B52EA2-F70D-4D88-8BD1-C21FB03F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985" y="771414"/>
            <a:ext cx="6646030" cy="53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Blöcke mit mehreren Farben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413" y="1263060"/>
            <a:ext cx="2867856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9640" y="1251005"/>
            <a:ext cx="2876447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5375282"/>
            <a:ext cx="71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            </a:t>
            </a:r>
            <a:r>
              <a:rPr lang="de-DE" u="sng" dirty="0"/>
              <a:t>Einheitlich</a:t>
            </a:r>
            <a:r>
              <a:rPr lang="de-DE" dirty="0"/>
              <a:t>				</a:t>
            </a:r>
            <a:r>
              <a:rPr lang="de-DE" u="sng" dirty="0"/>
              <a:t>Von </a:t>
            </a:r>
            <a:r>
              <a:rPr lang="de-DE" u="sng" dirty="0" err="1"/>
              <a:t>Gui</a:t>
            </a:r>
            <a:r>
              <a:rPr lang="de-DE" u="sng" dirty="0"/>
              <a:t> gefärbt (</a:t>
            </a:r>
            <a:r>
              <a:rPr lang="de-DE" u="sng" dirty="0" err="1"/>
              <a:t>random</a:t>
            </a:r>
            <a:r>
              <a:rPr lang="de-DE" u="sng" dirty="0"/>
              <a:t>)</a:t>
            </a:r>
          </a:p>
          <a:p>
            <a:r>
              <a:rPr lang="de-DE" dirty="0"/>
              <a:t>Lösung für feste Blockfarbe: Farbe nicht nur an </a:t>
            </a:r>
            <a:r>
              <a:rPr lang="de-DE" dirty="0" err="1"/>
              <a:t>Gui</a:t>
            </a:r>
            <a:r>
              <a:rPr lang="de-DE" dirty="0"/>
              <a:t>,</a:t>
            </a:r>
          </a:p>
          <a:p>
            <a:r>
              <a:rPr lang="de-DE" dirty="0"/>
              <a:t>sondern direkt in Model an die Zelle binden.</a:t>
            </a:r>
          </a:p>
        </p:txBody>
      </p:sp>
    </p:spTree>
    <p:extLst>
      <p:ext uri="{BB962C8B-B14F-4D97-AF65-F5344CB8AC3E}">
        <p14:creationId xmlns:p14="http://schemas.microsoft.com/office/powerpoint/2010/main" val="252153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Codeabdeckung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5891" cy="43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7024B9-AADA-4CDB-BBC9-342B5F30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046"/>
            <a:ext cx="9144000" cy="44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040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Larissa-Design</vt:lpstr>
      <vt:lpstr>BlockPuzzle</vt:lpstr>
      <vt:lpstr>Das Spiel</vt:lpstr>
      <vt:lpstr>Das Spiel</vt:lpstr>
      <vt:lpstr>Benutzte Pattern</vt:lpstr>
      <vt:lpstr>Reverse</vt:lpstr>
      <vt:lpstr>Lösung mit Command Pattern:</vt:lpstr>
      <vt:lpstr>PowerPoint-Präsentation</vt:lpstr>
      <vt:lpstr>Blöcke mit mehreren Farben</vt:lpstr>
      <vt:lpstr>Codeabdeckung</vt:lpstr>
      <vt:lpstr>Codeabdeckung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WoodBlockPuzzle</dc:title>
  <dc:creator>Björn Johannisson</dc:creator>
  <cp:lastModifiedBy>Matthias Deberling</cp:lastModifiedBy>
  <cp:revision>37</cp:revision>
  <dcterms:created xsi:type="dcterms:W3CDTF">2019-07-03T06:32:49Z</dcterms:created>
  <dcterms:modified xsi:type="dcterms:W3CDTF">2020-01-24T08:34:26Z</dcterms:modified>
</cp:coreProperties>
</file>