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7" r:id="rId5"/>
    <p:sldId id="263" r:id="rId6"/>
    <p:sldId id="266" r:id="rId7"/>
    <p:sldId id="269" r:id="rId8"/>
    <p:sldId id="258" r:id="rId9"/>
    <p:sldId id="259" r:id="rId10"/>
    <p:sldId id="260" r:id="rId11"/>
    <p:sldId id="270" r:id="rId12"/>
    <p:sldId id="271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svg"/><Relationship Id="rId1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svg"/><Relationship Id="rId1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8C63D-0D7D-4646-B7BC-0720280FF25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995F02-48A2-4F55-839D-D975DAEB7712}">
      <dgm:prSet/>
      <dgm:spPr/>
      <dgm:t>
        <a:bodyPr/>
        <a:lstStyle/>
        <a:p>
          <a:r>
            <a:rPr lang="de-DE"/>
            <a:t>Observer</a:t>
          </a:r>
          <a:endParaRPr lang="en-US"/>
        </a:p>
      </dgm:t>
    </dgm:pt>
    <dgm:pt modelId="{50863409-3AFA-4104-8A90-AAFB6D105F84}" type="parTrans" cxnId="{6F04A6D2-D59B-4D7A-98B9-755678A20CB9}">
      <dgm:prSet/>
      <dgm:spPr/>
      <dgm:t>
        <a:bodyPr/>
        <a:lstStyle/>
        <a:p>
          <a:endParaRPr lang="en-US"/>
        </a:p>
      </dgm:t>
    </dgm:pt>
    <dgm:pt modelId="{09D2C1C4-18F2-412D-8311-27E0CCD3B358}" type="sibTrans" cxnId="{6F04A6D2-D59B-4D7A-98B9-755678A20CB9}">
      <dgm:prSet/>
      <dgm:spPr/>
      <dgm:t>
        <a:bodyPr/>
        <a:lstStyle/>
        <a:p>
          <a:endParaRPr lang="en-US"/>
        </a:p>
      </dgm:t>
    </dgm:pt>
    <dgm:pt modelId="{07CE239A-E82C-461F-BD40-AD86A7918269}">
      <dgm:prSet/>
      <dgm:spPr/>
      <dgm:t>
        <a:bodyPr/>
        <a:lstStyle/>
        <a:p>
          <a:r>
            <a:rPr lang="de-DE"/>
            <a:t>Controller</a:t>
          </a:r>
          <a:endParaRPr lang="en-US"/>
        </a:p>
      </dgm:t>
    </dgm:pt>
    <dgm:pt modelId="{0FBA6402-B7F8-4D63-B465-EB388166E6DB}" type="parTrans" cxnId="{6D1795DC-2EB3-4AB8-879D-2A1A20372B4D}">
      <dgm:prSet/>
      <dgm:spPr/>
      <dgm:t>
        <a:bodyPr/>
        <a:lstStyle/>
        <a:p>
          <a:endParaRPr lang="en-US"/>
        </a:p>
      </dgm:t>
    </dgm:pt>
    <dgm:pt modelId="{9C844892-6DAF-45D5-91F7-BA555CDA6010}" type="sibTrans" cxnId="{6D1795DC-2EB3-4AB8-879D-2A1A20372B4D}">
      <dgm:prSet/>
      <dgm:spPr/>
      <dgm:t>
        <a:bodyPr/>
        <a:lstStyle/>
        <a:p>
          <a:endParaRPr lang="en-US"/>
        </a:p>
      </dgm:t>
    </dgm:pt>
    <dgm:pt modelId="{81302CF6-D5CB-418C-B829-75FB004466E4}" type="pres">
      <dgm:prSet presAssocID="{B3D8C63D-0D7D-4646-B7BC-0720280FF258}" presName="root" presStyleCnt="0">
        <dgm:presLayoutVars>
          <dgm:dir/>
          <dgm:resizeHandles val="exact"/>
        </dgm:presLayoutVars>
      </dgm:prSet>
      <dgm:spPr/>
    </dgm:pt>
    <dgm:pt modelId="{AB0646E0-00E9-4502-B335-67675A472171}" type="pres">
      <dgm:prSet presAssocID="{C5995F02-48A2-4F55-839D-D975DAEB7712}" presName="compNode" presStyleCnt="0"/>
      <dgm:spPr/>
    </dgm:pt>
    <dgm:pt modelId="{38AE867B-6D3C-4E44-A1B2-64D5099A5969}" type="pres">
      <dgm:prSet presAssocID="{C5995F02-48A2-4F55-839D-D975DAEB771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ABA273CC-9F8B-4624-9827-200ADA96B3DF}" type="pres">
      <dgm:prSet presAssocID="{C5995F02-48A2-4F55-839D-D975DAEB7712}" presName="spaceRect" presStyleCnt="0"/>
      <dgm:spPr/>
    </dgm:pt>
    <dgm:pt modelId="{774C1C60-9D1C-4328-8E0A-31FA2531D5F3}" type="pres">
      <dgm:prSet presAssocID="{C5995F02-48A2-4F55-839D-D975DAEB7712}" presName="textRect" presStyleLbl="revTx" presStyleIdx="0" presStyleCnt="2">
        <dgm:presLayoutVars>
          <dgm:chMax val="1"/>
          <dgm:chPref val="1"/>
        </dgm:presLayoutVars>
      </dgm:prSet>
      <dgm:spPr/>
    </dgm:pt>
    <dgm:pt modelId="{53F87B3C-46A9-4079-9EB9-3C707D2CED02}" type="pres">
      <dgm:prSet presAssocID="{09D2C1C4-18F2-412D-8311-27E0CCD3B358}" presName="sibTrans" presStyleCnt="0"/>
      <dgm:spPr/>
    </dgm:pt>
    <dgm:pt modelId="{5DEEE45D-C883-432F-A472-02BD304D5D49}" type="pres">
      <dgm:prSet presAssocID="{07CE239A-E82C-461F-BD40-AD86A7918269}" presName="compNode" presStyleCnt="0"/>
      <dgm:spPr/>
    </dgm:pt>
    <dgm:pt modelId="{FBD96AF4-6572-4753-A448-39CE6C4B2EDC}" type="pres">
      <dgm:prSet presAssocID="{07CE239A-E82C-461F-BD40-AD86A79182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B947B03-FB95-44E3-A834-389EB969422E}" type="pres">
      <dgm:prSet presAssocID="{07CE239A-E82C-461F-BD40-AD86A7918269}" presName="spaceRect" presStyleCnt="0"/>
      <dgm:spPr/>
    </dgm:pt>
    <dgm:pt modelId="{79792103-DD22-4FB5-8EC6-9AA1C4602547}" type="pres">
      <dgm:prSet presAssocID="{07CE239A-E82C-461F-BD40-AD86A791826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EA0A0E-51F7-4859-9B8F-F321AC5A074E}" type="presOf" srcId="{B3D8C63D-0D7D-4646-B7BC-0720280FF258}" destId="{81302CF6-D5CB-418C-B829-75FB004466E4}" srcOrd="0" destOrd="0" presId="urn:microsoft.com/office/officeart/2018/2/layout/IconLabelList"/>
    <dgm:cxn modelId="{E26CAB9F-C634-474C-A947-7F95B258E473}" type="presOf" srcId="{C5995F02-48A2-4F55-839D-D975DAEB7712}" destId="{774C1C60-9D1C-4328-8E0A-31FA2531D5F3}" srcOrd="0" destOrd="0" presId="urn:microsoft.com/office/officeart/2018/2/layout/IconLabelList"/>
    <dgm:cxn modelId="{6F04A6D2-D59B-4D7A-98B9-755678A20CB9}" srcId="{B3D8C63D-0D7D-4646-B7BC-0720280FF258}" destId="{C5995F02-48A2-4F55-839D-D975DAEB7712}" srcOrd="0" destOrd="0" parTransId="{50863409-3AFA-4104-8A90-AAFB6D105F84}" sibTransId="{09D2C1C4-18F2-412D-8311-27E0CCD3B358}"/>
    <dgm:cxn modelId="{0D7B2FD9-5852-4924-9EF2-6587EF61FADA}" type="presOf" srcId="{07CE239A-E82C-461F-BD40-AD86A7918269}" destId="{79792103-DD22-4FB5-8EC6-9AA1C4602547}" srcOrd="0" destOrd="0" presId="urn:microsoft.com/office/officeart/2018/2/layout/IconLabelList"/>
    <dgm:cxn modelId="{6D1795DC-2EB3-4AB8-879D-2A1A20372B4D}" srcId="{B3D8C63D-0D7D-4646-B7BC-0720280FF258}" destId="{07CE239A-E82C-461F-BD40-AD86A7918269}" srcOrd="1" destOrd="0" parTransId="{0FBA6402-B7F8-4D63-B465-EB388166E6DB}" sibTransId="{9C844892-6DAF-45D5-91F7-BA555CDA6010}"/>
    <dgm:cxn modelId="{84F0A64A-E004-4D5E-94AF-8308961C7DE1}" type="presParOf" srcId="{81302CF6-D5CB-418C-B829-75FB004466E4}" destId="{AB0646E0-00E9-4502-B335-67675A472171}" srcOrd="0" destOrd="0" presId="urn:microsoft.com/office/officeart/2018/2/layout/IconLabelList"/>
    <dgm:cxn modelId="{C839436E-C558-4D45-B58C-47915E322F16}" type="presParOf" srcId="{AB0646E0-00E9-4502-B335-67675A472171}" destId="{38AE867B-6D3C-4E44-A1B2-64D5099A5969}" srcOrd="0" destOrd="0" presId="urn:microsoft.com/office/officeart/2018/2/layout/IconLabelList"/>
    <dgm:cxn modelId="{5549CED8-DED0-47BB-B3DA-818A7BDB5849}" type="presParOf" srcId="{AB0646E0-00E9-4502-B335-67675A472171}" destId="{ABA273CC-9F8B-4624-9827-200ADA96B3DF}" srcOrd="1" destOrd="0" presId="urn:microsoft.com/office/officeart/2018/2/layout/IconLabelList"/>
    <dgm:cxn modelId="{C1FC368D-95FE-4FA3-94EA-4CC4AE6C5292}" type="presParOf" srcId="{AB0646E0-00E9-4502-B335-67675A472171}" destId="{774C1C60-9D1C-4328-8E0A-31FA2531D5F3}" srcOrd="2" destOrd="0" presId="urn:microsoft.com/office/officeart/2018/2/layout/IconLabelList"/>
    <dgm:cxn modelId="{40DB09F5-DF04-493F-8B55-FCE05D1A2943}" type="presParOf" srcId="{81302CF6-D5CB-418C-B829-75FB004466E4}" destId="{53F87B3C-46A9-4079-9EB9-3C707D2CED02}" srcOrd="1" destOrd="0" presId="urn:microsoft.com/office/officeart/2018/2/layout/IconLabelList"/>
    <dgm:cxn modelId="{37097473-BE36-4D6F-9D4A-BA40D092091B}" type="presParOf" srcId="{81302CF6-D5CB-418C-B829-75FB004466E4}" destId="{5DEEE45D-C883-432F-A472-02BD304D5D49}" srcOrd="2" destOrd="0" presId="urn:microsoft.com/office/officeart/2018/2/layout/IconLabelList"/>
    <dgm:cxn modelId="{FF1C14C3-6FCC-43CB-9933-0A7E10459A20}" type="presParOf" srcId="{5DEEE45D-C883-432F-A472-02BD304D5D49}" destId="{FBD96AF4-6572-4753-A448-39CE6C4B2EDC}" srcOrd="0" destOrd="0" presId="urn:microsoft.com/office/officeart/2018/2/layout/IconLabelList"/>
    <dgm:cxn modelId="{3C67BEB0-0513-4798-9F25-6F614F793E98}" type="presParOf" srcId="{5DEEE45D-C883-432F-A472-02BD304D5D49}" destId="{BB947B03-FB95-44E3-A834-389EB969422E}" srcOrd="1" destOrd="0" presId="urn:microsoft.com/office/officeart/2018/2/layout/IconLabelList"/>
    <dgm:cxn modelId="{68FE7F51-C156-47E2-AE3E-FC818EEF9EB8}" type="presParOf" srcId="{5DEEE45D-C883-432F-A472-02BD304D5D49}" destId="{79792103-DD22-4FB5-8EC6-9AA1C46025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F37B1C-0CE7-4C6E-BBA7-A18B3E4A401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5B2FC58-784D-4ED6-B7E4-ECFF688CBB3B}">
      <dgm:prSet/>
      <dgm:spPr/>
      <dgm:t>
        <a:bodyPr/>
        <a:lstStyle/>
        <a:p>
          <a:pPr>
            <a:defRPr cap="all"/>
          </a:pPr>
          <a:r>
            <a:rPr lang="de-DE"/>
            <a:t>Spielstände auf Stack seit letztem Reset.</a:t>
          </a:r>
          <a:endParaRPr lang="en-US"/>
        </a:p>
      </dgm:t>
    </dgm:pt>
    <dgm:pt modelId="{EF8429A0-AD73-470C-B9A2-B69C7C921BDC}" type="parTrans" cxnId="{83528726-6A42-4F8A-A449-367A06953268}">
      <dgm:prSet/>
      <dgm:spPr/>
      <dgm:t>
        <a:bodyPr/>
        <a:lstStyle/>
        <a:p>
          <a:endParaRPr lang="en-US"/>
        </a:p>
      </dgm:t>
    </dgm:pt>
    <dgm:pt modelId="{E01B773D-50B7-4BD6-98B6-DF85AA8F74A2}" type="sibTrans" cxnId="{83528726-6A42-4F8A-A449-367A06953268}">
      <dgm:prSet/>
      <dgm:spPr/>
      <dgm:t>
        <a:bodyPr/>
        <a:lstStyle/>
        <a:p>
          <a:endParaRPr lang="en-US"/>
        </a:p>
      </dgm:t>
    </dgm:pt>
    <dgm:pt modelId="{006129D4-E24A-4D10-9A0C-66B5B7113BEE}">
      <dgm:prSet/>
      <dgm:spPr/>
      <dgm:t>
        <a:bodyPr/>
        <a:lstStyle/>
        <a:p>
          <a:pPr>
            <a:defRPr cap="all"/>
          </a:pPr>
          <a:r>
            <a:rPr lang="de-DE"/>
            <a:t>Nicht mit Command-Pattern. Darum kein redo.</a:t>
          </a:r>
          <a:endParaRPr lang="en-US"/>
        </a:p>
      </dgm:t>
    </dgm:pt>
    <dgm:pt modelId="{7F8D1581-1AF8-4247-99CC-35FA809BB325}" type="parTrans" cxnId="{1A33EF89-855D-4E01-8C9D-AA51EA5B1FF8}">
      <dgm:prSet/>
      <dgm:spPr/>
      <dgm:t>
        <a:bodyPr/>
        <a:lstStyle/>
        <a:p>
          <a:endParaRPr lang="en-US"/>
        </a:p>
      </dgm:t>
    </dgm:pt>
    <dgm:pt modelId="{7E95A11E-A659-4003-B59A-8220233605D4}" type="sibTrans" cxnId="{1A33EF89-855D-4E01-8C9D-AA51EA5B1FF8}">
      <dgm:prSet/>
      <dgm:spPr/>
      <dgm:t>
        <a:bodyPr/>
        <a:lstStyle/>
        <a:p>
          <a:endParaRPr lang="en-US"/>
        </a:p>
      </dgm:t>
    </dgm:pt>
    <dgm:pt modelId="{D5820045-953E-4E01-A1A6-517FB16C0030}" type="pres">
      <dgm:prSet presAssocID="{BDF37B1C-0CE7-4C6E-BBA7-A18B3E4A4015}" presName="root" presStyleCnt="0">
        <dgm:presLayoutVars>
          <dgm:dir/>
          <dgm:resizeHandles val="exact"/>
        </dgm:presLayoutVars>
      </dgm:prSet>
      <dgm:spPr/>
    </dgm:pt>
    <dgm:pt modelId="{100BDB21-D645-4D57-8C7B-4C2481DCC800}" type="pres">
      <dgm:prSet presAssocID="{35B2FC58-784D-4ED6-B7E4-ECFF688CBB3B}" presName="compNode" presStyleCnt="0"/>
      <dgm:spPr/>
    </dgm:pt>
    <dgm:pt modelId="{66DBBF41-C171-41B9-8940-D0270282B102}" type="pres">
      <dgm:prSet presAssocID="{35B2FC58-784D-4ED6-B7E4-ECFF688CBB3B}" presName="iconBgRect" presStyleLbl="bgShp" presStyleIdx="0" presStyleCnt="2"/>
      <dgm:spPr/>
    </dgm:pt>
    <dgm:pt modelId="{CB52FF9B-5558-47FF-8F23-BFCC691E9674}" type="pres">
      <dgm:prSet presAssocID="{35B2FC58-784D-4ED6-B7E4-ECFF688CBB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821E63E-8D6C-4288-A6E4-84F22E211598}" type="pres">
      <dgm:prSet presAssocID="{35B2FC58-784D-4ED6-B7E4-ECFF688CBB3B}" presName="spaceRect" presStyleCnt="0"/>
      <dgm:spPr/>
    </dgm:pt>
    <dgm:pt modelId="{38FB6405-263F-4BC2-B6DE-D6EDCE030917}" type="pres">
      <dgm:prSet presAssocID="{35B2FC58-784D-4ED6-B7E4-ECFF688CBB3B}" presName="textRect" presStyleLbl="revTx" presStyleIdx="0" presStyleCnt="2">
        <dgm:presLayoutVars>
          <dgm:chMax val="1"/>
          <dgm:chPref val="1"/>
        </dgm:presLayoutVars>
      </dgm:prSet>
      <dgm:spPr/>
    </dgm:pt>
    <dgm:pt modelId="{2BE62C00-8DD5-43DA-A46A-7E277E6F5FFC}" type="pres">
      <dgm:prSet presAssocID="{E01B773D-50B7-4BD6-98B6-DF85AA8F74A2}" presName="sibTrans" presStyleCnt="0"/>
      <dgm:spPr/>
    </dgm:pt>
    <dgm:pt modelId="{AEF7AD01-447D-440C-A947-DEF89EE4DE49}" type="pres">
      <dgm:prSet presAssocID="{006129D4-E24A-4D10-9A0C-66B5B7113BEE}" presName="compNode" presStyleCnt="0"/>
      <dgm:spPr/>
    </dgm:pt>
    <dgm:pt modelId="{FA87A107-6941-4BCF-8B44-1037A9565C2F}" type="pres">
      <dgm:prSet presAssocID="{006129D4-E24A-4D10-9A0C-66B5B7113BEE}" presName="iconBgRect" presStyleLbl="bgShp" presStyleIdx="1" presStyleCnt="2"/>
      <dgm:spPr/>
    </dgm:pt>
    <dgm:pt modelId="{DC15648D-F725-44F0-A4C5-FF0CEF81C423}" type="pres">
      <dgm:prSet presAssocID="{006129D4-E24A-4D10-9A0C-66B5B7113B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7B78654B-E0E2-4A80-9F48-986D9C66E668}" type="pres">
      <dgm:prSet presAssocID="{006129D4-E24A-4D10-9A0C-66B5B7113BEE}" presName="spaceRect" presStyleCnt="0"/>
      <dgm:spPr/>
    </dgm:pt>
    <dgm:pt modelId="{4A1948CB-290B-47CF-86C5-94A062B42C84}" type="pres">
      <dgm:prSet presAssocID="{006129D4-E24A-4D10-9A0C-66B5B7113BE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3528726-6A42-4F8A-A449-367A06953268}" srcId="{BDF37B1C-0CE7-4C6E-BBA7-A18B3E4A4015}" destId="{35B2FC58-784D-4ED6-B7E4-ECFF688CBB3B}" srcOrd="0" destOrd="0" parTransId="{EF8429A0-AD73-470C-B9A2-B69C7C921BDC}" sibTransId="{E01B773D-50B7-4BD6-98B6-DF85AA8F74A2}"/>
    <dgm:cxn modelId="{3C9B1D6D-5F12-468A-854E-BDD8829EE134}" type="presOf" srcId="{35B2FC58-784D-4ED6-B7E4-ECFF688CBB3B}" destId="{38FB6405-263F-4BC2-B6DE-D6EDCE030917}" srcOrd="0" destOrd="0" presId="urn:microsoft.com/office/officeart/2018/5/layout/IconCircleLabelList"/>
    <dgm:cxn modelId="{1A33EF89-855D-4E01-8C9D-AA51EA5B1FF8}" srcId="{BDF37B1C-0CE7-4C6E-BBA7-A18B3E4A4015}" destId="{006129D4-E24A-4D10-9A0C-66B5B7113BEE}" srcOrd="1" destOrd="0" parTransId="{7F8D1581-1AF8-4247-99CC-35FA809BB325}" sibTransId="{7E95A11E-A659-4003-B59A-8220233605D4}"/>
    <dgm:cxn modelId="{9410C59A-4110-40FA-A1A0-CC29398592B2}" type="presOf" srcId="{006129D4-E24A-4D10-9A0C-66B5B7113BEE}" destId="{4A1948CB-290B-47CF-86C5-94A062B42C84}" srcOrd="0" destOrd="0" presId="urn:microsoft.com/office/officeart/2018/5/layout/IconCircleLabelList"/>
    <dgm:cxn modelId="{40C836EE-1AF3-40C7-9967-B20990BA297F}" type="presOf" srcId="{BDF37B1C-0CE7-4C6E-BBA7-A18B3E4A4015}" destId="{D5820045-953E-4E01-A1A6-517FB16C0030}" srcOrd="0" destOrd="0" presId="urn:microsoft.com/office/officeart/2018/5/layout/IconCircleLabelList"/>
    <dgm:cxn modelId="{E2147A11-7858-4DE5-993D-6CF50E66BCF5}" type="presParOf" srcId="{D5820045-953E-4E01-A1A6-517FB16C0030}" destId="{100BDB21-D645-4D57-8C7B-4C2481DCC800}" srcOrd="0" destOrd="0" presId="urn:microsoft.com/office/officeart/2018/5/layout/IconCircleLabelList"/>
    <dgm:cxn modelId="{49E4403A-C948-4FFC-A80B-4BCD8A284ACD}" type="presParOf" srcId="{100BDB21-D645-4D57-8C7B-4C2481DCC800}" destId="{66DBBF41-C171-41B9-8940-D0270282B102}" srcOrd="0" destOrd="0" presId="urn:microsoft.com/office/officeart/2018/5/layout/IconCircleLabelList"/>
    <dgm:cxn modelId="{49C153EC-8312-482D-8455-22E34890B86E}" type="presParOf" srcId="{100BDB21-D645-4D57-8C7B-4C2481DCC800}" destId="{CB52FF9B-5558-47FF-8F23-BFCC691E9674}" srcOrd="1" destOrd="0" presId="urn:microsoft.com/office/officeart/2018/5/layout/IconCircleLabelList"/>
    <dgm:cxn modelId="{20C11E63-12C0-4BB5-80C3-7749296E564E}" type="presParOf" srcId="{100BDB21-D645-4D57-8C7B-4C2481DCC800}" destId="{5821E63E-8D6C-4288-A6E4-84F22E211598}" srcOrd="2" destOrd="0" presId="urn:microsoft.com/office/officeart/2018/5/layout/IconCircleLabelList"/>
    <dgm:cxn modelId="{4E313E2B-4E1B-491E-8D02-8CF7A5A294C5}" type="presParOf" srcId="{100BDB21-D645-4D57-8C7B-4C2481DCC800}" destId="{38FB6405-263F-4BC2-B6DE-D6EDCE030917}" srcOrd="3" destOrd="0" presId="urn:microsoft.com/office/officeart/2018/5/layout/IconCircleLabelList"/>
    <dgm:cxn modelId="{783D19B0-5ECC-4117-BDB8-572F805F815A}" type="presParOf" srcId="{D5820045-953E-4E01-A1A6-517FB16C0030}" destId="{2BE62C00-8DD5-43DA-A46A-7E277E6F5FFC}" srcOrd="1" destOrd="0" presId="urn:microsoft.com/office/officeart/2018/5/layout/IconCircleLabelList"/>
    <dgm:cxn modelId="{4690946F-6BF8-4AA2-965B-63AB408CDAF7}" type="presParOf" srcId="{D5820045-953E-4E01-A1A6-517FB16C0030}" destId="{AEF7AD01-447D-440C-A947-DEF89EE4DE49}" srcOrd="2" destOrd="0" presId="urn:microsoft.com/office/officeart/2018/5/layout/IconCircleLabelList"/>
    <dgm:cxn modelId="{5879E846-8489-4808-A38D-99C23B8D5681}" type="presParOf" srcId="{AEF7AD01-447D-440C-A947-DEF89EE4DE49}" destId="{FA87A107-6941-4BCF-8B44-1037A9565C2F}" srcOrd="0" destOrd="0" presId="urn:microsoft.com/office/officeart/2018/5/layout/IconCircleLabelList"/>
    <dgm:cxn modelId="{53E141D8-E619-48E5-BEF9-F117D91B2149}" type="presParOf" srcId="{AEF7AD01-447D-440C-A947-DEF89EE4DE49}" destId="{DC15648D-F725-44F0-A4C5-FF0CEF81C423}" srcOrd="1" destOrd="0" presId="urn:microsoft.com/office/officeart/2018/5/layout/IconCircleLabelList"/>
    <dgm:cxn modelId="{B508CB85-5451-45F3-90D0-DD3D3BADDDAC}" type="presParOf" srcId="{AEF7AD01-447D-440C-A947-DEF89EE4DE49}" destId="{7B78654B-E0E2-4A80-9F48-986D9C66E668}" srcOrd="2" destOrd="0" presId="urn:microsoft.com/office/officeart/2018/5/layout/IconCircleLabelList"/>
    <dgm:cxn modelId="{4930040E-C150-4CCB-8148-A2A589E8EA7B}" type="presParOf" srcId="{AEF7AD01-447D-440C-A947-DEF89EE4DE49}" destId="{4A1948CB-290B-47CF-86C5-94A062B42C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E867B-6D3C-4E44-A1B2-64D5099A5969}">
      <dsp:nvSpPr>
        <dsp:cNvPr id="0" name=""/>
        <dsp:cNvSpPr/>
      </dsp:nvSpPr>
      <dsp:spPr>
        <a:xfrm>
          <a:off x="1052690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C1C60-9D1C-4328-8E0A-31FA2531D5F3}">
      <dsp:nvSpPr>
        <dsp:cNvPr id="0" name=""/>
        <dsp:cNvSpPr/>
      </dsp:nvSpPr>
      <dsp:spPr>
        <a:xfrm>
          <a:off x="16284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/>
            <a:t>Observer</a:t>
          </a:r>
          <a:endParaRPr lang="en-US" sz="5000" kern="1200"/>
        </a:p>
      </dsp:txBody>
      <dsp:txXfrm>
        <a:off x="16284" y="2964165"/>
        <a:ext cx="3768750" cy="720000"/>
      </dsp:txXfrm>
    </dsp:sp>
    <dsp:sp modelId="{FBD96AF4-6572-4753-A448-39CE6C4B2EDC}">
      <dsp:nvSpPr>
        <dsp:cNvPr id="0" name=""/>
        <dsp:cNvSpPr/>
      </dsp:nvSpPr>
      <dsp:spPr>
        <a:xfrm>
          <a:off x="5480971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92103-DD22-4FB5-8EC6-9AA1C4602547}">
      <dsp:nvSpPr>
        <dsp:cNvPr id="0" name=""/>
        <dsp:cNvSpPr/>
      </dsp:nvSpPr>
      <dsp:spPr>
        <a:xfrm>
          <a:off x="4444565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/>
            <a:t>Controller</a:t>
          </a:r>
          <a:endParaRPr lang="en-US" sz="5000" kern="1200"/>
        </a:p>
      </dsp:txBody>
      <dsp:txXfrm>
        <a:off x="4444565" y="2964165"/>
        <a:ext cx="37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BBF41-C171-41B9-8940-D0270282B102}">
      <dsp:nvSpPr>
        <dsp:cNvPr id="0" name=""/>
        <dsp:cNvSpPr/>
      </dsp:nvSpPr>
      <dsp:spPr>
        <a:xfrm>
          <a:off x="901799" y="462981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2FF9B-5558-47FF-8F23-BFCC691E9674}">
      <dsp:nvSpPr>
        <dsp:cNvPr id="0" name=""/>
        <dsp:cNvSpPr/>
      </dsp:nvSpPr>
      <dsp:spPr>
        <a:xfrm>
          <a:off x="1369799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B6405-263F-4BC2-B6DE-D6EDCE030917}">
      <dsp:nvSpPr>
        <dsp:cNvPr id="0" name=""/>
        <dsp:cNvSpPr/>
      </dsp:nvSpPr>
      <dsp:spPr>
        <a:xfrm>
          <a:off x="199799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Spielstände auf Stack seit letztem Reset.</a:t>
          </a:r>
          <a:endParaRPr lang="en-US" sz="2300" kern="1200"/>
        </a:p>
      </dsp:txBody>
      <dsp:txXfrm>
        <a:off x="199799" y="3342981"/>
        <a:ext cx="3600000" cy="720000"/>
      </dsp:txXfrm>
    </dsp:sp>
    <dsp:sp modelId="{FA87A107-6941-4BCF-8B44-1037A9565C2F}">
      <dsp:nvSpPr>
        <dsp:cNvPr id="0" name=""/>
        <dsp:cNvSpPr/>
      </dsp:nvSpPr>
      <dsp:spPr>
        <a:xfrm>
          <a:off x="5131800" y="462981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5648D-F725-44F0-A4C5-FF0CEF81C423}">
      <dsp:nvSpPr>
        <dsp:cNvPr id="0" name=""/>
        <dsp:cNvSpPr/>
      </dsp:nvSpPr>
      <dsp:spPr>
        <a:xfrm>
          <a:off x="5599800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948CB-290B-47CF-86C5-94A062B42C84}">
      <dsp:nvSpPr>
        <dsp:cNvPr id="0" name=""/>
        <dsp:cNvSpPr/>
      </dsp:nvSpPr>
      <dsp:spPr>
        <a:xfrm>
          <a:off x="4429800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Nicht mit Command-Pattern. Darum kein redo.</a:t>
          </a:r>
          <a:endParaRPr lang="en-US" sz="2300" kern="1200"/>
        </a:p>
      </dsp:txBody>
      <dsp:txXfrm>
        <a:off x="4429800" y="334298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51515-F0DF-47AB-A960-87A0D51D8CA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42965-E741-4390-B4E5-92A2FCFB0B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10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„negative“ Blöcke, um </a:t>
            </a:r>
            <a:r>
              <a:rPr lang="de-DE" dirty="0" err="1"/>
              <a:t>addBlock</a:t>
            </a:r>
            <a:r>
              <a:rPr lang="de-DE" dirty="0"/>
              <a:t> damit zu wiederholen. Die Löschung einer vollen Reihe/Spalte müsste als separater Command realisiert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42965-E741-4390-B4E5-92A2FCFB0BE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59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de-DE" dirty="0" err="1"/>
              <a:t>BlockPuzzle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de-DE" dirty="0"/>
              <a:t>Matthias Deberling</a:t>
            </a:r>
          </a:p>
        </p:txBody>
      </p:sp>
    </p:spTree>
    <p:extLst>
      <p:ext uri="{BB962C8B-B14F-4D97-AF65-F5344CB8AC3E}">
        <p14:creationId xmlns:p14="http://schemas.microsoft.com/office/powerpoint/2010/main" val="12646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413" y="1263060"/>
            <a:ext cx="2867856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49640" y="1251005"/>
            <a:ext cx="2876447" cy="411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971600" y="5375282"/>
            <a:ext cx="7197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             </a:t>
            </a:r>
            <a:r>
              <a:rPr lang="de-DE" u="sng" dirty="0"/>
              <a:t>Einheitlich</a:t>
            </a:r>
            <a:r>
              <a:rPr lang="de-DE" dirty="0"/>
              <a:t>				</a:t>
            </a:r>
            <a:r>
              <a:rPr lang="de-DE" u="sng" dirty="0"/>
              <a:t>Von </a:t>
            </a:r>
            <a:r>
              <a:rPr lang="de-DE" u="sng" dirty="0" err="1"/>
              <a:t>Gui</a:t>
            </a:r>
            <a:r>
              <a:rPr lang="de-DE" u="sng" dirty="0"/>
              <a:t> gefärbt (</a:t>
            </a:r>
            <a:r>
              <a:rPr lang="de-DE" u="sng" dirty="0" err="1"/>
              <a:t>random</a:t>
            </a:r>
            <a:r>
              <a:rPr lang="de-DE" u="sng" dirty="0"/>
              <a:t>)</a:t>
            </a:r>
          </a:p>
          <a:p>
            <a:r>
              <a:rPr lang="de-DE" dirty="0"/>
              <a:t>Lösung für feste Blockfarbe: Farbe nicht nur an </a:t>
            </a:r>
            <a:r>
              <a:rPr lang="de-DE" dirty="0" err="1"/>
              <a:t>Gui</a:t>
            </a:r>
            <a:r>
              <a:rPr lang="de-DE" dirty="0"/>
              <a:t>,</a:t>
            </a:r>
          </a:p>
          <a:p>
            <a:r>
              <a:rPr lang="de-DE" dirty="0"/>
              <a:t>sondern direkt in Model an die Zelle binden.</a:t>
            </a:r>
          </a:p>
        </p:txBody>
      </p:sp>
    </p:spTree>
    <p:extLst>
      <p:ext uri="{BB962C8B-B14F-4D97-AF65-F5344CB8AC3E}">
        <p14:creationId xmlns:p14="http://schemas.microsoft.com/office/powerpoint/2010/main" val="252153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55255-91B9-4A82-A5C0-3498255B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D5F7BF-18D6-4BCC-AF7A-1BD80340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3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438B4-58BE-435B-80FB-38C014F2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Deployment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CE12B-B777-4644-90AC-6B8F824A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02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8A13200-391A-4ABA-9054-BCC5198ED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FCFD60A-6A6A-4478-AC08-BA8F01184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94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kern="1200">
                <a:latin typeface="+mj-lt"/>
                <a:ea typeface="+mj-ea"/>
                <a:cs typeface="+mj-cs"/>
              </a:rPr>
              <a:t>Play Server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7BAC2C0-29F8-44BC-9AC0-2A3C6EE26A62}"/>
              </a:ext>
            </a:extLst>
          </p:cNvPr>
          <p:cNvSpPr txBox="1"/>
          <p:nvPr/>
        </p:nvSpPr>
        <p:spPr>
          <a:xfrm>
            <a:off x="457200" y="1600201"/>
            <a:ext cx="7571184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800" dirty="0"/>
              <a:t>Zugriff über </a:t>
            </a:r>
            <a:r>
              <a:rPr lang="de-DE" sz="2800" dirty="0" err="1"/>
              <a:t>Localhost</a:t>
            </a:r>
            <a:r>
              <a:rPr lang="de-DE" sz="2800" dirty="0"/>
              <a:t> oder später über </a:t>
            </a:r>
            <a:r>
              <a:rPr lang="de-DE" sz="2800" dirty="0" err="1"/>
              <a:t>Heroku</a:t>
            </a:r>
            <a:endParaRPr lang="de-DE" sz="2800" dirty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de-DE" sz="2800" dirty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800" dirty="0"/>
              <a:t>Weiterleitung erfolgt über Links in der </a:t>
            </a:r>
            <a:r>
              <a:rPr lang="de-DE" sz="2800" i="1" dirty="0" err="1"/>
              <a:t>routes</a:t>
            </a:r>
            <a:r>
              <a:rPr lang="de-DE" sz="2800" dirty="0"/>
              <a:t> Datei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5C7990-6354-4407-8E62-C6DC75569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610753"/>
            <a:ext cx="7571184" cy="30095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699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/>
              <a:t>HTML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B7BA1D0-0499-4E77-B256-0C0B7230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259"/>
            <a:ext cx="9144000" cy="34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3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7EBED-3472-480F-BF3E-1F99A40F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FBD19C2-7942-4AA2-8B71-E2E25D078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148" y="1600200"/>
            <a:ext cx="637570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1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Bootstrap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D5E8F20-F920-4D2B-9C64-5E63F769E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467304"/>
            <a:ext cx="2815977" cy="51199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F7874D9-CA3C-45E9-86BD-D578598A5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8" y="2204864"/>
            <a:ext cx="5893020" cy="28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4B511-6BD8-431D-8642-5BAC0DF6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7ACBDA-5C69-4DDD-A457-642165884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54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C2B59-1BFE-44CA-94B9-44C0CBF5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Ajax &amp; </a:t>
            </a:r>
            <a:r>
              <a:rPr lang="de-DE" dirty="0" err="1"/>
              <a:t>jQuery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1D579DF-696B-4AA5-9FD9-D3551E6DA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37623"/>
            <a:ext cx="8229600" cy="185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de-DE" dirty="0"/>
              <a:t>Benutzte Pattern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3780C72-52E3-45B9-B45F-CFC4BECF8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5588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88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de-DE" dirty="0" err="1"/>
              <a:t>Websockets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226B9D5-355D-4377-9A53-90444FD77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0981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407874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Bildschirmpräsentation (4:3)</PresentationFormat>
  <Paragraphs>26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Calibri</vt:lpstr>
      <vt:lpstr>Larissa-Design</vt:lpstr>
      <vt:lpstr>BlockPuzzle</vt:lpstr>
      <vt:lpstr>Play Server</vt:lpstr>
      <vt:lpstr>HTML</vt:lpstr>
      <vt:lpstr>CSS</vt:lpstr>
      <vt:lpstr>Bootstrap</vt:lpstr>
      <vt:lpstr>JavaScript</vt:lpstr>
      <vt:lpstr>Ajax &amp; jQuery</vt:lpstr>
      <vt:lpstr>Benutzte Pattern</vt:lpstr>
      <vt:lpstr>Websockets</vt:lpstr>
      <vt:lpstr>Vue</vt:lpstr>
      <vt:lpstr>Authentication</vt:lpstr>
      <vt:lpstr>Deployment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BlockPuzzle</dc:title>
  <dc:creator>Matthias Deberling</dc:creator>
  <cp:lastModifiedBy>Matthias Deberling</cp:lastModifiedBy>
  <cp:revision>3</cp:revision>
  <dcterms:created xsi:type="dcterms:W3CDTF">2020-07-16T15:46:41Z</dcterms:created>
  <dcterms:modified xsi:type="dcterms:W3CDTF">2020-07-16T16:11:50Z</dcterms:modified>
</cp:coreProperties>
</file>