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305" r:id="rId5"/>
    <p:sldId id="306" r:id="rId6"/>
    <p:sldId id="345" r:id="rId7"/>
    <p:sldId id="307" r:id="rId8"/>
    <p:sldId id="308" r:id="rId9"/>
    <p:sldId id="310" r:id="rId10"/>
    <p:sldId id="309" r:id="rId11"/>
    <p:sldId id="283" r:id="rId12"/>
    <p:sldId id="273" r:id="rId13"/>
    <p:sldId id="297" r:id="rId14"/>
    <p:sldId id="260" r:id="rId15"/>
    <p:sldId id="314" r:id="rId16"/>
    <p:sldId id="311" r:id="rId17"/>
    <p:sldId id="313" r:id="rId18"/>
    <p:sldId id="315" r:id="rId19"/>
    <p:sldId id="316" r:id="rId20"/>
    <p:sldId id="317" r:id="rId21"/>
    <p:sldId id="274" r:id="rId22"/>
    <p:sldId id="319" r:id="rId23"/>
    <p:sldId id="318" r:id="rId24"/>
    <p:sldId id="298" r:id="rId25"/>
    <p:sldId id="264" r:id="rId26"/>
    <p:sldId id="320" r:id="rId27"/>
    <p:sldId id="327" r:id="rId28"/>
    <p:sldId id="265" r:id="rId29"/>
    <p:sldId id="321" r:id="rId30"/>
    <p:sldId id="324" r:id="rId31"/>
    <p:sldId id="322" r:id="rId32"/>
    <p:sldId id="325" r:id="rId33"/>
    <p:sldId id="281" r:id="rId34"/>
    <p:sldId id="323" r:id="rId35"/>
    <p:sldId id="282" r:id="rId36"/>
    <p:sldId id="280" r:id="rId37"/>
    <p:sldId id="278" r:id="rId38"/>
    <p:sldId id="277" r:id="rId39"/>
    <p:sldId id="276" r:id="rId40"/>
    <p:sldId id="299" r:id="rId41"/>
    <p:sldId id="267" r:id="rId42"/>
    <p:sldId id="328" r:id="rId43"/>
    <p:sldId id="329" r:id="rId44"/>
    <p:sldId id="334" r:id="rId45"/>
    <p:sldId id="330" r:id="rId46"/>
    <p:sldId id="331" r:id="rId47"/>
    <p:sldId id="333" r:id="rId48"/>
    <p:sldId id="332" r:id="rId49"/>
    <p:sldId id="295" r:id="rId50"/>
    <p:sldId id="268" r:id="rId51"/>
    <p:sldId id="303" r:id="rId52"/>
    <p:sldId id="300" r:id="rId53"/>
    <p:sldId id="270" r:id="rId54"/>
    <p:sldId id="335" r:id="rId55"/>
    <p:sldId id="337" r:id="rId56"/>
    <p:sldId id="336" r:id="rId57"/>
    <p:sldId id="344" r:id="rId58"/>
    <p:sldId id="343" r:id="rId59"/>
    <p:sldId id="338" r:id="rId60"/>
    <p:sldId id="340" r:id="rId61"/>
    <p:sldId id="341" r:id="rId62"/>
    <p:sldId id="342" r:id="rId63"/>
    <p:sldId id="292" r:id="rId64"/>
    <p:sldId id="339" r:id="rId65"/>
    <p:sldId id="302" r:id="rId66"/>
    <p:sldId id="296" r:id="rId67"/>
    <p:sldId id="271" r:id="rId68"/>
    <p:sldId id="30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38"/>
    <p:restoredTop sz="96327"/>
  </p:normalViewPr>
  <p:slideViewPr>
    <p:cSldViewPr snapToGrid="0" snapToObjects="1">
      <p:cViewPr>
        <p:scale>
          <a:sx n="176" d="100"/>
          <a:sy n="176" d="100"/>
        </p:scale>
        <p:origin x="-5304" y="-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ED9474-32B3-7AC3-1B36-7C7EEE595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0" y="-1"/>
            <a:ext cx="12192000" cy="622517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79508B-A4C8-EDB1-D8D1-EEEB75994CBD}"/>
              </a:ext>
            </a:extLst>
          </p:cNvPr>
          <p:cNvCxnSpPr>
            <a:cxnSpLocks/>
          </p:cNvCxnSpPr>
          <p:nvPr/>
        </p:nvCxnSpPr>
        <p:spPr>
          <a:xfrm flipV="1">
            <a:off x="8141120" y="419548"/>
            <a:ext cx="2487435" cy="5022668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209E0E-2629-3298-094B-E4EB6F26FBB6}"/>
              </a:ext>
            </a:extLst>
          </p:cNvPr>
          <p:cNvCxnSpPr>
            <a:cxnSpLocks/>
          </p:cNvCxnSpPr>
          <p:nvPr/>
        </p:nvCxnSpPr>
        <p:spPr>
          <a:xfrm flipH="1" flipV="1">
            <a:off x="6852621" y="2871536"/>
            <a:ext cx="1288499" cy="2602954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A133785-A589-3C3E-5EB2-94052002B2DA}"/>
              </a:ext>
            </a:extLst>
          </p:cNvPr>
          <p:cNvSpPr/>
          <p:nvPr/>
        </p:nvSpPr>
        <p:spPr>
          <a:xfrm>
            <a:off x="7534275" y="4399650"/>
            <a:ext cx="363550" cy="36355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8E6F2D-A6B3-457E-D431-AB98FD59179D}"/>
              </a:ext>
            </a:extLst>
          </p:cNvPr>
          <p:cNvSpPr/>
          <p:nvPr/>
        </p:nvSpPr>
        <p:spPr>
          <a:xfrm>
            <a:off x="8583948" y="3986464"/>
            <a:ext cx="354328" cy="36355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7C670-988E-3822-ABBB-F80948E200AF}"/>
              </a:ext>
            </a:extLst>
          </p:cNvPr>
          <p:cNvSpPr/>
          <p:nvPr/>
        </p:nvSpPr>
        <p:spPr>
          <a:xfrm>
            <a:off x="3705974" y="2250910"/>
            <a:ext cx="171084" cy="181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04A87-B0C8-AEAE-AE18-32881D13FB6B}"/>
              </a:ext>
            </a:extLst>
          </p:cNvPr>
          <p:cNvSpPr/>
          <p:nvPr/>
        </p:nvSpPr>
        <p:spPr>
          <a:xfrm>
            <a:off x="5431693" y="2585075"/>
            <a:ext cx="171084" cy="181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48B794-3FD5-E9A2-4C2D-87C03BE74F33}"/>
              </a:ext>
            </a:extLst>
          </p:cNvPr>
          <p:cNvSpPr/>
          <p:nvPr/>
        </p:nvSpPr>
        <p:spPr>
          <a:xfrm>
            <a:off x="8378152" y="4823353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??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7B8BA-A570-A413-76B8-5FF923467812}"/>
              </a:ext>
            </a:extLst>
          </p:cNvPr>
          <p:cNvSpPr txBox="1"/>
          <p:nvPr/>
        </p:nvSpPr>
        <p:spPr>
          <a:xfrm>
            <a:off x="7232472" y="81202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4D6E9-8DF0-9726-6BF8-F2719A08CD5E}"/>
              </a:ext>
            </a:extLst>
          </p:cNvPr>
          <p:cNvSpPr txBox="1"/>
          <p:nvPr/>
        </p:nvSpPr>
        <p:spPr>
          <a:xfrm>
            <a:off x="7232472" y="31603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546C6-F8A0-79A3-04DB-3F1663573A17}"/>
              </a:ext>
            </a:extLst>
          </p:cNvPr>
          <p:cNvSpPr txBox="1"/>
          <p:nvPr/>
        </p:nvSpPr>
        <p:spPr>
          <a:xfrm>
            <a:off x="4806089" y="316500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A7BA2-B8DA-C951-43F7-A269F17D091F}"/>
              </a:ext>
            </a:extLst>
          </p:cNvPr>
          <p:cNvSpPr txBox="1"/>
          <p:nvPr/>
        </p:nvSpPr>
        <p:spPr>
          <a:xfrm>
            <a:off x="4689419" y="10281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56EA6-867E-EAF5-C964-BD0C3304219B}"/>
              </a:ext>
            </a:extLst>
          </p:cNvPr>
          <p:cNvSpPr/>
          <p:nvPr/>
        </p:nvSpPr>
        <p:spPr>
          <a:xfrm>
            <a:off x="-57150" y="0"/>
            <a:ext cx="5698671" cy="2235537"/>
          </a:xfrm>
          <a:prstGeom prst="rect">
            <a:avLst/>
          </a:prstGeom>
          <a:solidFill>
            <a:srgbClr val="FFE699">
              <a:alpha val="4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FIXED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Should be both… classified as unknown</a:t>
            </a: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TRI</a:t>
            </a:r>
          </a:p>
        </p:txBody>
      </p:sp>
    </p:spTree>
    <p:extLst>
      <p:ext uri="{BB962C8B-B14F-4D97-AF65-F5344CB8AC3E}">
        <p14:creationId xmlns:p14="http://schemas.microsoft.com/office/powerpoint/2010/main" val="212636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8CF6F2-C082-D8F6-10CB-5633CD08A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1" y="-1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7EFF79-F8FA-5F44-C5D0-BBA11A542E12}"/>
              </a:ext>
            </a:extLst>
          </p:cNvPr>
          <p:cNvCxnSpPr>
            <a:cxnSpLocks/>
          </p:cNvCxnSpPr>
          <p:nvPr/>
        </p:nvCxnSpPr>
        <p:spPr>
          <a:xfrm flipH="1">
            <a:off x="8646289" y="405114"/>
            <a:ext cx="2448458" cy="490126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149E9DC-40CD-41A3-3A3F-6E649E478C98}"/>
              </a:ext>
            </a:extLst>
          </p:cNvPr>
          <p:cNvSpPr/>
          <p:nvPr/>
        </p:nvSpPr>
        <p:spPr>
          <a:xfrm>
            <a:off x="9486776" y="3066714"/>
            <a:ext cx="362286" cy="362286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42BBA1-2EB5-93BC-2DA8-B58406F030D3}"/>
              </a:ext>
            </a:extLst>
          </p:cNvPr>
          <p:cNvSpPr/>
          <p:nvPr/>
        </p:nvSpPr>
        <p:spPr>
          <a:xfrm>
            <a:off x="10088245" y="1852984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0525C-C8B1-8FD8-7F4D-243A71223FE1}"/>
              </a:ext>
            </a:extLst>
          </p:cNvPr>
          <p:cNvSpPr/>
          <p:nvPr/>
        </p:nvSpPr>
        <p:spPr>
          <a:xfrm>
            <a:off x="566881" y="2832595"/>
            <a:ext cx="170884" cy="1815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54D25F-BAE3-8465-DB6D-EEF7E6E68FF8}"/>
              </a:ext>
            </a:extLst>
          </p:cNvPr>
          <p:cNvSpPr/>
          <p:nvPr/>
        </p:nvSpPr>
        <p:spPr>
          <a:xfrm>
            <a:off x="8453495" y="4724307"/>
            <a:ext cx="362286" cy="362286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ORTH</a:t>
            </a:r>
          </a:p>
        </p:txBody>
      </p:sp>
    </p:spTree>
    <p:extLst>
      <p:ext uri="{BB962C8B-B14F-4D97-AF65-F5344CB8AC3E}">
        <p14:creationId xmlns:p14="http://schemas.microsoft.com/office/powerpoint/2010/main" val="229350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65ABA4-B172-E2E3-E2AE-6FEB390C3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-1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1B79C3-BE53-5689-9F0B-E13F2F4CAAFB}"/>
              </a:ext>
            </a:extLst>
          </p:cNvPr>
          <p:cNvCxnSpPr>
            <a:cxnSpLocks/>
          </p:cNvCxnSpPr>
          <p:nvPr/>
        </p:nvCxnSpPr>
        <p:spPr>
          <a:xfrm>
            <a:off x="10275657" y="381965"/>
            <a:ext cx="0" cy="500026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9B7070F-023B-C1B2-0C47-1CBE02BF5D70}"/>
              </a:ext>
            </a:extLst>
          </p:cNvPr>
          <p:cNvSpPr/>
          <p:nvPr/>
        </p:nvSpPr>
        <p:spPr>
          <a:xfrm>
            <a:off x="10094514" y="2666228"/>
            <a:ext cx="362286" cy="362286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75534-9ECE-BCF4-BB9F-3E23FEDB5A22}"/>
              </a:ext>
            </a:extLst>
          </p:cNvPr>
          <p:cNvSpPr/>
          <p:nvPr/>
        </p:nvSpPr>
        <p:spPr>
          <a:xfrm>
            <a:off x="5594776" y="2847371"/>
            <a:ext cx="170489" cy="1811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5D1D84-37EB-3660-4C70-DCC285481BCB}"/>
              </a:ext>
            </a:extLst>
          </p:cNvPr>
          <p:cNvSpPr/>
          <p:nvPr/>
        </p:nvSpPr>
        <p:spPr>
          <a:xfrm>
            <a:off x="10106091" y="1828417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A19E27-42BE-F900-CBB1-BBCDF3A94C58}"/>
              </a:ext>
            </a:extLst>
          </p:cNvPr>
          <p:cNvSpPr/>
          <p:nvPr/>
        </p:nvSpPr>
        <p:spPr>
          <a:xfrm>
            <a:off x="10298807" y="3909241"/>
            <a:ext cx="362286" cy="362286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ANG</a:t>
            </a:r>
          </a:p>
        </p:txBody>
      </p:sp>
    </p:spTree>
    <p:extLst>
      <p:ext uri="{BB962C8B-B14F-4D97-AF65-F5344CB8AC3E}">
        <p14:creationId xmlns:p14="http://schemas.microsoft.com/office/powerpoint/2010/main" val="421160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A25FE4-CD99-82F3-3232-50C808C1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43046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5476C2-8537-1AE1-0511-828D6835B7BC}"/>
              </a:ext>
            </a:extLst>
          </p:cNvPr>
          <p:cNvCxnSpPr>
            <a:cxnSpLocks/>
          </p:cNvCxnSpPr>
          <p:nvPr/>
        </p:nvCxnSpPr>
        <p:spPr>
          <a:xfrm flipH="1">
            <a:off x="8587412" y="2087395"/>
            <a:ext cx="1693547" cy="338743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0805082-52F1-997E-DF0B-8EDBDC9A3E1A}"/>
              </a:ext>
            </a:extLst>
          </p:cNvPr>
          <p:cNvSpPr/>
          <p:nvPr/>
        </p:nvSpPr>
        <p:spPr>
          <a:xfrm>
            <a:off x="9478484" y="3116817"/>
            <a:ext cx="362286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B4BDD-1E49-6889-6848-B89E63183559}"/>
              </a:ext>
            </a:extLst>
          </p:cNvPr>
          <p:cNvSpPr/>
          <p:nvPr/>
        </p:nvSpPr>
        <p:spPr>
          <a:xfrm>
            <a:off x="2252963" y="2260517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6178D2-6899-9B0C-D97B-EEB20DDFACB8}"/>
              </a:ext>
            </a:extLst>
          </p:cNvPr>
          <p:cNvCxnSpPr>
            <a:cxnSpLocks/>
          </p:cNvCxnSpPr>
          <p:nvPr/>
        </p:nvCxnSpPr>
        <p:spPr>
          <a:xfrm>
            <a:off x="6976742" y="2038532"/>
            <a:ext cx="1646321" cy="335545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C114AD-874C-C6CB-A131-DCCBB8DE66E8}"/>
              </a:ext>
            </a:extLst>
          </p:cNvPr>
          <p:cNvSpPr/>
          <p:nvPr/>
        </p:nvSpPr>
        <p:spPr>
          <a:xfrm>
            <a:off x="2252964" y="2584397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1B57BC-DFD8-83CC-B815-E36CF2C2E42C}"/>
              </a:ext>
            </a:extLst>
          </p:cNvPr>
          <p:cNvSpPr/>
          <p:nvPr/>
        </p:nvSpPr>
        <p:spPr>
          <a:xfrm>
            <a:off x="8453495" y="4770604"/>
            <a:ext cx="362286" cy="362286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9A3EE4-4E29-9C68-8B53-796860E9C613}"/>
              </a:ext>
            </a:extLst>
          </p:cNvPr>
          <p:cNvSpPr/>
          <p:nvPr/>
        </p:nvSpPr>
        <p:spPr>
          <a:xfrm>
            <a:off x="9294211" y="293592"/>
            <a:ext cx="362288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2FE56-F86D-4FBA-253E-DE9C3B42C790}"/>
              </a:ext>
            </a:extLst>
          </p:cNvPr>
          <p:cNvCxnSpPr>
            <a:cxnSpLocks/>
          </p:cNvCxnSpPr>
          <p:nvPr/>
        </p:nvCxnSpPr>
        <p:spPr>
          <a:xfrm>
            <a:off x="6975416" y="2087395"/>
            <a:ext cx="4999878" cy="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2B4A5-E912-98CB-A58B-38F92018A0CC}"/>
              </a:ext>
            </a:extLst>
          </p:cNvPr>
          <p:cNvSpPr/>
          <p:nvPr/>
        </p:nvSpPr>
        <p:spPr>
          <a:xfrm>
            <a:off x="584354" y="2900949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E5A1B5-DDCE-8A11-2947-CFE3F82E780E}"/>
              </a:ext>
            </a:extLst>
          </p:cNvPr>
          <p:cNvSpPr/>
          <p:nvPr/>
        </p:nvSpPr>
        <p:spPr>
          <a:xfrm>
            <a:off x="10099816" y="1898231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ABD516-0F60-7EA1-EC8C-15A3C50768B6}"/>
              </a:ext>
            </a:extLst>
          </p:cNvPr>
          <p:cNvSpPr/>
          <p:nvPr/>
        </p:nvSpPr>
        <p:spPr>
          <a:xfrm>
            <a:off x="8850506" y="1906252"/>
            <a:ext cx="362288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EEA49F-3362-CE4C-895B-49CACD0B6B98}"/>
              </a:ext>
            </a:extLst>
          </p:cNvPr>
          <p:cNvCxnSpPr>
            <a:cxnSpLocks/>
          </p:cNvCxnSpPr>
          <p:nvPr/>
        </p:nvCxnSpPr>
        <p:spPr>
          <a:xfrm>
            <a:off x="9446083" y="416689"/>
            <a:ext cx="2528817" cy="505813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480250-7062-AEDE-06F8-7C37DBBD7F15}"/>
              </a:ext>
            </a:extLst>
          </p:cNvPr>
          <p:cNvSpPr txBox="1"/>
          <p:nvPr/>
        </p:nvSpPr>
        <p:spPr>
          <a:xfrm>
            <a:off x="3113590" y="6724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15519D-CDBD-3C7E-123B-D730B1C02B88}"/>
              </a:ext>
            </a:extLst>
          </p:cNvPr>
          <p:cNvSpPr txBox="1"/>
          <p:nvPr/>
        </p:nvSpPr>
        <p:spPr>
          <a:xfrm>
            <a:off x="367579" y="6190589"/>
            <a:ext cx="359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A FROM ANGULAR DEFN??</a:t>
            </a:r>
          </a:p>
        </p:txBody>
      </p:sp>
    </p:spTree>
    <p:extLst>
      <p:ext uri="{BB962C8B-B14F-4D97-AF65-F5344CB8AC3E}">
        <p14:creationId xmlns:p14="http://schemas.microsoft.com/office/powerpoint/2010/main" val="3022312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??</a:t>
            </a:r>
          </a:p>
        </p:txBody>
      </p:sp>
    </p:spTree>
    <p:extLst>
      <p:ext uri="{BB962C8B-B14F-4D97-AF65-F5344CB8AC3E}">
        <p14:creationId xmlns:p14="http://schemas.microsoft.com/office/powerpoint/2010/main" val="21414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TRI</a:t>
            </a:r>
          </a:p>
        </p:txBody>
      </p:sp>
    </p:spTree>
    <p:extLst>
      <p:ext uri="{BB962C8B-B14F-4D97-AF65-F5344CB8AC3E}">
        <p14:creationId xmlns:p14="http://schemas.microsoft.com/office/powerpoint/2010/main" val="2557805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41554" y="-2"/>
            <a:ext cx="6712898" cy="685800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5474208" y="475488"/>
            <a:ext cx="2743200" cy="5519456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5942897" y="4427789"/>
            <a:ext cx="403742" cy="403742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5018709" y="5122741"/>
            <a:ext cx="423318" cy="87220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4786466" y="4880299"/>
            <a:ext cx="403742" cy="403742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DB33F8-2A6F-50D5-DAC1-4754B95F8831}"/>
              </a:ext>
            </a:extLst>
          </p:cNvPr>
          <p:cNvSpPr/>
          <p:nvPr/>
        </p:nvSpPr>
        <p:spPr>
          <a:xfrm>
            <a:off x="5725142" y="5334222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41554" y="-2"/>
            <a:ext cx="6712898" cy="685800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5474208" y="475488"/>
            <a:ext cx="2743200" cy="5519456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5942897" y="4427789"/>
            <a:ext cx="403742" cy="403742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5018709" y="5122741"/>
            <a:ext cx="423318" cy="87220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4786466" y="4880299"/>
            <a:ext cx="403742" cy="403742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8B2FAB-ADBC-DB0F-2C61-89E88BD5A69B}"/>
              </a:ext>
            </a:extLst>
          </p:cNvPr>
          <p:cNvSpPr/>
          <p:nvPr/>
        </p:nvSpPr>
        <p:spPr>
          <a:xfrm>
            <a:off x="7602822" y="3025257"/>
            <a:ext cx="403742" cy="403742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9348C7-C296-9C08-8890-50AEAA0DF9DA}"/>
              </a:ext>
            </a:extLst>
          </p:cNvPr>
          <p:cNvSpPr/>
          <p:nvPr/>
        </p:nvSpPr>
        <p:spPr>
          <a:xfrm>
            <a:off x="6878101" y="3451121"/>
            <a:ext cx="403742" cy="403742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36993-F1F4-0D7E-D5C6-48163766A940}"/>
              </a:ext>
            </a:extLst>
          </p:cNvPr>
          <p:cNvSpPr/>
          <p:nvPr/>
        </p:nvSpPr>
        <p:spPr>
          <a:xfrm>
            <a:off x="0" y="3025256"/>
            <a:ext cx="3281665" cy="3832743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EFK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N=1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CODED as ‘tri’ (CORRECT)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BUT should be ‘other’/unknown?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b="1" dirty="0">
                <a:solidFill>
                  <a:sysClr val="windowText" lastClr="000000"/>
                </a:solidFill>
              </a:rPr>
              <a:t>DECISION</a:t>
            </a:r>
          </a:p>
          <a:p>
            <a:r>
              <a:rPr lang="en-US" b="1" i="1" dirty="0">
                <a:solidFill>
                  <a:sysClr val="windowText" lastClr="000000"/>
                </a:solidFill>
              </a:rPr>
              <a:t>HARDCODE AS unknown</a:t>
            </a:r>
          </a:p>
        </p:txBody>
      </p: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ORTH</a:t>
            </a:r>
          </a:p>
        </p:txBody>
      </p:sp>
    </p:spTree>
    <p:extLst>
      <p:ext uri="{BB962C8B-B14F-4D97-AF65-F5344CB8AC3E}">
        <p14:creationId xmlns:p14="http://schemas.microsoft.com/office/powerpoint/2010/main" val="218846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2653418" y="-2"/>
            <a:ext cx="6885163" cy="685800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>
            <a:off x="5506861" y="451104"/>
            <a:ext cx="0" cy="560702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5309772" y="5363407"/>
            <a:ext cx="396985" cy="396985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4386972" y="4886764"/>
            <a:ext cx="403743" cy="403743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4587003" y="5104696"/>
            <a:ext cx="896878" cy="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DCC497-1122-B8CF-5B7D-CC98510F7875}"/>
              </a:ext>
            </a:extLst>
          </p:cNvPr>
          <p:cNvSpPr/>
          <p:nvPr/>
        </p:nvSpPr>
        <p:spPr>
          <a:xfrm>
            <a:off x="5078187" y="3508481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348BC2-DAA6-D997-8885-C08A162F0054}"/>
              </a:ext>
            </a:extLst>
          </p:cNvPr>
          <p:cNvSpPr/>
          <p:nvPr/>
        </p:nvSpPr>
        <p:spPr>
          <a:xfrm>
            <a:off x="5532988" y="4422881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4DD656-AB30-DF1C-E215-A3B9665236CC}"/>
              </a:ext>
            </a:extLst>
          </p:cNvPr>
          <p:cNvSpPr/>
          <p:nvPr/>
        </p:nvSpPr>
        <p:spPr>
          <a:xfrm>
            <a:off x="5086896" y="2588649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3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ANG</a:t>
            </a:r>
          </a:p>
        </p:txBody>
      </p:sp>
    </p:spTree>
    <p:extLst>
      <p:ext uri="{BB962C8B-B14F-4D97-AF65-F5344CB8AC3E}">
        <p14:creationId xmlns:p14="http://schemas.microsoft.com/office/powerpoint/2010/main" val="528783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23C1D04-DF40-8248-A105-13BECAC7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1576792" y="0"/>
            <a:ext cx="6884627" cy="685746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407A495-68C9-674D-AFD6-DB3DF82D5B28}"/>
              </a:ext>
            </a:extLst>
          </p:cNvPr>
          <p:cNvSpPr/>
          <p:nvPr/>
        </p:nvSpPr>
        <p:spPr>
          <a:xfrm>
            <a:off x="3295328" y="4858032"/>
            <a:ext cx="403711" cy="40371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21FECD-7942-EF41-B1A4-DA0F10CAA0AB}"/>
              </a:ext>
            </a:extLst>
          </p:cNvPr>
          <p:cNvSpPr/>
          <p:nvPr/>
        </p:nvSpPr>
        <p:spPr>
          <a:xfrm>
            <a:off x="6549338" y="4866998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2C3571-099E-9B44-86BF-12FAA2FCC962}"/>
              </a:ext>
            </a:extLst>
          </p:cNvPr>
          <p:cNvSpPr/>
          <p:nvPr/>
        </p:nvSpPr>
        <p:spPr>
          <a:xfrm>
            <a:off x="4454731" y="4407666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C98DFF-F1C0-0942-9AE6-21F7DF242375}"/>
              </a:ext>
            </a:extLst>
          </p:cNvPr>
          <p:cNvCxnSpPr>
            <a:cxnSpLocks/>
          </p:cNvCxnSpPr>
          <p:nvPr/>
        </p:nvCxnSpPr>
        <p:spPr>
          <a:xfrm flipV="1">
            <a:off x="3979930" y="435429"/>
            <a:ext cx="2755320" cy="5584342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003E578-418F-3443-9FF4-16AE3B964EEB}"/>
              </a:ext>
            </a:extLst>
          </p:cNvPr>
          <p:cNvSpPr/>
          <p:nvPr/>
        </p:nvSpPr>
        <p:spPr>
          <a:xfrm>
            <a:off x="5147510" y="4847145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F9707-9472-1949-8891-9DE91983BEB6}"/>
              </a:ext>
            </a:extLst>
          </p:cNvPr>
          <p:cNvCxnSpPr>
            <a:cxnSpLocks/>
          </p:cNvCxnSpPr>
          <p:nvPr/>
        </p:nvCxnSpPr>
        <p:spPr>
          <a:xfrm>
            <a:off x="2587947" y="3262307"/>
            <a:ext cx="1392248" cy="2770003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0E4B41-BF9E-CE4C-A085-C69071FBC822}"/>
              </a:ext>
            </a:extLst>
          </p:cNvPr>
          <p:cNvSpPr/>
          <p:nvPr/>
        </p:nvSpPr>
        <p:spPr>
          <a:xfrm>
            <a:off x="3991081" y="3454603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284BBD-D2E6-8947-9147-7994DFED7250}"/>
              </a:ext>
            </a:extLst>
          </p:cNvPr>
          <p:cNvSpPr/>
          <p:nvPr/>
        </p:nvSpPr>
        <p:spPr>
          <a:xfrm>
            <a:off x="3784433" y="4858032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33A52-5F4C-B535-DA04-30582C01E40F}"/>
              </a:ext>
            </a:extLst>
          </p:cNvPr>
          <p:cNvCxnSpPr>
            <a:cxnSpLocks/>
          </p:cNvCxnSpPr>
          <p:nvPr/>
        </p:nvCxnSpPr>
        <p:spPr>
          <a:xfrm>
            <a:off x="2598833" y="5089675"/>
            <a:ext cx="5862586" cy="0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E9276AE-797E-2338-B69F-E1C84FE56F54}"/>
              </a:ext>
            </a:extLst>
          </p:cNvPr>
          <p:cNvSpPr/>
          <p:nvPr/>
        </p:nvSpPr>
        <p:spPr>
          <a:xfrm>
            <a:off x="4231524" y="5342955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50DEBD-14CF-ADE8-C87C-CACEC6DDD551}"/>
              </a:ext>
            </a:extLst>
          </p:cNvPr>
          <p:cNvCxnSpPr>
            <a:cxnSpLocks/>
          </p:cNvCxnSpPr>
          <p:nvPr/>
        </p:nvCxnSpPr>
        <p:spPr>
          <a:xfrm flipV="1">
            <a:off x="3031975" y="435429"/>
            <a:ext cx="2802768" cy="5619049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F6D57C5-171A-5F31-4533-8CECF246EBB8}"/>
              </a:ext>
            </a:extLst>
          </p:cNvPr>
          <p:cNvSpPr/>
          <p:nvPr/>
        </p:nvSpPr>
        <p:spPr>
          <a:xfrm>
            <a:off x="4685773" y="2111939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8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9068691" y="-1"/>
            <a:ext cx="3008986" cy="310641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43991" y="0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924775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811796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238462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550487" y="9522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58963" y="3619419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9737306" y="582889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E660B3-AE3A-1A46-AA60-F146088CB7B8}"/>
              </a:ext>
            </a:extLst>
          </p:cNvPr>
          <p:cNvSpPr/>
          <p:nvPr/>
        </p:nvSpPr>
        <p:spPr>
          <a:xfrm>
            <a:off x="9739188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152A5-F134-0949-BEF3-B4CA7F5B9EF5}"/>
              </a:ext>
            </a:extLst>
          </p:cNvPr>
          <p:cNvCxnSpPr>
            <a:cxnSpLocks/>
          </p:cNvCxnSpPr>
          <p:nvPr/>
        </p:nvCxnSpPr>
        <p:spPr>
          <a:xfrm flipV="1">
            <a:off x="9626209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3F3F5C-A1B8-3E4E-928B-0C670FE13082}"/>
              </a:ext>
            </a:extLst>
          </p:cNvPr>
          <p:cNvSpPr/>
          <p:nvPr/>
        </p:nvSpPr>
        <p:spPr>
          <a:xfrm>
            <a:off x="10052875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DBF7E3-EA7D-8D45-AE0B-D540F0EA5DC2}"/>
              </a:ext>
            </a:extLst>
          </p:cNvPr>
          <p:cNvSpPr/>
          <p:nvPr/>
        </p:nvSpPr>
        <p:spPr>
          <a:xfrm>
            <a:off x="10390304" y="94822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2416FD-E96F-5148-A233-C5713128A5D8}"/>
              </a:ext>
            </a:extLst>
          </p:cNvPr>
          <p:cNvSpPr/>
          <p:nvPr/>
        </p:nvSpPr>
        <p:spPr>
          <a:xfrm>
            <a:off x="11003869" y="94822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0BF124-518B-5845-AC62-495BE3AC5C6D}"/>
              </a:ext>
            </a:extLst>
          </p:cNvPr>
          <p:cNvCxnSpPr>
            <a:cxnSpLocks/>
          </p:cNvCxnSpPr>
          <p:nvPr/>
        </p:nvCxnSpPr>
        <p:spPr>
          <a:xfrm flipV="1">
            <a:off x="9626209" y="385686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EE78E0-53D8-1C4D-88ED-94311C432091}"/>
              </a:ext>
            </a:extLst>
          </p:cNvPr>
          <p:cNvSpPr/>
          <p:nvPr/>
        </p:nvSpPr>
        <p:spPr>
          <a:xfrm>
            <a:off x="10052875" y="52039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947B9-5E1F-CA4B-A045-94A9706D340D}"/>
              </a:ext>
            </a:extLst>
          </p:cNvPr>
          <p:cNvSpPr/>
          <p:nvPr/>
        </p:nvSpPr>
        <p:spPr>
          <a:xfrm>
            <a:off x="10686673" y="520394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D822BB-8A6A-2A48-B740-9BF12C24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708997"/>
            <a:ext cx="3118714" cy="3106411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15BA85CC-601A-4B4D-A9D4-281893DE5DBA}"/>
              </a:ext>
            </a:extLst>
          </p:cNvPr>
          <p:cNvSpPr/>
          <p:nvPr/>
        </p:nvSpPr>
        <p:spPr>
          <a:xfrm>
            <a:off x="783690" y="591489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026DA2-562F-2946-B8C3-F4C8EF1D728B}"/>
              </a:ext>
            </a:extLst>
          </p:cNvPr>
          <p:cNvSpPr/>
          <p:nvPr/>
        </p:nvSpPr>
        <p:spPr>
          <a:xfrm>
            <a:off x="991847" y="5914897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0F6606-7B9E-A74D-8627-37AB17D0077A}"/>
              </a:ext>
            </a:extLst>
          </p:cNvPr>
          <p:cNvCxnSpPr>
            <a:cxnSpLocks/>
          </p:cNvCxnSpPr>
          <p:nvPr/>
        </p:nvCxnSpPr>
        <p:spPr>
          <a:xfrm>
            <a:off x="453367" y="6017839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7C957D-C07B-D940-9F18-0C834F34E86F}"/>
              </a:ext>
            </a:extLst>
          </p:cNvPr>
          <p:cNvSpPr txBox="1"/>
          <p:nvPr/>
        </p:nvSpPr>
        <p:spPr>
          <a:xfrm>
            <a:off x="3364184" y="5451446"/>
            <a:ext cx="3737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DISTRACTOR? </a:t>
            </a:r>
          </a:p>
          <a:p>
            <a:r>
              <a:rPr lang="en-US" dirty="0"/>
              <a:t>N = 18</a:t>
            </a:r>
          </a:p>
          <a:p>
            <a:r>
              <a:rPr lang="en-US" dirty="0"/>
              <a:t>Classified as ?? Rather than </a:t>
            </a:r>
          </a:p>
          <a:p>
            <a:r>
              <a:rPr lang="en-US" dirty="0"/>
              <a:t>TVERSKY </a:t>
            </a:r>
            <a:r>
              <a:rPr lang="en-US" dirty="0" err="1"/>
              <a:t>bc</a:t>
            </a:r>
            <a:r>
              <a:rPr lang="en-US" dirty="0"/>
              <a:t> it doesn’t include U and 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A7A49D-74A0-C443-AB36-3E2E5D54D5A5}"/>
              </a:ext>
            </a:extLst>
          </p:cNvPr>
          <p:cNvCxnSpPr>
            <a:cxnSpLocks/>
          </p:cNvCxnSpPr>
          <p:nvPr/>
        </p:nvCxnSpPr>
        <p:spPr>
          <a:xfrm flipV="1">
            <a:off x="1291900" y="3942862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8E42B7-53B6-E8FE-3322-B532C50F98C0}"/>
              </a:ext>
            </a:extLst>
          </p:cNvPr>
          <p:cNvSpPr txBox="1"/>
          <p:nvPr/>
        </p:nvSpPr>
        <p:spPr>
          <a:xfrm>
            <a:off x="7934632" y="2967335"/>
            <a:ext cx="2368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should be </a:t>
            </a:r>
          </a:p>
          <a:p>
            <a:r>
              <a:rPr lang="en-US" dirty="0"/>
              <a:t>Unknown?? Instead of </a:t>
            </a:r>
            <a:r>
              <a:rPr lang="en-US" dirty="0" err="1"/>
              <a:t>Tverky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E8059E-664B-3003-D934-827E2CFF9008}"/>
              </a:ext>
            </a:extLst>
          </p:cNvPr>
          <p:cNvSpPr/>
          <p:nvPr/>
        </p:nvSpPr>
        <p:spPr>
          <a:xfrm>
            <a:off x="0" y="3538053"/>
            <a:ext cx="5698671" cy="1195762"/>
          </a:xfrm>
          <a:prstGeom prst="rect">
            <a:avLst/>
          </a:prstGeom>
          <a:solidFill>
            <a:srgbClr val="C00000">
              <a:alpha val="4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HARDCODE AS TVERSKY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Should be Tversky??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EBFE02-45E1-8758-8D9C-4F58892DF8BE}"/>
              </a:ext>
            </a:extLst>
          </p:cNvPr>
          <p:cNvCxnSpPr>
            <a:cxnSpLocks/>
          </p:cNvCxnSpPr>
          <p:nvPr/>
        </p:nvCxnSpPr>
        <p:spPr>
          <a:xfrm flipV="1">
            <a:off x="663732" y="24895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D20E53-3521-4536-AEF6-313B05C85E8B}"/>
              </a:ext>
            </a:extLst>
          </p:cNvPr>
          <p:cNvCxnSpPr>
            <a:cxnSpLocks/>
          </p:cNvCxnSpPr>
          <p:nvPr/>
        </p:nvCxnSpPr>
        <p:spPr>
          <a:xfrm flipV="1">
            <a:off x="1068549" y="3936740"/>
            <a:ext cx="1241956" cy="251713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51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??</a:t>
            </a:r>
          </a:p>
        </p:txBody>
      </p:sp>
    </p:spTree>
    <p:extLst>
      <p:ext uri="{BB962C8B-B14F-4D97-AF65-F5344CB8AC3E}">
        <p14:creationId xmlns:p14="http://schemas.microsoft.com/office/powerpoint/2010/main" val="2851472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3C487-57EF-7449-BEA1-AA071313A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F3E439-099F-A04B-85FA-911A6E6F0DC4}"/>
              </a:ext>
            </a:extLst>
          </p:cNvPr>
          <p:cNvSpPr/>
          <p:nvPr/>
        </p:nvSpPr>
        <p:spPr>
          <a:xfrm>
            <a:off x="783690" y="2205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5F36DE-5214-484E-90C6-44FBAB97CB71}"/>
              </a:ext>
            </a:extLst>
          </p:cNvPr>
          <p:cNvCxnSpPr>
            <a:cxnSpLocks/>
          </p:cNvCxnSpPr>
          <p:nvPr/>
        </p:nvCxnSpPr>
        <p:spPr>
          <a:xfrm>
            <a:off x="453367" y="2308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BFFC5B-0813-FE43-BA87-18C05EBB0072}"/>
              </a:ext>
            </a:extLst>
          </p:cNvPr>
          <p:cNvSpPr/>
          <p:nvPr/>
        </p:nvSpPr>
        <p:spPr>
          <a:xfrm>
            <a:off x="1720529" y="15842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69140-79FB-4D4A-8430-86F8084B24C9}"/>
              </a:ext>
            </a:extLst>
          </p:cNvPr>
          <p:cNvCxnSpPr>
            <a:cxnSpLocks/>
          </p:cNvCxnSpPr>
          <p:nvPr/>
        </p:nvCxnSpPr>
        <p:spPr>
          <a:xfrm flipV="1">
            <a:off x="1083723" y="578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63372-B841-5244-8B4D-DC9978261B0F}"/>
              </a:ext>
            </a:extLst>
          </p:cNvPr>
          <p:cNvCxnSpPr>
            <a:cxnSpLocks/>
          </p:cNvCxnSpPr>
          <p:nvPr/>
        </p:nvCxnSpPr>
        <p:spPr>
          <a:xfrm>
            <a:off x="910473" y="2365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D3D6E-D376-2846-BC4F-FA35790C773D}"/>
              </a:ext>
            </a:extLst>
          </p:cNvPr>
          <p:cNvCxnSpPr>
            <a:cxnSpLocks/>
          </p:cNvCxnSpPr>
          <p:nvPr/>
        </p:nvCxnSpPr>
        <p:spPr>
          <a:xfrm flipV="1">
            <a:off x="1292447" y="206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E2DAD-6842-E74C-B121-27B7C64AF6A7}"/>
              </a:ext>
            </a:extLst>
          </p:cNvPr>
          <p:cNvCxnSpPr>
            <a:cxnSpLocks/>
          </p:cNvCxnSpPr>
          <p:nvPr/>
        </p:nvCxnSpPr>
        <p:spPr>
          <a:xfrm flipV="1">
            <a:off x="671399" y="231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6357C5-E7B9-1945-BFFD-636DFAD9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81327" y="13759"/>
            <a:ext cx="3118714" cy="31064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214BD0-03E1-1749-A31F-176DC4E2ECF8}"/>
              </a:ext>
            </a:extLst>
          </p:cNvPr>
          <p:cNvSpPr/>
          <p:nvPr/>
        </p:nvSpPr>
        <p:spPr>
          <a:xfrm>
            <a:off x="3965017" y="22196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E1204-2A09-0243-A376-BBB838126CBA}"/>
              </a:ext>
            </a:extLst>
          </p:cNvPr>
          <p:cNvCxnSpPr>
            <a:cxnSpLocks/>
          </p:cNvCxnSpPr>
          <p:nvPr/>
        </p:nvCxnSpPr>
        <p:spPr>
          <a:xfrm>
            <a:off x="3634694" y="2322601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B75242-FFC2-D841-92BD-3696269FB497}"/>
              </a:ext>
            </a:extLst>
          </p:cNvPr>
          <p:cNvSpPr/>
          <p:nvPr/>
        </p:nvSpPr>
        <p:spPr>
          <a:xfrm>
            <a:off x="4591059" y="1376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21927-59FC-1743-964F-EC7F61336CCF}"/>
              </a:ext>
            </a:extLst>
          </p:cNvPr>
          <p:cNvCxnSpPr>
            <a:cxnSpLocks/>
          </p:cNvCxnSpPr>
          <p:nvPr/>
        </p:nvCxnSpPr>
        <p:spPr>
          <a:xfrm flipV="1">
            <a:off x="4265050" y="592512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269DDE-6ABE-1548-9853-21491EE43EB5}"/>
              </a:ext>
            </a:extLst>
          </p:cNvPr>
          <p:cNvCxnSpPr>
            <a:cxnSpLocks/>
          </p:cNvCxnSpPr>
          <p:nvPr/>
        </p:nvCxnSpPr>
        <p:spPr>
          <a:xfrm>
            <a:off x="4091800" y="2379445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51E6C-5864-BD4F-A077-13AB12980863}"/>
              </a:ext>
            </a:extLst>
          </p:cNvPr>
          <p:cNvCxnSpPr>
            <a:cxnSpLocks/>
          </p:cNvCxnSpPr>
          <p:nvPr/>
        </p:nvCxnSpPr>
        <p:spPr>
          <a:xfrm flipV="1">
            <a:off x="4473774" y="22050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475486-B6BD-7A46-9B3B-BD2EB5EA9DCF}"/>
              </a:ext>
            </a:extLst>
          </p:cNvPr>
          <p:cNvCxnSpPr>
            <a:cxnSpLocks/>
          </p:cNvCxnSpPr>
          <p:nvPr/>
        </p:nvCxnSpPr>
        <p:spPr>
          <a:xfrm flipV="1">
            <a:off x="3852726" y="244882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402458-8D61-C241-B568-698BB32BC833}"/>
              </a:ext>
            </a:extLst>
          </p:cNvPr>
          <p:cNvSpPr/>
          <p:nvPr/>
        </p:nvSpPr>
        <p:spPr>
          <a:xfrm>
            <a:off x="4181153" y="221204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82B646-2198-944A-836F-BE23CAB8F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99085" y="31000"/>
            <a:ext cx="3118714" cy="310641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3EB1689-3B79-A540-8BA1-1062695423E1}"/>
              </a:ext>
            </a:extLst>
          </p:cNvPr>
          <p:cNvSpPr/>
          <p:nvPr/>
        </p:nvSpPr>
        <p:spPr>
          <a:xfrm>
            <a:off x="7082775" y="2236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FFB08F-30F5-C349-971B-F34C7E0CC10C}"/>
              </a:ext>
            </a:extLst>
          </p:cNvPr>
          <p:cNvCxnSpPr>
            <a:cxnSpLocks/>
          </p:cNvCxnSpPr>
          <p:nvPr/>
        </p:nvCxnSpPr>
        <p:spPr>
          <a:xfrm>
            <a:off x="6752452" y="2339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69D21DB-8B2D-5444-8C85-4D26C10D2C3D}"/>
              </a:ext>
            </a:extLst>
          </p:cNvPr>
          <p:cNvSpPr/>
          <p:nvPr/>
        </p:nvSpPr>
        <p:spPr>
          <a:xfrm>
            <a:off x="8329733" y="1407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BC510-B320-5145-AB5C-29B97E2A0A68}"/>
              </a:ext>
            </a:extLst>
          </p:cNvPr>
          <p:cNvCxnSpPr>
            <a:cxnSpLocks/>
          </p:cNvCxnSpPr>
          <p:nvPr/>
        </p:nvCxnSpPr>
        <p:spPr>
          <a:xfrm flipV="1">
            <a:off x="7382808" y="609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247E37-EE99-2D4F-9A92-AA84E5B8ABC3}"/>
              </a:ext>
            </a:extLst>
          </p:cNvPr>
          <p:cNvCxnSpPr>
            <a:cxnSpLocks/>
          </p:cNvCxnSpPr>
          <p:nvPr/>
        </p:nvCxnSpPr>
        <p:spPr>
          <a:xfrm>
            <a:off x="7209558" y="2396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B3831B-D2CB-E04B-8592-CAD0AC98578B}"/>
              </a:ext>
            </a:extLst>
          </p:cNvPr>
          <p:cNvCxnSpPr>
            <a:cxnSpLocks/>
          </p:cNvCxnSpPr>
          <p:nvPr/>
        </p:nvCxnSpPr>
        <p:spPr>
          <a:xfrm flipV="1">
            <a:off x="7591532" y="237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E2B46-5F89-C640-AB93-807F3ECBAA95}"/>
              </a:ext>
            </a:extLst>
          </p:cNvPr>
          <p:cNvCxnSpPr>
            <a:cxnSpLocks/>
          </p:cNvCxnSpPr>
          <p:nvPr/>
        </p:nvCxnSpPr>
        <p:spPr>
          <a:xfrm flipV="1">
            <a:off x="6970484" y="262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9BE9E3A-8E8E-8246-9FC6-CF536815F914}"/>
              </a:ext>
            </a:extLst>
          </p:cNvPr>
          <p:cNvSpPr/>
          <p:nvPr/>
        </p:nvSpPr>
        <p:spPr>
          <a:xfrm>
            <a:off x="8329733" y="97502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8D24A2-C9E7-B940-B84D-6509280F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500729" y="3661924"/>
            <a:ext cx="3118714" cy="310641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B0DE74F-2202-B04E-B493-B1BE94ED4BD0}"/>
              </a:ext>
            </a:extLst>
          </p:cNvPr>
          <p:cNvSpPr/>
          <p:nvPr/>
        </p:nvSpPr>
        <p:spPr>
          <a:xfrm>
            <a:off x="7284419" y="586782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30F3B8-7FD7-DB40-B927-F0FD8D6C1A04}"/>
              </a:ext>
            </a:extLst>
          </p:cNvPr>
          <p:cNvCxnSpPr>
            <a:cxnSpLocks/>
          </p:cNvCxnSpPr>
          <p:nvPr/>
        </p:nvCxnSpPr>
        <p:spPr>
          <a:xfrm>
            <a:off x="6954096" y="5970766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2DCDCA8-8539-5C4D-8F81-F2845661934C}"/>
              </a:ext>
            </a:extLst>
          </p:cNvPr>
          <p:cNvSpPr/>
          <p:nvPr/>
        </p:nvSpPr>
        <p:spPr>
          <a:xfrm>
            <a:off x="8531377" y="50383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D0DCC-9AD3-2340-87A2-A762E0587CCD}"/>
              </a:ext>
            </a:extLst>
          </p:cNvPr>
          <p:cNvCxnSpPr>
            <a:cxnSpLocks/>
          </p:cNvCxnSpPr>
          <p:nvPr/>
        </p:nvCxnSpPr>
        <p:spPr>
          <a:xfrm flipV="1">
            <a:off x="7584452" y="4240677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A96B25-0165-8040-B671-C622A937DE3F}"/>
              </a:ext>
            </a:extLst>
          </p:cNvPr>
          <p:cNvCxnSpPr>
            <a:cxnSpLocks/>
          </p:cNvCxnSpPr>
          <p:nvPr/>
        </p:nvCxnSpPr>
        <p:spPr>
          <a:xfrm>
            <a:off x="7411202" y="602761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04E75-ACBF-5E45-BE81-DE72DFF6664E}"/>
              </a:ext>
            </a:extLst>
          </p:cNvPr>
          <p:cNvCxnSpPr>
            <a:cxnSpLocks/>
          </p:cNvCxnSpPr>
          <p:nvPr/>
        </p:nvCxnSpPr>
        <p:spPr>
          <a:xfrm flipV="1">
            <a:off x="7793176" y="3868665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66DE8C-6D88-514D-AC0D-9EA82C19BCCE}"/>
              </a:ext>
            </a:extLst>
          </p:cNvPr>
          <p:cNvCxnSpPr>
            <a:cxnSpLocks/>
          </p:cNvCxnSpPr>
          <p:nvPr/>
        </p:nvCxnSpPr>
        <p:spPr>
          <a:xfrm flipV="1">
            <a:off x="7172128" y="3893047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5A113ED-B1D8-1341-AA30-548766544819}"/>
              </a:ext>
            </a:extLst>
          </p:cNvPr>
          <p:cNvSpPr/>
          <p:nvPr/>
        </p:nvSpPr>
        <p:spPr>
          <a:xfrm>
            <a:off x="8121750" y="586782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459C4C-CEDA-E444-BCA3-B67BFF9C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613" y="3544848"/>
            <a:ext cx="3118714" cy="3106411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D56662D-25C1-434E-B088-996B611EDB11}"/>
              </a:ext>
            </a:extLst>
          </p:cNvPr>
          <p:cNvSpPr/>
          <p:nvPr/>
        </p:nvSpPr>
        <p:spPr>
          <a:xfrm>
            <a:off x="846303" y="575074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FCFF4-F25D-0B45-A2C0-EFC4523EF815}"/>
              </a:ext>
            </a:extLst>
          </p:cNvPr>
          <p:cNvCxnSpPr>
            <a:cxnSpLocks/>
          </p:cNvCxnSpPr>
          <p:nvPr/>
        </p:nvCxnSpPr>
        <p:spPr>
          <a:xfrm>
            <a:off x="515980" y="5853690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62141-AF0F-2940-AF1C-4F128A8A5117}"/>
              </a:ext>
            </a:extLst>
          </p:cNvPr>
          <p:cNvCxnSpPr>
            <a:cxnSpLocks/>
          </p:cNvCxnSpPr>
          <p:nvPr/>
        </p:nvCxnSpPr>
        <p:spPr>
          <a:xfrm flipV="1">
            <a:off x="1146336" y="4123601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69D1A3-4B4A-E743-802F-CFD368424EB0}"/>
              </a:ext>
            </a:extLst>
          </p:cNvPr>
          <p:cNvCxnSpPr>
            <a:cxnSpLocks/>
          </p:cNvCxnSpPr>
          <p:nvPr/>
        </p:nvCxnSpPr>
        <p:spPr>
          <a:xfrm>
            <a:off x="973086" y="5910534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270B9E-7A16-1244-8CBC-5F85D98B19EF}"/>
              </a:ext>
            </a:extLst>
          </p:cNvPr>
          <p:cNvCxnSpPr>
            <a:cxnSpLocks/>
          </p:cNvCxnSpPr>
          <p:nvPr/>
        </p:nvCxnSpPr>
        <p:spPr>
          <a:xfrm flipV="1">
            <a:off x="1355060" y="3751589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BB66DA-91B1-D648-9C77-11A8422FB4AC}"/>
              </a:ext>
            </a:extLst>
          </p:cNvPr>
          <p:cNvCxnSpPr>
            <a:cxnSpLocks/>
          </p:cNvCxnSpPr>
          <p:nvPr/>
        </p:nvCxnSpPr>
        <p:spPr>
          <a:xfrm flipV="1">
            <a:off x="734012" y="377597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70A735D-3BD7-5A4C-BE31-000A89AC7F23}"/>
              </a:ext>
            </a:extLst>
          </p:cNvPr>
          <p:cNvSpPr/>
          <p:nvPr/>
        </p:nvSpPr>
        <p:spPr>
          <a:xfrm>
            <a:off x="1683634" y="575074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C37D2A-BC0B-754A-B778-F93EE05A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354577" y="3558982"/>
            <a:ext cx="3118714" cy="3106411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B95AA2E-911E-AA44-B8CE-13034483FE2E}"/>
              </a:ext>
            </a:extLst>
          </p:cNvPr>
          <p:cNvSpPr/>
          <p:nvPr/>
        </p:nvSpPr>
        <p:spPr>
          <a:xfrm>
            <a:off x="4138267" y="576488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415B2-05AE-AD41-B35E-E7814E9A03D3}"/>
              </a:ext>
            </a:extLst>
          </p:cNvPr>
          <p:cNvCxnSpPr>
            <a:cxnSpLocks/>
          </p:cNvCxnSpPr>
          <p:nvPr/>
        </p:nvCxnSpPr>
        <p:spPr>
          <a:xfrm>
            <a:off x="3807944" y="5867824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1BCF21-3429-BD43-A868-9AAB60FFB5A8}"/>
              </a:ext>
            </a:extLst>
          </p:cNvPr>
          <p:cNvSpPr/>
          <p:nvPr/>
        </p:nvSpPr>
        <p:spPr>
          <a:xfrm>
            <a:off x="5385225" y="493536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A8CEE7-D09A-DF4F-BF0E-2E5F0E2E970A}"/>
              </a:ext>
            </a:extLst>
          </p:cNvPr>
          <p:cNvCxnSpPr>
            <a:cxnSpLocks/>
          </p:cNvCxnSpPr>
          <p:nvPr/>
        </p:nvCxnSpPr>
        <p:spPr>
          <a:xfrm flipV="1">
            <a:off x="4438300" y="4137735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E5BDF6-A236-3D4A-A21E-20CCD9FC2283}"/>
              </a:ext>
            </a:extLst>
          </p:cNvPr>
          <p:cNvCxnSpPr>
            <a:cxnSpLocks/>
          </p:cNvCxnSpPr>
          <p:nvPr/>
        </p:nvCxnSpPr>
        <p:spPr>
          <a:xfrm>
            <a:off x="4265050" y="5924668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C3B480-25BA-F14D-BA29-FB706984F697}"/>
              </a:ext>
            </a:extLst>
          </p:cNvPr>
          <p:cNvCxnSpPr>
            <a:cxnSpLocks/>
          </p:cNvCxnSpPr>
          <p:nvPr/>
        </p:nvCxnSpPr>
        <p:spPr>
          <a:xfrm flipV="1">
            <a:off x="4647024" y="3765723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73EB3-1238-6948-AD8B-9992F1B9F53D}"/>
              </a:ext>
            </a:extLst>
          </p:cNvPr>
          <p:cNvCxnSpPr>
            <a:cxnSpLocks/>
          </p:cNvCxnSpPr>
          <p:nvPr/>
        </p:nvCxnSpPr>
        <p:spPr>
          <a:xfrm flipV="1">
            <a:off x="4025976" y="3790105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09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511E0D6-A743-414F-99DD-31DE9103F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9013827" y="44278"/>
            <a:ext cx="3118714" cy="310641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77209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4278590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4501641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4105340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3976127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6491144" y="57415"/>
            <a:ext cx="3008986" cy="310641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BFE796-780C-CD4A-A437-9E142C251CCC}"/>
              </a:ext>
            </a:extLst>
          </p:cNvPr>
          <p:cNvCxnSpPr>
            <a:cxnSpLocks/>
          </p:cNvCxnSpPr>
          <p:nvPr/>
        </p:nvCxnSpPr>
        <p:spPr>
          <a:xfrm flipV="1">
            <a:off x="7673316" y="249174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230E570-444B-8D4C-AE63-D393C8AFC3BB}"/>
              </a:ext>
            </a:extLst>
          </p:cNvPr>
          <p:cNvSpPr/>
          <p:nvPr/>
        </p:nvSpPr>
        <p:spPr>
          <a:xfrm>
            <a:off x="7683876" y="205206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224968-36CC-E743-8674-EC8435BEED49}"/>
              </a:ext>
            </a:extLst>
          </p:cNvPr>
          <p:cNvCxnSpPr>
            <a:cxnSpLocks/>
          </p:cNvCxnSpPr>
          <p:nvPr/>
        </p:nvCxnSpPr>
        <p:spPr>
          <a:xfrm>
            <a:off x="7253076" y="2362900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4E9A1EF-DFAF-374B-81A6-800FF1E376F9}"/>
              </a:ext>
            </a:extLst>
          </p:cNvPr>
          <p:cNvSpPr/>
          <p:nvPr/>
        </p:nvSpPr>
        <p:spPr>
          <a:xfrm>
            <a:off x="7161636" y="226098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BAB396-FE26-9E41-99D4-5B23407BBD75}"/>
              </a:ext>
            </a:extLst>
          </p:cNvPr>
          <p:cNvSpPr/>
          <p:nvPr/>
        </p:nvSpPr>
        <p:spPr>
          <a:xfrm>
            <a:off x="8107556" y="163594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E3D8B36-FF25-C344-BB49-F037A60A236C}"/>
              </a:ext>
            </a:extLst>
          </p:cNvPr>
          <p:cNvSpPr/>
          <p:nvPr/>
        </p:nvSpPr>
        <p:spPr>
          <a:xfrm>
            <a:off x="8417434" y="14286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5F6F631-52AC-DB44-BC7A-B01778C565A3}"/>
              </a:ext>
            </a:extLst>
          </p:cNvPr>
          <p:cNvCxnSpPr>
            <a:cxnSpLocks/>
          </p:cNvCxnSpPr>
          <p:nvPr/>
        </p:nvCxnSpPr>
        <p:spPr>
          <a:xfrm flipV="1">
            <a:off x="7452367" y="285472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0718E6-8DAD-C241-B6CE-52B025059D0D}"/>
              </a:ext>
            </a:extLst>
          </p:cNvPr>
          <p:cNvCxnSpPr>
            <a:cxnSpLocks/>
          </p:cNvCxnSpPr>
          <p:nvPr/>
        </p:nvCxnSpPr>
        <p:spPr>
          <a:xfrm>
            <a:off x="7293556" y="244284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543493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575133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5854278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039917" y="3543492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820701" y="576283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707722" y="3778370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134388" y="512545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446413" y="4495724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87A4BF-BA9A-7948-B624-4137BF6F2D58}"/>
              </a:ext>
            </a:extLst>
          </p:cNvPr>
          <p:cNvSpPr/>
          <p:nvPr/>
        </p:nvSpPr>
        <p:spPr>
          <a:xfrm>
            <a:off x="10629809" y="16417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8D94353-AFA7-0948-8AC2-45614D49E18D}"/>
              </a:ext>
            </a:extLst>
          </p:cNvPr>
          <p:cNvCxnSpPr>
            <a:cxnSpLocks/>
          </p:cNvCxnSpPr>
          <p:nvPr/>
        </p:nvCxnSpPr>
        <p:spPr>
          <a:xfrm flipV="1">
            <a:off x="10300442" y="236565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7C88388-E151-0544-A556-1FA9D04DAE51}"/>
              </a:ext>
            </a:extLst>
          </p:cNvPr>
          <p:cNvCxnSpPr>
            <a:cxnSpLocks/>
          </p:cNvCxnSpPr>
          <p:nvPr/>
        </p:nvCxnSpPr>
        <p:spPr>
          <a:xfrm flipV="1">
            <a:off x="10089933" y="272863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21932CF-0DD7-5943-8B0C-8252AEC67AEA}"/>
              </a:ext>
            </a:extLst>
          </p:cNvPr>
          <p:cNvCxnSpPr>
            <a:cxnSpLocks/>
          </p:cNvCxnSpPr>
          <p:nvPr/>
        </p:nvCxnSpPr>
        <p:spPr>
          <a:xfrm>
            <a:off x="9931122" y="2430231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831799B-F522-0244-80CA-4ECDA8D38BAE}"/>
              </a:ext>
            </a:extLst>
          </p:cNvPr>
          <p:cNvSpPr/>
          <p:nvPr/>
        </p:nvSpPr>
        <p:spPr>
          <a:xfrm>
            <a:off x="10216717" y="2453182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16114A1-F4D7-2540-9B0C-3051F723447C}"/>
              </a:ext>
            </a:extLst>
          </p:cNvPr>
          <p:cNvSpPr/>
          <p:nvPr/>
        </p:nvSpPr>
        <p:spPr>
          <a:xfrm>
            <a:off x="10110323" y="1213184"/>
            <a:ext cx="182881" cy="182881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9B98F8A-AA61-5740-9C51-106ED7316994}"/>
              </a:ext>
            </a:extLst>
          </p:cNvPr>
          <p:cNvSpPr/>
          <p:nvPr/>
        </p:nvSpPr>
        <p:spPr>
          <a:xfrm>
            <a:off x="9780189" y="2240621"/>
            <a:ext cx="212561" cy="21256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316DCF7-3DB4-8244-BD00-425E900171ED}"/>
              </a:ext>
            </a:extLst>
          </p:cNvPr>
          <p:cNvSpPr/>
          <p:nvPr/>
        </p:nvSpPr>
        <p:spPr>
          <a:xfrm>
            <a:off x="10324167" y="204048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EAE6DB5-498A-E14B-ADEA-209E598ABACD}"/>
              </a:ext>
            </a:extLst>
          </p:cNvPr>
          <p:cNvSpPr/>
          <p:nvPr/>
        </p:nvSpPr>
        <p:spPr>
          <a:xfrm>
            <a:off x="10430038" y="140472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88BD6E3-8E05-0E46-9451-866FE6F24CEE}"/>
              </a:ext>
            </a:extLst>
          </p:cNvPr>
          <p:cNvSpPr/>
          <p:nvPr/>
        </p:nvSpPr>
        <p:spPr>
          <a:xfrm>
            <a:off x="10430038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88A2166-6BB0-C94D-8A94-58C77B03500B}"/>
              </a:ext>
            </a:extLst>
          </p:cNvPr>
          <p:cNvSpPr/>
          <p:nvPr/>
        </p:nvSpPr>
        <p:spPr>
          <a:xfrm>
            <a:off x="10741989" y="161473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DA5746-1116-D443-B5D9-6EB14325C4D7}"/>
              </a:ext>
            </a:extLst>
          </p:cNvPr>
          <p:cNvSpPr/>
          <p:nvPr/>
        </p:nvSpPr>
        <p:spPr>
          <a:xfrm>
            <a:off x="10644555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19B0AC4-A501-F940-BD31-58BB5AC81460}"/>
              </a:ext>
            </a:extLst>
          </p:cNvPr>
          <p:cNvSpPr/>
          <p:nvPr/>
        </p:nvSpPr>
        <p:spPr>
          <a:xfrm>
            <a:off x="11054244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BE591DC-D6D5-7D4E-A5BD-C762D5E3DEC5}"/>
              </a:ext>
            </a:extLst>
          </p:cNvPr>
          <p:cNvSpPr/>
          <p:nvPr/>
        </p:nvSpPr>
        <p:spPr>
          <a:xfrm>
            <a:off x="11049450" y="141460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66CFC98-78A4-BA48-A6E1-504F617FE8A1}"/>
              </a:ext>
            </a:extLst>
          </p:cNvPr>
          <p:cNvSpPr/>
          <p:nvPr/>
        </p:nvSpPr>
        <p:spPr>
          <a:xfrm>
            <a:off x="11155823" y="204048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B91B3C1-1185-2F46-AAF5-D833697D14A1}"/>
              </a:ext>
            </a:extLst>
          </p:cNvPr>
          <p:cNvSpPr/>
          <p:nvPr/>
        </p:nvSpPr>
        <p:spPr>
          <a:xfrm>
            <a:off x="11258765" y="224759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45EF195-F5E0-8D4B-8304-AC52285BA4C2}"/>
              </a:ext>
            </a:extLst>
          </p:cNvPr>
          <p:cNvSpPr/>
          <p:nvPr/>
        </p:nvSpPr>
        <p:spPr>
          <a:xfrm>
            <a:off x="10115535" y="162465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A8046E2-06FF-EC40-9816-657EAAAF4E6E}"/>
              </a:ext>
            </a:extLst>
          </p:cNvPr>
          <p:cNvSpPr/>
          <p:nvPr/>
        </p:nvSpPr>
        <p:spPr>
          <a:xfrm>
            <a:off x="10003148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158631" y="3630632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6936974" y="584011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0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52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279746" y="5746245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D369F43-3D57-5446-A07F-C320B16B109B}"/>
              </a:ext>
            </a:extLst>
          </p:cNvPr>
          <p:cNvSpPr/>
          <p:nvPr/>
        </p:nvSpPr>
        <p:spPr>
          <a:xfrm>
            <a:off x="4703426" y="533011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7C3374-701B-F34B-9C1D-A4E59AD50DBA}"/>
              </a:ext>
            </a:extLst>
          </p:cNvPr>
          <p:cNvSpPr/>
          <p:nvPr/>
        </p:nvSpPr>
        <p:spPr>
          <a:xfrm>
            <a:off x="5013304" y="512280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14880A-51C5-3B43-8FC6-0D7622FF4A2F}"/>
              </a:ext>
            </a:extLst>
          </p:cNvPr>
          <p:cNvCxnSpPr>
            <a:cxnSpLocks/>
          </p:cNvCxnSpPr>
          <p:nvPr/>
        </p:nvCxnSpPr>
        <p:spPr>
          <a:xfrm flipV="1">
            <a:off x="4048237" y="3979648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FA6495-09DC-6A45-9052-5484F183BEBB}"/>
              </a:ext>
            </a:extLst>
          </p:cNvPr>
          <p:cNvCxnSpPr>
            <a:cxnSpLocks/>
          </p:cNvCxnSpPr>
          <p:nvPr/>
        </p:nvCxnSpPr>
        <p:spPr>
          <a:xfrm>
            <a:off x="3889426" y="613701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21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797211" y="157418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001A1A9-4E26-EA44-89C3-4DA55C06C4D9}"/>
              </a:ext>
            </a:extLst>
          </p:cNvPr>
          <p:cNvSpPr/>
          <p:nvPr/>
        </p:nvSpPr>
        <p:spPr>
          <a:xfrm>
            <a:off x="11108311" y="13710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TRI</a:t>
            </a:r>
          </a:p>
        </p:txBody>
      </p:sp>
    </p:spTree>
    <p:extLst>
      <p:ext uri="{BB962C8B-B14F-4D97-AF65-F5344CB8AC3E}">
        <p14:creationId xmlns:p14="http://schemas.microsoft.com/office/powerpoint/2010/main" val="87811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4 TRI</a:t>
            </a:r>
          </a:p>
        </p:txBody>
      </p:sp>
    </p:spTree>
    <p:extLst>
      <p:ext uri="{BB962C8B-B14F-4D97-AF65-F5344CB8AC3E}">
        <p14:creationId xmlns:p14="http://schemas.microsoft.com/office/powerpoint/2010/main" val="3969943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3094430" y="1665514"/>
            <a:ext cx="6003140" cy="2946996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6926584" y="1840951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7442703" y="2956132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4985139" y="2894464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5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3094430" y="1665514"/>
            <a:ext cx="6003140" cy="2946996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6926584" y="1840951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7442703" y="2956132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4985139" y="2894464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DD403C-5888-D35F-9A56-69767AC11245}"/>
              </a:ext>
            </a:extLst>
          </p:cNvPr>
          <p:cNvSpPr/>
          <p:nvPr/>
        </p:nvSpPr>
        <p:spPr>
          <a:xfrm>
            <a:off x="7033850" y="37769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74B00-574D-2A27-4730-8E84A272F96F}"/>
              </a:ext>
            </a:extLst>
          </p:cNvPr>
          <p:cNvCxnSpPr>
            <a:cxnSpLocks/>
          </p:cNvCxnSpPr>
          <p:nvPr/>
        </p:nvCxnSpPr>
        <p:spPr>
          <a:xfrm>
            <a:off x="7106487" y="3878675"/>
            <a:ext cx="43573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89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384340" y="1543868"/>
            <a:ext cx="114233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4 ORTH</a:t>
            </a:r>
          </a:p>
        </p:txBody>
      </p:sp>
    </p:spTree>
    <p:extLst>
      <p:ext uri="{BB962C8B-B14F-4D97-AF65-F5344CB8AC3E}">
        <p14:creationId xmlns:p14="http://schemas.microsoft.com/office/powerpoint/2010/main" val="4281824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25E10CAB-0B72-3631-AC1F-835B56EB7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2" y="10501"/>
            <a:ext cx="6003140" cy="2946996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2F9045-D2CA-49E9-51B7-96BAE7A91880}"/>
              </a:ext>
            </a:extLst>
          </p:cNvPr>
          <p:cNvCxnSpPr>
            <a:cxnSpLocks/>
          </p:cNvCxnSpPr>
          <p:nvPr/>
        </p:nvCxnSpPr>
        <p:spPr>
          <a:xfrm flipV="1">
            <a:off x="11237634" y="198348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4F7698C-09B5-18E2-0A21-CEE077816184}"/>
              </a:ext>
            </a:extLst>
          </p:cNvPr>
          <p:cNvSpPr/>
          <p:nvPr/>
        </p:nvSpPr>
        <p:spPr>
          <a:xfrm>
            <a:off x="8906494" y="139400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9B576D-FA1E-0E1A-D3AF-36788A1D9C53}"/>
              </a:ext>
            </a:extLst>
          </p:cNvPr>
          <p:cNvCxnSpPr>
            <a:cxnSpLocks/>
          </p:cNvCxnSpPr>
          <p:nvPr/>
        </p:nvCxnSpPr>
        <p:spPr>
          <a:xfrm>
            <a:off x="10424714" y="2427210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D1BDD52-9D3B-C2E0-39B4-254ECF0F2765}"/>
              </a:ext>
            </a:extLst>
          </p:cNvPr>
          <p:cNvCxnSpPr>
            <a:cxnSpLocks/>
          </p:cNvCxnSpPr>
          <p:nvPr/>
        </p:nvCxnSpPr>
        <p:spPr>
          <a:xfrm>
            <a:off x="10515538" y="2026869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C47EF1-FDFD-2F7F-96BB-00959F5827BB}"/>
              </a:ext>
            </a:extLst>
          </p:cNvPr>
          <p:cNvCxnSpPr>
            <a:cxnSpLocks/>
          </p:cNvCxnSpPr>
          <p:nvPr/>
        </p:nvCxnSpPr>
        <p:spPr>
          <a:xfrm>
            <a:off x="10829586" y="2218330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CC56796-92E1-F4CB-FBC9-AD901857B8FE}"/>
              </a:ext>
            </a:extLst>
          </p:cNvPr>
          <p:cNvSpPr/>
          <p:nvPr/>
        </p:nvSpPr>
        <p:spPr>
          <a:xfrm>
            <a:off x="10436150" y="192512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E144CC-46DE-A7AA-223F-DAAF305BD5E0}"/>
              </a:ext>
            </a:extLst>
          </p:cNvPr>
          <p:cNvSpPr/>
          <p:nvPr/>
        </p:nvSpPr>
        <p:spPr>
          <a:xfrm>
            <a:off x="11051104" y="1932038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8A6F92-2069-53CA-5D61-EC6D6018C4B2}"/>
              </a:ext>
            </a:extLst>
          </p:cNvPr>
          <p:cNvSpPr/>
          <p:nvPr/>
        </p:nvSpPr>
        <p:spPr>
          <a:xfrm>
            <a:off x="8066176" y="1400230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99BE75-7AF4-A22B-AFF6-1CE7406A2063}"/>
              </a:ext>
            </a:extLst>
          </p:cNvPr>
          <p:cNvSpPr/>
          <p:nvPr/>
        </p:nvSpPr>
        <p:spPr>
          <a:xfrm>
            <a:off x="8906494" y="1248643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A01419-1A3E-C730-4E30-BA3918505591}"/>
              </a:ext>
            </a:extLst>
          </p:cNvPr>
          <p:cNvSpPr/>
          <p:nvPr/>
        </p:nvSpPr>
        <p:spPr>
          <a:xfrm>
            <a:off x="6493329" y="-48496"/>
            <a:ext cx="2499227" cy="683243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FU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DA7C9D2-BD77-74CF-9050-D6805EAC615A}"/>
              </a:ext>
            </a:extLst>
          </p:cNvPr>
          <p:cNvSpPr/>
          <p:nvPr/>
        </p:nvSpPr>
        <p:spPr>
          <a:xfrm>
            <a:off x="10739802" y="2111898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CD09F60-900A-6DB7-DA9D-C03CFD2D285F}"/>
              </a:ext>
            </a:extLst>
          </p:cNvPr>
          <p:cNvSpPr/>
          <p:nvPr/>
        </p:nvSpPr>
        <p:spPr>
          <a:xfrm>
            <a:off x="11125959" y="213367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F9B188-37BC-79A6-15AE-5D89AE58CE87}"/>
              </a:ext>
            </a:extLst>
          </p:cNvPr>
          <p:cNvSpPr/>
          <p:nvPr/>
        </p:nvSpPr>
        <p:spPr>
          <a:xfrm>
            <a:off x="20041" y="13036"/>
            <a:ext cx="2499227" cy="683243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095253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384340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4 ??</a:t>
            </a:r>
          </a:p>
        </p:txBody>
      </p:sp>
    </p:spTree>
    <p:extLst>
      <p:ext uri="{BB962C8B-B14F-4D97-AF65-F5344CB8AC3E}">
        <p14:creationId xmlns:p14="http://schemas.microsoft.com/office/powerpoint/2010/main" val="1737878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B71F53F4-2693-73F4-A91E-50CC2C017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2118" y="3848608"/>
            <a:ext cx="6003140" cy="2946996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417471E-04DE-5A29-4B7F-BDCA7BE97A2D}"/>
              </a:ext>
            </a:extLst>
          </p:cNvPr>
          <p:cNvCxnSpPr>
            <a:cxnSpLocks/>
          </p:cNvCxnSpPr>
          <p:nvPr/>
        </p:nvCxnSpPr>
        <p:spPr>
          <a:xfrm flipV="1">
            <a:off x="11230890" y="4036455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1FC3893-C936-5BDE-64A1-3543BE89683D}"/>
              </a:ext>
            </a:extLst>
          </p:cNvPr>
          <p:cNvSpPr/>
          <p:nvPr/>
        </p:nvSpPr>
        <p:spPr>
          <a:xfrm>
            <a:off x="8899750" y="5232113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37EB976-AF2F-6E36-067E-0AB13ABAF20E}"/>
              </a:ext>
            </a:extLst>
          </p:cNvPr>
          <p:cNvCxnSpPr>
            <a:cxnSpLocks/>
          </p:cNvCxnSpPr>
          <p:nvPr/>
        </p:nvCxnSpPr>
        <p:spPr>
          <a:xfrm>
            <a:off x="10417970" y="6265317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6000597-0632-C8F0-0450-1F47DEC49C82}"/>
              </a:ext>
            </a:extLst>
          </p:cNvPr>
          <p:cNvCxnSpPr>
            <a:cxnSpLocks/>
          </p:cNvCxnSpPr>
          <p:nvPr/>
        </p:nvCxnSpPr>
        <p:spPr>
          <a:xfrm>
            <a:off x="10287842" y="5455915"/>
            <a:ext cx="9497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FF5BF74-1EAF-31C2-D08C-A27D6CF640E5}"/>
              </a:ext>
            </a:extLst>
          </p:cNvPr>
          <p:cNvCxnSpPr>
            <a:cxnSpLocks/>
          </p:cNvCxnSpPr>
          <p:nvPr/>
        </p:nvCxnSpPr>
        <p:spPr>
          <a:xfrm>
            <a:off x="10822842" y="6056437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0551749-9DCA-DF74-50C9-7C2D7B755553}"/>
              </a:ext>
            </a:extLst>
          </p:cNvPr>
          <p:cNvSpPr/>
          <p:nvPr/>
        </p:nvSpPr>
        <p:spPr>
          <a:xfrm>
            <a:off x="11142544" y="4729797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6211229-3D55-E64C-BDB6-BCEB3EE7A504}"/>
              </a:ext>
            </a:extLst>
          </p:cNvPr>
          <p:cNvSpPr/>
          <p:nvPr/>
        </p:nvSpPr>
        <p:spPr>
          <a:xfrm>
            <a:off x="11139450" y="515590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03E81A8-C2C9-75F9-69F1-8F3F301DF398}"/>
              </a:ext>
            </a:extLst>
          </p:cNvPr>
          <p:cNvSpPr/>
          <p:nvPr/>
        </p:nvSpPr>
        <p:spPr>
          <a:xfrm>
            <a:off x="8059432" y="5238337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4496221-D05E-6B2A-9565-B1DACA1BB2D2}"/>
              </a:ext>
            </a:extLst>
          </p:cNvPr>
          <p:cNvSpPr/>
          <p:nvPr/>
        </p:nvSpPr>
        <p:spPr>
          <a:xfrm>
            <a:off x="8899750" y="5086750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BCAEFA-A717-65C4-E99E-356C76CD091B}"/>
              </a:ext>
            </a:extLst>
          </p:cNvPr>
          <p:cNvSpPr/>
          <p:nvPr/>
        </p:nvSpPr>
        <p:spPr>
          <a:xfrm>
            <a:off x="6486585" y="3614699"/>
            <a:ext cx="2499227" cy="858155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DEOU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Classifies as ORTH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RECODE as OTHER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EF2016C-5E38-6C7A-96F7-75C2838AF612}"/>
              </a:ext>
            </a:extLst>
          </p:cNvPr>
          <p:cNvSpPr/>
          <p:nvPr/>
        </p:nvSpPr>
        <p:spPr>
          <a:xfrm>
            <a:off x="10733058" y="595000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DF795B2-80B6-167A-BB29-03899DCD4D21}"/>
              </a:ext>
            </a:extLst>
          </p:cNvPr>
          <p:cNvSpPr/>
          <p:nvPr/>
        </p:nvSpPr>
        <p:spPr>
          <a:xfrm>
            <a:off x="10235090" y="53742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DEE475F-B340-54A7-9507-591AA948BAF8}"/>
              </a:ext>
            </a:extLst>
          </p:cNvPr>
          <p:cNvSpPr/>
          <p:nvPr/>
        </p:nvSpPr>
        <p:spPr>
          <a:xfrm>
            <a:off x="11139450" y="59552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DE0C6F0-CE07-B8B1-3465-AC873A0B8D46}"/>
              </a:ext>
            </a:extLst>
          </p:cNvPr>
          <p:cNvSpPr/>
          <p:nvPr/>
        </p:nvSpPr>
        <p:spPr>
          <a:xfrm>
            <a:off x="11255842" y="5385897"/>
            <a:ext cx="150586" cy="150586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1A0D-4D08-F6BA-91C8-1AE0807FD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096000" y="132251"/>
            <a:ext cx="6003140" cy="294699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942470-553D-E993-6244-29874CFC64E6}"/>
              </a:ext>
            </a:extLst>
          </p:cNvPr>
          <p:cNvCxnSpPr>
            <a:cxnSpLocks/>
          </p:cNvCxnSpPr>
          <p:nvPr/>
        </p:nvCxnSpPr>
        <p:spPr>
          <a:xfrm flipV="1">
            <a:off x="11144772" y="320098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C85CC5A-A035-7BC1-CF9E-A330C1F80E58}"/>
              </a:ext>
            </a:extLst>
          </p:cNvPr>
          <p:cNvSpPr/>
          <p:nvPr/>
        </p:nvSpPr>
        <p:spPr>
          <a:xfrm>
            <a:off x="8813632" y="151575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918DFC-1CB6-4D14-AA14-8919FB957F3E}"/>
              </a:ext>
            </a:extLst>
          </p:cNvPr>
          <p:cNvCxnSpPr>
            <a:cxnSpLocks/>
          </p:cNvCxnSpPr>
          <p:nvPr/>
        </p:nvCxnSpPr>
        <p:spPr>
          <a:xfrm>
            <a:off x="10331852" y="2548960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763EAE-CBB0-2FF2-15D7-861BF438D8E7}"/>
              </a:ext>
            </a:extLst>
          </p:cNvPr>
          <p:cNvCxnSpPr>
            <a:cxnSpLocks/>
          </p:cNvCxnSpPr>
          <p:nvPr/>
        </p:nvCxnSpPr>
        <p:spPr>
          <a:xfrm>
            <a:off x="10736724" y="2340080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A733BB4-69CB-5797-86CC-A3A8CF833B09}"/>
              </a:ext>
            </a:extLst>
          </p:cNvPr>
          <p:cNvSpPr/>
          <p:nvPr/>
        </p:nvSpPr>
        <p:spPr>
          <a:xfrm>
            <a:off x="11056426" y="101344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CEF9C1-B5DC-A1DD-6C0C-6733CDCEB481}"/>
              </a:ext>
            </a:extLst>
          </p:cNvPr>
          <p:cNvSpPr/>
          <p:nvPr/>
        </p:nvSpPr>
        <p:spPr>
          <a:xfrm>
            <a:off x="11053332" y="143954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234F52-9797-138E-2372-50F229B2A1AF}"/>
              </a:ext>
            </a:extLst>
          </p:cNvPr>
          <p:cNvSpPr/>
          <p:nvPr/>
        </p:nvSpPr>
        <p:spPr>
          <a:xfrm>
            <a:off x="7973314" y="1521980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9160-FC79-22FD-0170-1EA909EA98ED}"/>
              </a:ext>
            </a:extLst>
          </p:cNvPr>
          <p:cNvSpPr/>
          <p:nvPr/>
        </p:nvSpPr>
        <p:spPr>
          <a:xfrm>
            <a:off x="8813632" y="1370393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98F27F-6792-1B0E-83A1-CC96A1A2EF38}"/>
              </a:ext>
            </a:extLst>
          </p:cNvPr>
          <p:cNvSpPr/>
          <p:nvPr/>
        </p:nvSpPr>
        <p:spPr>
          <a:xfrm>
            <a:off x="6400467" y="0"/>
            <a:ext cx="2499227" cy="756497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DEU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Classifies as ORTH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Recode as OTHER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E1751E-A88D-94CA-EAE7-8341CF7AD2A5}"/>
              </a:ext>
            </a:extLst>
          </p:cNvPr>
          <p:cNvSpPr/>
          <p:nvPr/>
        </p:nvSpPr>
        <p:spPr>
          <a:xfrm>
            <a:off x="10646940" y="2233648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3B75F3-54B1-7C47-A576-4EA4E04C1A79}"/>
              </a:ext>
            </a:extLst>
          </p:cNvPr>
          <p:cNvSpPr/>
          <p:nvPr/>
        </p:nvSpPr>
        <p:spPr>
          <a:xfrm>
            <a:off x="11053332" y="2238878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474BBE-6FB2-8DBC-2767-13EAEE01C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20199" y="42258"/>
            <a:ext cx="6003140" cy="294699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135FAD-8528-B49E-E040-6ED320E4CB00}"/>
              </a:ext>
            </a:extLst>
          </p:cNvPr>
          <p:cNvCxnSpPr>
            <a:cxnSpLocks/>
          </p:cNvCxnSpPr>
          <p:nvPr/>
        </p:nvCxnSpPr>
        <p:spPr>
          <a:xfrm flipV="1">
            <a:off x="5068971" y="230105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DA73DCA-D23B-7A87-0AF5-FC7A9D6181A2}"/>
              </a:ext>
            </a:extLst>
          </p:cNvPr>
          <p:cNvSpPr/>
          <p:nvPr/>
        </p:nvSpPr>
        <p:spPr>
          <a:xfrm>
            <a:off x="2737831" y="1425763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431058-EBB1-6615-695C-A5B13D3D429A}"/>
              </a:ext>
            </a:extLst>
          </p:cNvPr>
          <p:cNvSpPr/>
          <p:nvPr/>
        </p:nvSpPr>
        <p:spPr>
          <a:xfrm>
            <a:off x="4980625" y="923447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56E1B5-44AB-B71A-3F62-39D191C4C88D}"/>
              </a:ext>
            </a:extLst>
          </p:cNvPr>
          <p:cNvSpPr/>
          <p:nvPr/>
        </p:nvSpPr>
        <p:spPr>
          <a:xfrm>
            <a:off x="4977531" y="134955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AA9E26-230A-502F-93E0-D16B2920F54F}"/>
              </a:ext>
            </a:extLst>
          </p:cNvPr>
          <p:cNvSpPr/>
          <p:nvPr/>
        </p:nvSpPr>
        <p:spPr>
          <a:xfrm>
            <a:off x="1897513" y="1431987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E6375E-DD98-52D9-AD5C-6524313FFB12}"/>
              </a:ext>
            </a:extLst>
          </p:cNvPr>
          <p:cNvSpPr/>
          <p:nvPr/>
        </p:nvSpPr>
        <p:spPr>
          <a:xfrm>
            <a:off x="2737831" y="1280400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91D363-1911-7476-9A86-0BD9A03D071E}"/>
              </a:ext>
            </a:extLst>
          </p:cNvPr>
          <p:cNvSpPr/>
          <p:nvPr/>
        </p:nvSpPr>
        <p:spPr>
          <a:xfrm>
            <a:off x="324666" y="0"/>
            <a:ext cx="2499227" cy="756497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DE, 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Classifies as OTHER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69C761-C714-E13D-CB8F-B59FEF1FB3E5}"/>
              </a:ext>
            </a:extLst>
          </p:cNvPr>
          <p:cNvSpPr/>
          <p:nvPr/>
        </p:nvSpPr>
        <p:spPr>
          <a:xfrm>
            <a:off x="2049913" y="1584387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CCCDC7C-C8B0-0388-04FC-D3BA2461A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876B0B-76A2-1560-1974-2AB410FD0A3A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3F39A9-92F1-A4A8-3F07-0FE02C883F77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E77052-AE33-0DE0-F376-265781C7F487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C2CB5-9089-986C-6B57-FAB5E99B1AE8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045658A-3977-C7C0-5E50-926AB9F5C5B9}"/>
              </a:ext>
            </a:extLst>
          </p:cNvPr>
          <p:cNvSpPr/>
          <p:nvPr/>
        </p:nvSpPr>
        <p:spPr>
          <a:xfrm>
            <a:off x="5667403" y="54079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EF0896D-D64C-D7C9-AF7B-D4F1DC2A6D34}"/>
              </a:ext>
            </a:extLst>
          </p:cNvPr>
          <p:cNvSpPr/>
          <p:nvPr/>
        </p:nvSpPr>
        <p:spPr>
          <a:xfrm>
            <a:off x="4952214" y="6036103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B2CAA3-6381-2063-1A7F-201D724BD770}"/>
              </a:ext>
            </a:extLst>
          </p:cNvPr>
          <p:cNvSpPr/>
          <p:nvPr/>
        </p:nvSpPr>
        <p:spPr>
          <a:xfrm>
            <a:off x="-12341" y="3669773"/>
            <a:ext cx="2499227" cy="858155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KU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Classifies as ORTH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RECODE as OTHER</a:t>
            </a:r>
          </a:p>
        </p:txBody>
      </p:sp>
    </p:spTree>
    <p:extLst>
      <p:ext uri="{BB962C8B-B14F-4D97-AF65-F5344CB8AC3E}">
        <p14:creationId xmlns:p14="http://schemas.microsoft.com/office/powerpoint/2010/main" val="116566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04D305-66D2-1A52-2067-8B062B165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5746" y="0"/>
            <a:ext cx="12177787" cy="62179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C2E7E6-E7A0-0D52-D45C-2B8F13F336ED}"/>
              </a:ext>
            </a:extLst>
          </p:cNvPr>
          <p:cNvCxnSpPr>
            <a:cxnSpLocks/>
          </p:cNvCxnSpPr>
          <p:nvPr/>
        </p:nvCxnSpPr>
        <p:spPr>
          <a:xfrm flipV="1">
            <a:off x="8123153" y="344244"/>
            <a:ext cx="2562252" cy="5094728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A508D46-7D17-5FC4-DB37-3EC6A7236E71}"/>
              </a:ext>
            </a:extLst>
          </p:cNvPr>
          <p:cNvSpPr/>
          <p:nvPr/>
        </p:nvSpPr>
        <p:spPr>
          <a:xfrm>
            <a:off x="8581751" y="3984691"/>
            <a:ext cx="363127" cy="36312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4FB96-2FAB-0F13-0F4D-65F54916CC22}"/>
              </a:ext>
            </a:extLst>
          </p:cNvPr>
          <p:cNvSpPr/>
          <p:nvPr/>
        </p:nvSpPr>
        <p:spPr>
          <a:xfrm>
            <a:off x="5439822" y="2573463"/>
            <a:ext cx="170884" cy="1815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461187-486C-3B03-1AC1-7E62AC35DC16}"/>
              </a:ext>
            </a:extLst>
          </p:cNvPr>
          <p:cNvSpPr/>
          <p:nvPr/>
        </p:nvSpPr>
        <p:spPr>
          <a:xfrm>
            <a:off x="8368393" y="4814823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9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959036" y="898567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64818" y="5459987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952214" y="130879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7FBEC-1C15-3B44-B9F7-BD3D72485A99}"/>
              </a:ext>
            </a:extLst>
          </p:cNvPr>
          <p:cNvSpPr txBox="1"/>
          <p:nvPr/>
        </p:nvSpPr>
        <p:spPr>
          <a:xfrm>
            <a:off x="2703882" y="216224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DE, E | N = 14 + 6 + 1</a:t>
            </a:r>
          </a:p>
          <a:p>
            <a:r>
              <a:rPr lang="en-US" dirty="0"/>
              <a:t>Reclassify as satisficing!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8B5B1-1E02-E849-9B68-94370BF7097B}"/>
              </a:ext>
            </a:extLst>
          </p:cNvPr>
          <p:cNvCxnSpPr>
            <a:cxnSpLocks/>
          </p:cNvCxnSpPr>
          <p:nvPr/>
        </p:nvCxnSpPr>
        <p:spPr>
          <a:xfrm flipV="1">
            <a:off x="11233523" y="159613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7036526-0BF1-B44E-A13F-B0D6A7E9CB16}"/>
              </a:ext>
            </a:extLst>
          </p:cNvPr>
          <p:cNvSpPr/>
          <p:nvPr/>
        </p:nvSpPr>
        <p:spPr>
          <a:xfrm>
            <a:off x="10737096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229F41-0A33-F246-94BF-B03FCBE52170}"/>
              </a:ext>
            </a:extLst>
          </p:cNvPr>
          <p:cNvSpPr/>
          <p:nvPr/>
        </p:nvSpPr>
        <p:spPr>
          <a:xfrm>
            <a:off x="11237602" y="19082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B0AD7B6-412A-D24A-AB9B-4EB383A05B04}"/>
              </a:ext>
            </a:extLst>
          </p:cNvPr>
          <p:cNvSpPr/>
          <p:nvPr/>
        </p:nvSpPr>
        <p:spPr>
          <a:xfrm>
            <a:off x="5035865" y="543019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BF884E-BB07-7F4F-9E57-3636D97ED27F}"/>
              </a:ext>
            </a:extLst>
          </p:cNvPr>
          <p:cNvSpPr txBox="1"/>
          <p:nvPr/>
        </p:nvSpPr>
        <p:spPr>
          <a:xfrm>
            <a:off x="3039402" y="3315263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| N = 2</a:t>
            </a:r>
          </a:p>
          <a:p>
            <a:r>
              <a:rPr lang="en-US" dirty="0"/>
              <a:t>Reclassify as satisficing!</a:t>
            </a:r>
          </a:p>
        </p:txBody>
      </p:sp>
    </p:spTree>
    <p:extLst>
      <p:ext uri="{BB962C8B-B14F-4D97-AF65-F5344CB8AC3E}">
        <p14:creationId xmlns:p14="http://schemas.microsoft.com/office/powerpoint/2010/main" val="1920509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5 TRI</a:t>
            </a:r>
          </a:p>
        </p:txBody>
      </p:sp>
    </p:spTree>
    <p:extLst>
      <p:ext uri="{BB962C8B-B14F-4D97-AF65-F5344CB8AC3E}">
        <p14:creationId xmlns:p14="http://schemas.microsoft.com/office/powerpoint/2010/main" val="2143135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9760D3-B37B-3BA6-1D20-7101667BA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2690185" y="1286539"/>
            <a:ext cx="6004958" cy="293345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25F5C3-A6F4-67A6-4398-EC1A159DF05F}"/>
              </a:ext>
            </a:extLst>
          </p:cNvPr>
          <p:cNvCxnSpPr>
            <a:cxnSpLocks/>
          </p:cNvCxnSpPr>
          <p:nvPr/>
        </p:nvCxnSpPr>
        <p:spPr>
          <a:xfrm>
            <a:off x="6830091" y="2503026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41CDCD-AF9D-82F4-F158-753C6137119B}"/>
              </a:ext>
            </a:extLst>
          </p:cNvPr>
          <p:cNvSpPr/>
          <p:nvPr/>
        </p:nvSpPr>
        <p:spPr>
          <a:xfrm>
            <a:off x="6738651" y="2805842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70E89-3B32-F7BE-B27E-48E84C762175}"/>
              </a:ext>
            </a:extLst>
          </p:cNvPr>
          <p:cNvSpPr/>
          <p:nvPr/>
        </p:nvSpPr>
        <p:spPr>
          <a:xfrm>
            <a:off x="5389827" y="2443302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4B84BF-5110-1D21-C33A-95514058C067}"/>
              </a:ext>
            </a:extLst>
          </p:cNvPr>
          <p:cNvSpPr/>
          <p:nvPr/>
        </p:nvSpPr>
        <p:spPr>
          <a:xfrm>
            <a:off x="6732781" y="240456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9E145-622A-741C-02FF-DCC1B0C397B6}"/>
              </a:ext>
            </a:extLst>
          </p:cNvPr>
          <p:cNvSpPr/>
          <p:nvPr/>
        </p:nvSpPr>
        <p:spPr>
          <a:xfrm>
            <a:off x="6639233" y="343351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C8E4-7CA1-958F-610D-F0BF40904AB0}"/>
              </a:ext>
            </a:extLst>
          </p:cNvPr>
          <p:cNvSpPr/>
          <p:nvPr/>
        </p:nvSpPr>
        <p:spPr>
          <a:xfrm>
            <a:off x="6834203" y="3637375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2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225879" y="3742660"/>
            <a:ext cx="6004958" cy="2933457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4365785" y="495914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4274345" y="526196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2925521" y="489942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4268475" y="486068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4174927" y="588963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4369897" y="609349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9EBCA8-5C26-5227-16D7-301A32EA8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390038"/>
            <a:ext cx="6004958" cy="293345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1CF543-7872-83A5-D63E-73BC501652C0}"/>
              </a:ext>
            </a:extLst>
          </p:cNvPr>
          <p:cNvCxnSpPr>
            <a:cxnSpLocks/>
          </p:cNvCxnSpPr>
          <p:nvPr/>
        </p:nvCxnSpPr>
        <p:spPr>
          <a:xfrm>
            <a:off x="4139906" y="1606525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20BFC49-F5F7-F57C-ADEF-18A6BAC1D5A9}"/>
              </a:ext>
            </a:extLst>
          </p:cNvPr>
          <p:cNvSpPr/>
          <p:nvPr/>
        </p:nvSpPr>
        <p:spPr>
          <a:xfrm>
            <a:off x="4048466" y="1909341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0E99-D8D6-763D-D9DD-8D97E0C4363C}"/>
              </a:ext>
            </a:extLst>
          </p:cNvPr>
          <p:cNvSpPr/>
          <p:nvPr/>
        </p:nvSpPr>
        <p:spPr>
          <a:xfrm>
            <a:off x="2699642" y="154680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C25D5-1FC5-AF50-B24F-143A10D6C5D2}"/>
              </a:ext>
            </a:extLst>
          </p:cNvPr>
          <p:cNvSpPr/>
          <p:nvPr/>
        </p:nvSpPr>
        <p:spPr>
          <a:xfrm>
            <a:off x="4042596" y="150806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E2133B-6C7C-757F-7B17-18EFABAD8DE7}"/>
              </a:ext>
            </a:extLst>
          </p:cNvPr>
          <p:cNvSpPr/>
          <p:nvPr/>
        </p:nvSpPr>
        <p:spPr>
          <a:xfrm>
            <a:off x="3944631" y="253701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F730E9-C888-B891-F37E-01B37BB5EF24}"/>
              </a:ext>
            </a:extLst>
          </p:cNvPr>
          <p:cNvSpPr/>
          <p:nvPr/>
        </p:nvSpPr>
        <p:spPr>
          <a:xfrm>
            <a:off x="4144018" y="2740874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B137E5-8268-77FF-D782-53ABBD01F411}"/>
              </a:ext>
            </a:extLst>
          </p:cNvPr>
          <p:cNvSpPr/>
          <p:nvPr/>
        </p:nvSpPr>
        <p:spPr>
          <a:xfrm>
            <a:off x="4250916" y="233051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2E9CD0-0D52-483E-7DB6-F31215B368A9}"/>
              </a:ext>
            </a:extLst>
          </p:cNvPr>
          <p:cNvSpPr/>
          <p:nvPr/>
        </p:nvSpPr>
        <p:spPr>
          <a:xfrm>
            <a:off x="4580654" y="505481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84391F-7531-E460-7532-D7E2329DC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5917230" y="495543"/>
            <a:ext cx="6004958" cy="293345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9B396-9AF2-4599-F12C-FC40EB68B6BB}"/>
              </a:ext>
            </a:extLst>
          </p:cNvPr>
          <p:cNvCxnSpPr>
            <a:cxnSpLocks/>
          </p:cNvCxnSpPr>
          <p:nvPr/>
        </p:nvCxnSpPr>
        <p:spPr>
          <a:xfrm>
            <a:off x="10057136" y="1712030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77B2D32-529F-2758-5BFC-69BE4887917F}"/>
              </a:ext>
            </a:extLst>
          </p:cNvPr>
          <p:cNvSpPr/>
          <p:nvPr/>
        </p:nvSpPr>
        <p:spPr>
          <a:xfrm>
            <a:off x="9965696" y="2014846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580FDE-1A8B-4617-502C-743F3CF8E729}"/>
              </a:ext>
            </a:extLst>
          </p:cNvPr>
          <p:cNvSpPr/>
          <p:nvPr/>
        </p:nvSpPr>
        <p:spPr>
          <a:xfrm>
            <a:off x="8616872" y="1652306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2ACC90-9B41-3004-EA9E-6ED18B65E73A}"/>
              </a:ext>
            </a:extLst>
          </p:cNvPr>
          <p:cNvSpPr/>
          <p:nvPr/>
        </p:nvSpPr>
        <p:spPr>
          <a:xfrm>
            <a:off x="9959826" y="161356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A64F66B-91CA-A7AA-65AA-BEB85DF01121}"/>
              </a:ext>
            </a:extLst>
          </p:cNvPr>
          <p:cNvSpPr/>
          <p:nvPr/>
        </p:nvSpPr>
        <p:spPr>
          <a:xfrm>
            <a:off x="9866278" y="2642515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033ECA-6F1F-03E3-1EC6-63383BE0DCA6}"/>
              </a:ext>
            </a:extLst>
          </p:cNvPr>
          <p:cNvSpPr/>
          <p:nvPr/>
        </p:nvSpPr>
        <p:spPr>
          <a:xfrm>
            <a:off x="10061248" y="284637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0BE7E2-713A-8E60-599F-A64E02EDD08F}"/>
              </a:ext>
            </a:extLst>
          </p:cNvPr>
          <p:cNvSpPr/>
          <p:nvPr/>
        </p:nvSpPr>
        <p:spPr>
          <a:xfrm>
            <a:off x="10584826" y="200797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90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1313552" y="1543868"/>
            <a:ext cx="114233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5 ORTH</a:t>
            </a:r>
          </a:p>
        </p:txBody>
      </p:sp>
    </p:spTree>
    <p:extLst>
      <p:ext uri="{BB962C8B-B14F-4D97-AF65-F5344CB8AC3E}">
        <p14:creationId xmlns:p14="http://schemas.microsoft.com/office/powerpoint/2010/main" val="537245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EE73C9-2204-B99C-F207-26CCCD2D4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2395330" y="1962271"/>
            <a:ext cx="6004958" cy="293345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E5199F-B719-4B6C-9864-294479E833C2}"/>
              </a:ext>
            </a:extLst>
          </p:cNvPr>
          <p:cNvCxnSpPr>
            <a:cxnSpLocks/>
          </p:cNvCxnSpPr>
          <p:nvPr/>
        </p:nvCxnSpPr>
        <p:spPr>
          <a:xfrm flipV="1">
            <a:off x="6520323" y="2133914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C95B2D-8EF9-4B26-7B07-F2076AC05BBE}"/>
              </a:ext>
            </a:extLst>
          </p:cNvPr>
          <p:cNvCxnSpPr>
            <a:cxnSpLocks/>
          </p:cNvCxnSpPr>
          <p:nvPr/>
        </p:nvCxnSpPr>
        <p:spPr>
          <a:xfrm>
            <a:off x="6543101" y="3175897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FD5647-2EE9-952C-B3D5-6428B5619A11}"/>
              </a:ext>
            </a:extLst>
          </p:cNvPr>
          <p:cNvCxnSpPr>
            <a:cxnSpLocks/>
          </p:cNvCxnSpPr>
          <p:nvPr/>
        </p:nvCxnSpPr>
        <p:spPr>
          <a:xfrm>
            <a:off x="7255370" y="2133914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014131-1E0D-F44D-DEDB-AC0A1DC34172}"/>
              </a:ext>
            </a:extLst>
          </p:cNvPr>
          <p:cNvCxnSpPr>
            <a:cxnSpLocks/>
          </p:cNvCxnSpPr>
          <p:nvPr/>
        </p:nvCxnSpPr>
        <p:spPr>
          <a:xfrm>
            <a:off x="6833140" y="338446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ECA9A-E4F6-54C2-C1B2-67811CD1F458}"/>
              </a:ext>
            </a:extLst>
          </p:cNvPr>
          <p:cNvCxnSpPr>
            <a:cxnSpLocks/>
          </p:cNvCxnSpPr>
          <p:nvPr/>
        </p:nvCxnSpPr>
        <p:spPr>
          <a:xfrm>
            <a:off x="6532994" y="358944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9619-5D70-FCF8-8021-4BB650AB896A}"/>
              </a:ext>
            </a:extLst>
          </p:cNvPr>
          <p:cNvCxnSpPr>
            <a:cxnSpLocks/>
          </p:cNvCxnSpPr>
          <p:nvPr/>
        </p:nvCxnSpPr>
        <p:spPr>
          <a:xfrm>
            <a:off x="6653241" y="441682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62EA90-A10C-0BF8-9824-89ACC518DEBB}"/>
              </a:ext>
            </a:extLst>
          </p:cNvPr>
          <p:cNvCxnSpPr>
            <a:cxnSpLocks/>
          </p:cNvCxnSpPr>
          <p:nvPr/>
        </p:nvCxnSpPr>
        <p:spPr>
          <a:xfrm>
            <a:off x="6433084" y="420691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7F01A-B557-7BBE-D858-E4E39C40F630}"/>
              </a:ext>
            </a:extLst>
          </p:cNvPr>
          <p:cNvCxnSpPr>
            <a:cxnSpLocks/>
          </p:cNvCxnSpPr>
          <p:nvPr/>
        </p:nvCxnSpPr>
        <p:spPr>
          <a:xfrm>
            <a:off x="6229347" y="421108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E3D9CC-8501-86C5-5D46-F4699CAF4B0A}"/>
              </a:ext>
            </a:extLst>
          </p:cNvPr>
          <p:cNvCxnSpPr>
            <a:cxnSpLocks/>
          </p:cNvCxnSpPr>
          <p:nvPr/>
        </p:nvCxnSpPr>
        <p:spPr>
          <a:xfrm>
            <a:off x="6859510" y="296589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931E5A-26CC-38B2-BCEB-28B77EBC90F2}"/>
              </a:ext>
            </a:extLst>
          </p:cNvPr>
          <p:cNvCxnSpPr>
            <a:cxnSpLocks/>
          </p:cNvCxnSpPr>
          <p:nvPr/>
        </p:nvCxnSpPr>
        <p:spPr>
          <a:xfrm>
            <a:off x="6776633" y="399983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B2DCD-234C-1D03-A0F1-46F3EF72EF89}"/>
              </a:ext>
            </a:extLst>
          </p:cNvPr>
          <p:cNvCxnSpPr>
            <a:cxnSpLocks/>
          </p:cNvCxnSpPr>
          <p:nvPr/>
        </p:nvCxnSpPr>
        <p:spPr>
          <a:xfrm>
            <a:off x="7035336" y="213391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11D181-2DB0-BA94-ECB0-8590D02DF448}"/>
              </a:ext>
            </a:extLst>
          </p:cNvPr>
          <p:cNvCxnSpPr>
            <a:cxnSpLocks/>
          </p:cNvCxnSpPr>
          <p:nvPr/>
        </p:nvCxnSpPr>
        <p:spPr>
          <a:xfrm>
            <a:off x="7156507" y="358944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242833-C262-0193-E357-D52D94ADFE68}"/>
              </a:ext>
            </a:extLst>
          </p:cNvPr>
          <p:cNvCxnSpPr>
            <a:cxnSpLocks/>
          </p:cNvCxnSpPr>
          <p:nvPr/>
        </p:nvCxnSpPr>
        <p:spPr>
          <a:xfrm>
            <a:off x="7063284" y="420691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0DDCBBE-8738-BFA7-753F-3408D84FFFAE}"/>
              </a:ext>
            </a:extLst>
          </p:cNvPr>
          <p:cNvSpPr/>
          <p:nvPr/>
        </p:nvSpPr>
        <p:spPr>
          <a:xfrm>
            <a:off x="6951379" y="41152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0A194-E045-AEEC-AEEA-0B7C85630E8F}"/>
              </a:ext>
            </a:extLst>
          </p:cNvPr>
          <p:cNvSpPr/>
          <p:nvPr/>
        </p:nvSpPr>
        <p:spPr>
          <a:xfrm>
            <a:off x="4255402" y="3278910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CD98D8-D028-7DF4-AD6F-5BA019287588}"/>
              </a:ext>
            </a:extLst>
          </p:cNvPr>
          <p:cNvSpPr/>
          <p:nvPr/>
        </p:nvSpPr>
        <p:spPr>
          <a:xfrm>
            <a:off x="5105231" y="327721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AB2B5-DD42-75B1-A564-BF12C6727F14}"/>
              </a:ext>
            </a:extLst>
          </p:cNvPr>
          <p:cNvSpPr/>
          <p:nvPr/>
        </p:nvSpPr>
        <p:spPr>
          <a:xfrm>
            <a:off x="4253145" y="342899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5C0E61-6DB3-2548-7E4F-780FB0C550F0}"/>
              </a:ext>
            </a:extLst>
          </p:cNvPr>
          <p:cNvSpPr/>
          <p:nvPr/>
        </p:nvSpPr>
        <p:spPr>
          <a:xfrm>
            <a:off x="8681749" y="3580632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076AD51-55A5-F392-4310-7F57C96EDBC2}"/>
              </a:ext>
            </a:extLst>
          </p:cNvPr>
          <p:cNvSpPr/>
          <p:nvPr/>
        </p:nvSpPr>
        <p:spPr>
          <a:xfrm>
            <a:off x="6428883" y="308472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818846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5 ang</a:t>
            </a:r>
          </a:p>
        </p:txBody>
      </p:sp>
    </p:spTree>
    <p:extLst>
      <p:ext uri="{BB962C8B-B14F-4D97-AF65-F5344CB8AC3E}">
        <p14:creationId xmlns:p14="http://schemas.microsoft.com/office/powerpoint/2010/main" val="88928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04D305-66D2-1A52-2067-8B062B165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80" t="21112" r="9736" b="19778"/>
          <a:stretch/>
        </p:blipFill>
        <p:spPr>
          <a:xfrm>
            <a:off x="0" y="320040"/>
            <a:ext cx="5952066" cy="62179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C2E7E6-E7A0-0D52-D45C-2B8F13F336ED}"/>
              </a:ext>
            </a:extLst>
          </p:cNvPr>
          <p:cNvCxnSpPr>
            <a:cxnSpLocks/>
          </p:cNvCxnSpPr>
          <p:nvPr/>
        </p:nvCxnSpPr>
        <p:spPr>
          <a:xfrm flipV="1">
            <a:off x="1891686" y="664284"/>
            <a:ext cx="2562252" cy="5094728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A508D46-7D17-5FC4-DB37-3EC6A7236E71}"/>
              </a:ext>
            </a:extLst>
          </p:cNvPr>
          <p:cNvSpPr/>
          <p:nvPr/>
        </p:nvSpPr>
        <p:spPr>
          <a:xfrm>
            <a:off x="2350284" y="4304731"/>
            <a:ext cx="363127" cy="36312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A0F02E-0E3F-707F-09B4-DC9C6576713E}"/>
              </a:ext>
            </a:extLst>
          </p:cNvPr>
          <p:cNvCxnSpPr>
            <a:cxnSpLocks/>
          </p:cNvCxnSpPr>
          <p:nvPr/>
        </p:nvCxnSpPr>
        <p:spPr>
          <a:xfrm flipV="1">
            <a:off x="1900868" y="664285"/>
            <a:ext cx="0" cy="512064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94DCD52-ED95-867A-399F-9F94CB1878AA}"/>
              </a:ext>
            </a:extLst>
          </p:cNvPr>
          <p:cNvSpPr/>
          <p:nvPr/>
        </p:nvSpPr>
        <p:spPr>
          <a:xfrm>
            <a:off x="1715555" y="4719576"/>
            <a:ext cx="363481" cy="363481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85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133429" y="1520111"/>
            <a:ext cx="6004958" cy="2933457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4175766" y="265463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5210516" y="3468604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83893-889E-5B2B-4520-28500A5331DF}"/>
              </a:ext>
            </a:extLst>
          </p:cNvPr>
          <p:cNvCxnSpPr>
            <a:cxnSpLocks/>
          </p:cNvCxnSpPr>
          <p:nvPr/>
        </p:nvCxnSpPr>
        <p:spPr>
          <a:xfrm>
            <a:off x="4279274" y="2739328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D00C48-A2BF-5077-5588-D15CC976EB58}"/>
              </a:ext>
            </a:extLst>
          </p:cNvPr>
          <p:cNvCxnSpPr>
            <a:cxnSpLocks/>
          </p:cNvCxnSpPr>
          <p:nvPr/>
        </p:nvCxnSpPr>
        <p:spPr>
          <a:xfrm>
            <a:off x="4991543" y="1702183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6EEB9E-AC1E-7264-75AD-5B9EBFFB0F31}"/>
              </a:ext>
            </a:extLst>
          </p:cNvPr>
          <p:cNvCxnSpPr>
            <a:cxnSpLocks/>
          </p:cNvCxnSpPr>
          <p:nvPr/>
        </p:nvCxnSpPr>
        <p:spPr>
          <a:xfrm flipV="1">
            <a:off x="4983451" y="2066696"/>
            <a:ext cx="1046500" cy="21424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2E3A7D-52C7-2EB5-D6D5-57552346AADE}"/>
              </a:ext>
            </a:extLst>
          </p:cNvPr>
          <p:cNvCxnSpPr>
            <a:cxnSpLocks/>
          </p:cNvCxnSpPr>
          <p:nvPr/>
        </p:nvCxnSpPr>
        <p:spPr>
          <a:xfrm flipV="1">
            <a:off x="3526086" y="2731187"/>
            <a:ext cx="2333620" cy="108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826657-330D-29A2-C5D9-0605C60A685B}"/>
              </a:ext>
            </a:extLst>
          </p:cNvPr>
          <p:cNvSpPr/>
          <p:nvPr/>
        </p:nvSpPr>
        <p:spPr>
          <a:xfrm>
            <a:off x="4693936" y="365632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B7A1F9-4FB3-2BF0-B882-F8D5C059323E}"/>
              </a:ext>
            </a:extLst>
          </p:cNvPr>
          <p:cNvSpPr/>
          <p:nvPr/>
        </p:nvSpPr>
        <p:spPr>
          <a:xfrm>
            <a:off x="4692896" y="16107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BFE48B-6AF8-E97E-A5F7-ED279D695EE2}"/>
              </a:ext>
            </a:extLst>
          </p:cNvPr>
          <p:cNvCxnSpPr>
            <a:cxnSpLocks/>
          </p:cNvCxnSpPr>
          <p:nvPr/>
        </p:nvCxnSpPr>
        <p:spPr>
          <a:xfrm>
            <a:off x="3797905" y="1746552"/>
            <a:ext cx="1193638" cy="245512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664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5 ??</a:t>
            </a:r>
          </a:p>
        </p:txBody>
      </p:sp>
    </p:spTree>
    <p:extLst>
      <p:ext uri="{BB962C8B-B14F-4D97-AF65-F5344CB8AC3E}">
        <p14:creationId xmlns:p14="http://schemas.microsoft.com/office/powerpoint/2010/main" val="35186202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133429" y="1520111"/>
            <a:ext cx="6004958" cy="2933457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4175766" y="264368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4681835" y="346860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83893-889E-5B2B-4520-28500A5331DF}"/>
              </a:ext>
            </a:extLst>
          </p:cNvPr>
          <p:cNvCxnSpPr>
            <a:cxnSpLocks/>
          </p:cNvCxnSpPr>
          <p:nvPr/>
        </p:nvCxnSpPr>
        <p:spPr>
          <a:xfrm>
            <a:off x="4279274" y="2733853"/>
            <a:ext cx="752664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D00C48-A2BF-5077-5588-D15CC976EB58}"/>
              </a:ext>
            </a:extLst>
          </p:cNvPr>
          <p:cNvCxnSpPr>
            <a:cxnSpLocks/>
          </p:cNvCxnSpPr>
          <p:nvPr/>
        </p:nvCxnSpPr>
        <p:spPr>
          <a:xfrm>
            <a:off x="4999643" y="1709262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826657-330D-29A2-C5D9-0605C60A685B}"/>
              </a:ext>
            </a:extLst>
          </p:cNvPr>
          <p:cNvSpPr/>
          <p:nvPr/>
        </p:nvSpPr>
        <p:spPr>
          <a:xfrm>
            <a:off x="4365938" y="346860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7F6E87-05EC-6DBE-F8E5-024F4C4A589B}"/>
              </a:ext>
            </a:extLst>
          </p:cNvPr>
          <p:cNvCxnSpPr>
            <a:cxnSpLocks/>
          </p:cNvCxnSpPr>
          <p:nvPr/>
        </p:nvCxnSpPr>
        <p:spPr>
          <a:xfrm>
            <a:off x="4457378" y="3560735"/>
            <a:ext cx="36649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10A515-402D-9ECD-76EA-828F94CF30EC}"/>
              </a:ext>
            </a:extLst>
          </p:cNvPr>
          <p:cNvSpPr/>
          <p:nvPr/>
        </p:nvSpPr>
        <p:spPr>
          <a:xfrm>
            <a:off x="4899318" y="264241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E334FE-0AAC-66EC-4C72-225AB72E0E74}"/>
              </a:ext>
            </a:extLst>
          </p:cNvPr>
          <p:cNvCxnSpPr>
            <a:cxnSpLocks/>
          </p:cNvCxnSpPr>
          <p:nvPr/>
        </p:nvCxnSpPr>
        <p:spPr>
          <a:xfrm>
            <a:off x="4782033" y="3773365"/>
            <a:ext cx="24990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55F4EA2-D3AC-D449-3762-1F615A59CF5E}"/>
              </a:ext>
            </a:extLst>
          </p:cNvPr>
          <p:cNvSpPr/>
          <p:nvPr/>
        </p:nvSpPr>
        <p:spPr>
          <a:xfrm>
            <a:off x="4908203" y="368192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9E854-3616-5958-FE4E-2E927FD19F72}"/>
              </a:ext>
            </a:extLst>
          </p:cNvPr>
          <p:cNvSpPr/>
          <p:nvPr/>
        </p:nvSpPr>
        <p:spPr>
          <a:xfrm>
            <a:off x="133429" y="996533"/>
            <a:ext cx="2499227" cy="1090978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Classifies as OTHER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likely attempt at </a:t>
            </a:r>
            <a:r>
              <a:rPr lang="en-US" dirty="0" err="1">
                <a:solidFill>
                  <a:sysClr val="windowText" lastClr="000000"/>
                </a:solidFill>
              </a:rPr>
              <a:t>orthog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LEAVE AS OTHER</a:t>
            </a:r>
          </a:p>
        </p:txBody>
      </p:sp>
    </p:spTree>
    <p:extLst>
      <p:ext uri="{BB962C8B-B14F-4D97-AF65-F5344CB8AC3E}">
        <p14:creationId xmlns:p14="http://schemas.microsoft.com/office/powerpoint/2010/main" val="11748673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0075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FE581A-71B6-2E4B-8072-6922AEA9C663}"/>
              </a:ext>
            </a:extLst>
          </p:cNvPr>
          <p:cNvSpPr/>
          <p:nvPr/>
        </p:nvSpPr>
        <p:spPr>
          <a:xfrm>
            <a:off x="4124595" y="504699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B89A03-0FD0-E136-DA0B-116D56FF723D}"/>
              </a:ext>
            </a:extLst>
          </p:cNvPr>
          <p:cNvSpPr/>
          <p:nvPr/>
        </p:nvSpPr>
        <p:spPr>
          <a:xfrm>
            <a:off x="10433185" y="587066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B5B80A-21D0-1AD6-18C3-541A44422BF7}"/>
              </a:ext>
            </a:extLst>
          </p:cNvPr>
          <p:cNvCxnSpPr>
            <a:cxnSpLocks/>
          </p:cNvCxnSpPr>
          <p:nvPr/>
        </p:nvCxnSpPr>
        <p:spPr>
          <a:xfrm flipV="1">
            <a:off x="9578120" y="5961018"/>
            <a:ext cx="2333620" cy="108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3676E0-D2FF-93DA-65AF-94644A102AEC}"/>
              </a:ext>
            </a:extLst>
          </p:cNvPr>
          <p:cNvCxnSpPr>
            <a:cxnSpLocks/>
          </p:cNvCxnSpPr>
          <p:nvPr/>
        </p:nvCxnSpPr>
        <p:spPr>
          <a:xfrm>
            <a:off x="11044996" y="4070117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537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0075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FE581A-71B6-2E4B-8072-6922AEA9C663}"/>
              </a:ext>
            </a:extLst>
          </p:cNvPr>
          <p:cNvSpPr/>
          <p:nvPr/>
        </p:nvSpPr>
        <p:spPr>
          <a:xfrm>
            <a:off x="4124595" y="504699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74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40B0246-1C63-6C42-90E5-61404838253A}"/>
              </a:ext>
            </a:extLst>
          </p:cNvPr>
          <p:cNvSpPr/>
          <p:nvPr/>
        </p:nvSpPr>
        <p:spPr>
          <a:xfrm>
            <a:off x="4562870" y="194185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3E3CA-8C0D-0543-B0AC-CEE8E82F7BE6}"/>
              </a:ext>
            </a:extLst>
          </p:cNvPr>
          <p:cNvSpPr txBox="1"/>
          <p:nvPr/>
        </p:nvSpPr>
        <p:spPr>
          <a:xfrm>
            <a:off x="3265940" y="2967840"/>
            <a:ext cx="3589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| N = 10… classify as VE?/satisfice?</a:t>
            </a:r>
          </a:p>
          <a:p>
            <a:r>
              <a:rPr lang="en-US" dirty="0"/>
              <a:t>H = 3 … classify as VE?</a:t>
            </a:r>
          </a:p>
          <a:p>
            <a:r>
              <a:rPr lang="en-US" dirty="0"/>
              <a:t>JH good example of </a:t>
            </a:r>
            <a:r>
              <a:rPr lang="en-US" dirty="0" err="1"/>
              <a:t>wm</a:t>
            </a:r>
            <a:r>
              <a:rPr lang="en-US" dirty="0"/>
              <a:t> overload?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3FB4E2-8F99-8546-8476-BDABEBB04618}"/>
              </a:ext>
            </a:extLst>
          </p:cNvPr>
          <p:cNvSpPr/>
          <p:nvPr/>
        </p:nvSpPr>
        <p:spPr>
          <a:xfrm>
            <a:off x="4251235" y="19209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ORTH</a:t>
            </a:r>
          </a:p>
        </p:txBody>
      </p:sp>
    </p:spTree>
    <p:extLst>
      <p:ext uri="{BB962C8B-B14F-4D97-AF65-F5344CB8AC3E}">
        <p14:creationId xmlns:p14="http://schemas.microsoft.com/office/powerpoint/2010/main" val="344036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009599-CD92-37C5-C057-ABD57EC0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6" y="-8709"/>
            <a:ext cx="12189663" cy="622398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B5BEF61-923F-FC69-407A-0FE95DE194B2}"/>
              </a:ext>
            </a:extLst>
          </p:cNvPr>
          <p:cNvSpPr/>
          <p:nvPr/>
        </p:nvSpPr>
        <p:spPr>
          <a:xfrm>
            <a:off x="7961353" y="4393926"/>
            <a:ext cx="363481" cy="363481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D2CB37-A554-1FEE-4F8B-FC7F95839E20}"/>
              </a:ext>
            </a:extLst>
          </p:cNvPr>
          <p:cNvCxnSpPr>
            <a:cxnSpLocks/>
          </p:cNvCxnSpPr>
          <p:nvPr/>
        </p:nvCxnSpPr>
        <p:spPr>
          <a:xfrm flipV="1">
            <a:off x="8132335" y="344245"/>
            <a:ext cx="0" cy="512064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9877BE5-9FA7-BA8C-E490-E4A7D3D0B3D5}"/>
              </a:ext>
            </a:extLst>
          </p:cNvPr>
          <p:cNvSpPr/>
          <p:nvPr/>
        </p:nvSpPr>
        <p:spPr>
          <a:xfrm>
            <a:off x="294648" y="2251959"/>
            <a:ext cx="171051" cy="1817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8FC859-9A33-6BD9-7036-5E56EAB580CF}"/>
              </a:ext>
            </a:extLst>
          </p:cNvPr>
          <p:cNvSpPr/>
          <p:nvPr/>
        </p:nvSpPr>
        <p:spPr>
          <a:xfrm>
            <a:off x="8153851" y="3130420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C1F66F-0168-EAA3-FAC1-E6EF8155A079}"/>
              </a:ext>
            </a:extLst>
          </p:cNvPr>
          <p:cNvSpPr/>
          <p:nvPr/>
        </p:nvSpPr>
        <p:spPr>
          <a:xfrm>
            <a:off x="8154028" y="2284410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5FD90-A720-67FF-E79A-49B43529354B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ANG</a:t>
            </a:r>
          </a:p>
        </p:txBody>
      </p:sp>
    </p:spTree>
    <p:extLst>
      <p:ext uri="{BB962C8B-B14F-4D97-AF65-F5344CB8AC3E}">
        <p14:creationId xmlns:p14="http://schemas.microsoft.com/office/powerpoint/2010/main" val="38152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15740</TotalTime>
  <Words>227</Words>
  <Application>Microsoft Macintosh PowerPoint</Application>
  <PresentationFormat>Widescreen</PresentationFormat>
  <Paragraphs>90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96</cp:revision>
  <dcterms:created xsi:type="dcterms:W3CDTF">2022-05-03T00:12:41Z</dcterms:created>
  <dcterms:modified xsi:type="dcterms:W3CDTF">2022-09-07T06:29:48Z</dcterms:modified>
</cp:coreProperties>
</file>