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305" r:id="rId5"/>
    <p:sldId id="306" r:id="rId6"/>
    <p:sldId id="307" r:id="rId7"/>
    <p:sldId id="308" r:id="rId8"/>
    <p:sldId id="310" r:id="rId9"/>
    <p:sldId id="309" r:id="rId10"/>
    <p:sldId id="283" r:id="rId11"/>
    <p:sldId id="273" r:id="rId12"/>
    <p:sldId id="297" r:id="rId13"/>
    <p:sldId id="260" r:id="rId14"/>
    <p:sldId id="314" r:id="rId15"/>
    <p:sldId id="311" r:id="rId16"/>
    <p:sldId id="313" r:id="rId17"/>
    <p:sldId id="315" r:id="rId18"/>
    <p:sldId id="316" r:id="rId19"/>
    <p:sldId id="317" r:id="rId20"/>
    <p:sldId id="274" r:id="rId21"/>
    <p:sldId id="319" r:id="rId22"/>
    <p:sldId id="318" r:id="rId23"/>
    <p:sldId id="298" r:id="rId24"/>
    <p:sldId id="264" r:id="rId25"/>
    <p:sldId id="320" r:id="rId26"/>
    <p:sldId id="265" r:id="rId27"/>
    <p:sldId id="321" r:id="rId28"/>
    <p:sldId id="324" r:id="rId29"/>
    <p:sldId id="322" r:id="rId30"/>
    <p:sldId id="325" r:id="rId31"/>
    <p:sldId id="323" r:id="rId32"/>
    <p:sldId id="281" r:id="rId33"/>
    <p:sldId id="326" r:id="rId34"/>
    <p:sldId id="282" r:id="rId35"/>
    <p:sldId id="280" r:id="rId36"/>
    <p:sldId id="279" r:id="rId37"/>
    <p:sldId id="278" r:id="rId38"/>
    <p:sldId id="277" r:id="rId39"/>
    <p:sldId id="276" r:id="rId40"/>
    <p:sldId id="299" r:id="rId41"/>
    <p:sldId id="267" r:id="rId42"/>
    <p:sldId id="291" r:id="rId43"/>
    <p:sldId id="301" r:id="rId44"/>
    <p:sldId id="295" r:id="rId45"/>
    <p:sldId id="268" r:id="rId46"/>
    <p:sldId id="303" r:id="rId47"/>
    <p:sldId id="300" r:id="rId48"/>
    <p:sldId id="270" r:id="rId49"/>
    <p:sldId id="292" r:id="rId50"/>
    <p:sldId id="302" r:id="rId51"/>
    <p:sldId id="296" r:id="rId52"/>
    <p:sldId id="271" r:id="rId53"/>
    <p:sldId id="3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0"/>
    <p:restoredTop sz="96327"/>
  </p:normalViewPr>
  <p:slideViewPr>
    <p:cSldViewPr snapToGrid="0" snapToObjects="1">
      <p:cViewPr>
        <p:scale>
          <a:sx n="97" d="100"/>
          <a:sy n="97" d="100"/>
        </p:scale>
        <p:origin x="4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157372" y="2601575"/>
            <a:ext cx="762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CONTROL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C27D5-124E-B2F8-A77A-4DFFED59C391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??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0"/>
            <a:ext cx="4500748" cy="22355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4F657A-5761-FD41-884B-FA5B7C4562C8}"/>
              </a:ext>
            </a:extLst>
          </p:cNvPr>
          <p:cNvCxnSpPr>
            <a:cxnSpLocks/>
          </p:cNvCxnSpPr>
          <p:nvPr/>
        </p:nvCxnSpPr>
        <p:spPr>
          <a:xfrm flipV="1">
            <a:off x="3041501" y="111027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5393C-7581-3749-AE2F-CCB960AF6F59}"/>
              </a:ext>
            </a:extLst>
          </p:cNvPr>
          <p:cNvCxnSpPr>
            <a:cxnSpLocks/>
          </p:cNvCxnSpPr>
          <p:nvPr/>
        </p:nvCxnSpPr>
        <p:spPr>
          <a:xfrm flipV="1">
            <a:off x="3037399" y="111027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87EDD8-EF68-FF47-8C80-675BA2B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0"/>
            <a:ext cx="4500748" cy="22355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0F7AFC-40FD-BF49-84EF-6B3BC7BC250C}"/>
              </a:ext>
            </a:extLst>
          </p:cNvPr>
          <p:cNvSpPr/>
          <p:nvPr/>
        </p:nvSpPr>
        <p:spPr>
          <a:xfrm>
            <a:off x="10952316" y="628091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88ECA1-E62C-3B4D-8CEF-89CABCEE166E}"/>
              </a:ext>
            </a:extLst>
          </p:cNvPr>
          <p:cNvSpPr/>
          <p:nvPr/>
        </p:nvSpPr>
        <p:spPr>
          <a:xfrm>
            <a:off x="11405845" y="624812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398941-1FA2-A14F-AF3D-63B2208A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2311231"/>
            <a:ext cx="4500748" cy="223553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D032CD-52AA-EB43-9E1F-80A4F1B5C43D}"/>
              </a:ext>
            </a:extLst>
          </p:cNvPr>
          <p:cNvSpPr/>
          <p:nvPr/>
        </p:nvSpPr>
        <p:spPr>
          <a:xfrm>
            <a:off x="11106701" y="2327135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F4BE1-1FCA-6A4F-9058-6DB34CD2F91C}"/>
              </a:ext>
            </a:extLst>
          </p:cNvPr>
          <p:cNvCxnSpPr>
            <a:cxnSpLocks/>
          </p:cNvCxnSpPr>
          <p:nvPr/>
        </p:nvCxnSpPr>
        <p:spPr>
          <a:xfrm flipV="1">
            <a:off x="10736433" y="112644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D1E32-3A0F-A040-B472-51CB7FF6DC18}"/>
              </a:ext>
            </a:extLst>
          </p:cNvPr>
          <p:cNvCxnSpPr>
            <a:cxnSpLocks/>
          </p:cNvCxnSpPr>
          <p:nvPr/>
        </p:nvCxnSpPr>
        <p:spPr>
          <a:xfrm flipV="1">
            <a:off x="10732331" y="112644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EC4958-D3BF-F34D-BDE1-337D371C7845}"/>
              </a:ext>
            </a:extLst>
          </p:cNvPr>
          <p:cNvCxnSpPr>
            <a:cxnSpLocks/>
          </p:cNvCxnSpPr>
          <p:nvPr/>
        </p:nvCxnSpPr>
        <p:spPr>
          <a:xfrm flipV="1">
            <a:off x="10732457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D5DF1E-A179-F047-8C9F-FD0E3D5E7347}"/>
              </a:ext>
            </a:extLst>
          </p:cNvPr>
          <p:cNvCxnSpPr>
            <a:cxnSpLocks/>
          </p:cNvCxnSpPr>
          <p:nvPr/>
        </p:nvCxnSpPr>
        <p:spPr>
          <a:xfrm flipV="1">
            <a:off x="10728355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3FC4199-ECC9-4948-9410-6CC28C1C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2311231"/>
            <a:ext cx="4500748" cy="2235537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D8E976B-1923-A544-8536-052BA8EE7565}"/>
              </a:ext>
            </a:extLst>
          </p:cNvPr>
          <p:cNvSpPr/>
          <p:nvPr/>
        </p:nvSpPr>
        <p:spPr>
          <a:xfrm>
            <a:off x="3101612" y="400562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A8208-A458-B745-96EF-8EAA8F7038CD}"/>
              </a:ext>
            </a:extLst>
          </p:cNvPr>
          <p:cNvCxnSpPr>
            <a:cxnSpLocks/>
          </p:cNvCxnSpPr>
          <p:nvPr/>
        </p:nvCxnSpPr>
        <p:spPr>
          <a:xfrm flipV="1">
            <a:off x="3041205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9D4E02-48B9-E64F-959C-2D4122EF648F}"/>
              </a:ext>
            </a:extLst>
          </p:cNvPr>
          <p:cNvCxnSpPr>
            <a:cxnSpLocks/>
          </p:cNvCxnSpPr>
          <p:nvPr/>
        </p:nvCxnSpPr>
        <p:spPr>
          <a:xfrm flipV="1">
            <a:off x="3037103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BBF4C2F-2C3F-2748-AF60-15BFB2B7E8C8}"/>
              </a:ext>
            </a:extLst>
          </p:cNvPr>
          <p:cNvSpPr/>
          <p:nvPr/>
        </p:nvSpPr>
        <p:spPr>
          <a:xfrm>
            <a:off x="2951414" y="1541771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5F81DA-E920-F149-8A2E-BB3F099A2D3E}"/>
              </a:ext>
            </a:extLst>
          </p:cNvPr>
          <p:cNvSpPr/>
          <p:nvPr/>
        </p:nvSpPr>
        <p:spPr>
          <a:xfrm>
            <a:off x="3182662" y="138189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1CF5A-4137-D344-97EB-ED9001F86079}"/>
              </a:ext>
            </a:extLst>
          </p:cNvPr>
          <p:cNvSpPr/>
          <p:nvPr/>
        </p:nvSpPr>
        <p:spPr>
          <a:xfrm>
            <a:off x="10725552" y="783949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7B8BA-A570-A413-76B8-5FF923467812}"/>
              </a:ext>
            </a:extLst>
          </p:cNvPr>
          <p:cNvSpPr txBox="1"/>
          <p:nvPr/>
        </p:nvSpPr>
        <p:spPr>
          <a:xfrm>
            <a:off x="7232472" y="81202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4D6E9-8DF0-9726-6BF8-F2719A08CD5E}"/>
              </a:ext>
            </a:extLst>
          </p:cNvPr>
          <p:cNvSpPr txBox="1"/>
          <p:nvPr/>
        </p:nvSpPr>
        <p:spPr>
          <a:xfrm>
            <a:off x="7232472" y="31603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546C6-F8A0-79A3-04DB-3F1663573A17}"/>
              </a:ext>
            </a:extLst>
          </p:cNvPr>
          <p:cNvSpPr txBox="1"/>
          <p:nvPr/>
        </p:nvSpPr>
        <p:spPr>
          <a:xfrm>
            <a:off x="4806089" y="316500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A7BA2-B8DA-C951-43F7-A269F17D091F}"/>
              </a:ext>
            </a:extLst>
          </p:cNvPr>
          <p:cNvSpPr txBox="1"/>
          <p:nvPr/>
        </p:nvSpPr>
        <p:spPr>
          <a:xfrm>
            <a:off x="4689419" y="10281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56EA6-867E-EAF5-C964-BD0C3304219B}"/>
              </a:ext>
            </a:extLst>
          </p:cNvPr>
          <p:cNvSpPr/>
          <p:nvPr/>
        </p:nvSpPr>
        <p:spPr>
          <a:xfrm>
            <a:off x="-57150" y="0"/>
            <a:ext cx="5698671" cy="2235537"/>
          </a:xfrm>
          <a:prstGeom prst="rect">
            <a:avLst/>
          </a:prstGeom>
          <a:solidFill>
            <a:srgbClr val="FFE699">
              <a:alpha val="4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Should be both… classified as unknown</a:t>
            </a:r>
          </a:p>
        </p:txBody>
      </p: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2641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TRI</a:t>
            </a:r>
          </a:p>
        </p:txBody>
      </p:sp>
    </p:spTree>
    <p:extLst>
      <p:ext uri="{BB962C8B-B14F-4D97-AF65-F5344CB8AC3E}">
        <p14:creationId xmlns:p14="http://schemas.microsoft.com/office/powerpoint/2010/main" val="212636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8CF6F2-C082-D8F6-10CB-5633CD08A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1" y="-1"/>
            <a:ext cx="12192000" cy="61475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07EFF79-F8FA-5F44-C5D0-BBA11A542E12}"/>
              </a:ext>
            </a:extLst>
          </p:cNvPr>
          <p:cNvCxnSpPr>
            <a:cxnSpLocks/>
          </p:cNvCxnSpPr>
          <p:nvPr/>
        </p:nvCxnSpPr>
        <p:spPr>
          <a:xfrm flipH="1">
            <a:off x="8646289" y="405114"/>
            <a:ext cx="2448458" cy="4901263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149E9DC-40CD-41A3-3A3F-6E649E478C98}"/>
              </a:ext>
            </a:extLst>
          </p:cNvPr>
          <p:cNvSpPr/>
          <p:nvPr/>
        </p:nvSpPr>
        <p:spPr>
          <a:xfrm>
            <a:off x="9486776" y="3066714"/>
            <a:ext cx="362286" cy="362286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42BBA1-2EB5-93BC-2DA8-B58406F030D3}"/>
              </a:ext>
            </a:extLst>
          </p:cNvPr>
          <p:cNvSpPr/>
          <p:nvPr/>
        </p:nvSpPr>
        <p:spPr>
          <a:xfrm>
            <a:off x="10088245" y="1852984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0525C-C8B1-8FD8-7F4D-243A71223FE1}"/>
              </a:ext>
            </a:extLst>
          </p:cNvPr>
          <p:cNvSpPr/>
          <p:nvPr/>
        </p:nvSpPr>
        <p:spPr>
          <a:xfrm>
            <a:off x="566881" y="2832595"/>
            <a:ext cx="170884" cy="18156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54D25F-BAE3-8465-DB6D-EEF7E6E68FF8}"/>
              </a:ext>
            </a:extLst>
          </p:cNvPr>
          <p:cNvSpPr/>
          <p:nvPr/>
        </p:nvSpPr>
        <p:spPr>
          <a:xfrm>
            <a:off x="8453495" y="4724307"/>
            <a:ext cx="362286" cy="362286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0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113679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ORTH</a:t>
            </a:r>
          </a:p>
        </p:txBody>
      </p:sp>
    </p:spTree>
    <p:extLst>
      <p:ext uri="{BB962C8B-B14F-4D97-AF65-F5344CB8AC3E}">
        <p14:creationId xmlns:p14="http://schemas.microsoft.com/office/powerpoint/2010/main" val="229350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65ABA4-B172-E2E3-E2AE-6FEB390C3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-1"/>
            <a:ext cx="12192000" cy="61475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1B79C3-BE53-5689-9F0B-E13F2F4CAAFB}"/>
              </a:ext>
            </a:extLst>
          </p:cNvPr>
          <p:cNvCxnSpPr>
            <a:cxnSpLocks/>
          </p:cNvCxnSpPr>
          <p:nvPr/>
        </p:nvCxnSpPr>
        <p:spPr>
          <a:xfrm>
            <a:off x="10275657" y="381965"/>
            <a:ext cx="0" cy="5000263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9B7070F-023B-C1B2-0C47-1CBE02BF5D70}"/>
              </a:ext>
            </a:extLst>
          </p:cNvPr>
          <p:cNvSpPr/>
          <p:nvPr/>
        </p:nvSpPr>
        <p:spPr>
          <a:xfrm>
            <a:off x="10094514" y="2666228"/>
            <a:ext cx="362286" cy="362286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75534-9ECE-BCF4-BB9F-3E23FEDB5A22}"/>
              </a:ext>
            </a:extLst>
          </p:cNvPr>
          <p:cNvSpPr/>
          <p:nvPr/>
        </p:nvSpPr>
        <p:spPr>
          <a:xfrm>
            <a:off x="5594776" y="2847371"/>
            <a:ext cx="170489" cy="1811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5D1D84-37EB-3660-4C70-DCC285481BCB}"/>
              </a:ext>
            </a:extLst>
          </p:cNvPr>
          <p:cNvSpPr/>
          <p:nvPr/>
        </p:nvSpPr>
        <p:spPr>
          <a:xfrm>
            <a:off x="10106091" y="1828417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A19E27-42BE-F900-CBB1-BBCDF3A94C58}"/>
              </a:ext>
            </a:extLst>
          </p:cNvPr>
          <p:cNvSpPr/>
          <p:nvPr/>
        </p:nvSpPr>
        <p:spPr>
          <a:xfrm>
            <a:off x="10298807" y="3909241"/>
            <a:ext cx="362286" cy="362286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6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1377368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ANG</a:t>
            </a:r>
          </a:p>
        </p:txBody>
      </p:sp>
    </p:spTree>
    <p:extLst>
      <p:ext uri="{BB962C8B-B14F-4D97-AF65-F5344CB8AC3E}">
        <p14:creationId xmlns:p14="http://schemas.microsoft.com/office/powerpoint/2010/main" val="4211603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A25FE4-CD99-82F3-3232-50C808C14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43046"/>
            <a:ext cx="12192000" cy="61475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5476C2-8537-1AE1-0511-828D6835B7BC}"/>
              </a:ext>
            </a:extLst>
          </p:cNvPr>
          <p:cNvCxnSpPr>
            <a:cxnSpLocks/>
          </p:cNvCxnSpPr>
          <p:nvPr/>
        </p:nvCxnSpPr>
        <p:spPr>
          <a:xfrm flipH="1">
            <a:off x="8587412" y="2087395"/>
            <a:ext cx="1693547" cy="338743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0805082-52F1-997E-DF0B-8EDBDC9A3E1A}"/>
              </a:ext>
            </a:extLst>
          </p:cNvPr>
          <p:cNvSpPr/>
          <p:nvPr/>
        </p:nvSpPr>
        <p:spPr>
          <a:xfrm>
            <a:off x="9478484" y="3116817"/>
            <a:ext cx="362286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B4BDD-1E49-6889-6848-B89E63183559}"/>
              </a:ext>
            </a:extLst>
          </p:cNvPr>
          <p:cNvSpPr/>
          <p:nvPr/>
        </p:nvSpPr>
        <p:spPr>
          <a:xfrm>
            <a:off x="2252963" y="2260517"/>
            <a:ext cx="170489" cy="1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6178D2-6899-9B0C-D97B-EEB20DDFACB8}"/>
              </a:ext>
            </a:extLst>
          </p:cNvPr>
          <p:cNvCxnSpPr>
            <a:cxnSpLocks/>
          </p:cNvCxnSpPr>
          <p:nvPr/>
        </p:nvCxnSpPr>
        <p:spPr>
          <a:xfrm>
            <a:off x="6976742" y="2038532"/>
            <a:ext cx="1646321" cy="335545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C114AD-874C-C6CB-A131-DCCBB8DE66E8}"/>
              </a:ext>
            </a:extLst>
          </p:cNvPr>
          <p:cNvSpPr/>
          <p:nvPr/>
        </p:nvSpPr>
        <p:spPr>
          <a:xfrm>
            <a:off x="2252964" y="2584397"/>
            <a:ext cx="170489" cy="1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1B57BC-DFD8-83CC-B815-E36CF2C2E42C}"/>
              </a:ext>
            </a:extLst>
          </p:cNvPr>
          <p:cNvSpPr/>
          <p:nvPr/>
        </p:nvSpPr>
        <p:spPr>
          <a:xfrm>
            <a:off x="8453495" y="4770604"/>
            <a:ext cx="362286" cy="362286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9A3EE4-4E29-9C68-8B53-796860E9C613}"/>
              </a:ext>
            </a:extLst>
          </p:cNvPr>
          <p:cNvSpPr/>
          <p:nvPr/>
        </p:nvSpPr>
        <p:spPr>
          <a:xfrm>
            <a:off x="9294211" y="293592"/>
            <a:ext cx="362288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2FE56-F86D-4FBA-253E-DE9C3B42C790}"/>
              </a:ext>
            </a:extLst>
          </p:cNvPr>
          <p:cNvCxnSpPr>
            <a:cxnSpLocks/>
          </p:cNvCxnSpPr>
          <p:nvPr/>
        </p:nvCxnSpPr>
        <p:spPr>
          <a:xfrm>
            <a:off x="6975416" y="2087395"/>
            <a:ext cx="4999878" cy="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2B4A5-E912-98CB-A58B-38F92018A0CC}"/>
              </a:ext>
            </a:extLst>
          </p:cNvPr>
          <p:cNvSpPr/>
          <p:nvPr/>
        </p:nvSpPr>
        <p:spPr>
          <a:xfrm>
            <a:off x="584354" y="2900949"/>
            <a:ext cx="170489" cy="1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E5A1B5-DDCE-8A11-2947-CFE3F82E780E}"/>
              </a:ext>
            </a:extLst>
          </p:cNvPr>
          <p:cNvSpPr/>
          <p:nvPr/>
        </p:nvSpPr>
        <p:spPr>
          <a:xfrm>
            <a:off x="10099816" y="1898231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ABD516-0F60-7EA1-EC8C-15A3C50768B6}"/>
              </a:ext>
            </a:extLst>
          </p:cNvPr>
          <p:cNvSpPr/>
          <p:nvPr/>
        </p:nvSpPr>
        <p:spPr>
          <a:xfrm>
            <a:off x="8850506" y="1906252"/>
            <a:ext cx="362288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EEA49F-3362-CE4C-895B-49CACD0B6B98}"/>
              </a:ext>
            </a:extLst>
          </p:cNvPr>
          <p:cNvCxnSpPr>
            <a:cxnSpLocks/>
          </p:cNvCxnSpPr>
          <p:nvPr/>
        </p:nvCxnSpPr>
        <p:spPr>
          <a:xfrm>
            <a:off x="9446083" y="416689"/>
            <a:ext cx="2528817" cy="505813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480250-7062-AEDE-06F8-7C37DBBD7F15}"/>
              </a:ext>
            </a:extLst>
          </p:cNvPr>
          <p:cNvSpPr txBox="1"/>
          <p:nvPr/>
        </p:nvSpPr>
        <p:spPr>
          <a:xfrm>
            <a:off x="3113590" y="6724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15519D-CDBD-3C7E-123B-D730B1C02B88}"/>
              </a:ext>
            </a:extLst>
          </p:cNvPr>
          <p:cNvSpPr txBox="1"/>
          <p:nvPr/>
        </p:nvSpPr>
        <p:spPr>
          <a:xfrm>
            <a:off x="367579" y="6190589"/>
            <a:ext cx="359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A FROM ANGULAR DEFN??</a:t>
            </a:r>
          </a:p>
        </p:txBody>
      </p:sp>
    </p:spTree>
    <p:extLst>
      <p:ext uri="{BB962C8B-B14F-4D97-AF65-F5344CB8AC3E}">
        <p14:creationId xmlns:p14="http://schemas.microsoft.com/office/powerpoint/2010/main" val="302231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66E69-DD75-B145-B098-732081A4387F}"/>
              </a:ext>
            </a:extLst>
          </p:cNvPr>
          <p:cNvCxnSpPr>
            <a:cxnSpLocks/>
          </p:cNvCxnSpPr>
          <p:nvPr/>
        </p:nvCxnSpPr>
        <p:spPr>
          <a:xfrm>
            <a:off x="3483501" y="1032124"/>
            <a:ext cx="2514733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3ACE5C-40E4-CA44-84A4-ED2A66DB95FF}"/>
              </a:ext>
            </a:extLst>
          </p:cNvPr>
          <p:cNvSpPr/>
          <p:nvPr/>
        </p:nvSpPr>
        <p:spPr>
          <a:xfrm>
            <a:off x="4468507" y="93493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36E8648-9E65-BC43-80B9-92794E6B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2998631"/>
            <a:ext cx="6154455" cy="310324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2C2CB6-C041-BF48-993D-A31EA8C68E6F}"/>
              </a:ext>
            </a:extLst>
          </p:cNvPr>
          <p:cNvCxnSpPr>
            <a:cxnSpLocks/>
          </p:cNvCxnSpPr>
          <p:nvPr/>
        </p:nvCxnSpPr>
        <p:spPr>
          <a:xfrm flipH="1">
            <a:off x="4353059" y="4025004"/>
            <a:ext cx="832649" cy="168033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067C8A6-FA03-E645-9322-A969EA5F850D}"/>
              </a:ext>
            </a:extLst>
          </p:cNvPr>
          <p:cNvSpPr/>
          <p:nvPr/>
        </p:nvSpPr>
        <p:spPr>
          <a:xfrm>
            <a:off x="297093" y="44441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C446AA-8937-AB48-8639-1F993BFFE655}"/>
              </a:ext>
            </a:extLst>
          </p:cNvPr>
          <p:cNvSpPr/>
          <p:nvPr/>
        </p:nvSpPr>
        <p:spPr>
          <a:xfrm>
            <a:off x="5094268" y="393356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AE7E03-BFBA-1F49-A902-27D37E5704C8}"/>
              </a:ext>
            </a:extLst>
          </p:cNvPr>
          <p:cNvSpPr/>
          <p:nvPr/>
        </p:nvSpPr>
        <p:spPr>
          <a:xfrm>
            <a:off x="4060676" y="51699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6B4E73-B773-BE46-BDF4-07BA536FCE35}"/>
              </a:ext>
            </a:extLst>
          </p:cNvPr>
          <p:cNvSpPr/>
          <p:nvPr/>
        </p:nvSpPr>
        <p:spPr>
          <a:xfrm>
            <a:off x="4773062" y="4551881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784867-4D46-A04E-8347-3C942ADE1A72}"/>
              </a:ext>
            </a:extLst>
          </p:cNvPr>
          <p:cNvCxnSpPr>
            <a:cxnSpLocks/>
          </p:cNvCxnSpPr>
          <p:nvPr/>
        </p:nvCxnSpPr>
        <p:spPr>
          <a:xfrm flipH="1" flipV="1">
            <a:off x="3540244" y="4039218"/>
            <a:ext cx="817705" cy="166612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BD13023-E3F4-9C47-A4F1-5534711EB051}"/>
              </a:ext>
            </a:extLst>
          </p:cNvPr>
          <p:cNvSpPr/>
          <p:nvPr/>
        </p:nvSpPr>
        <p:spPr>
          <a:xfrm>
            <a:off x="297093" y="41164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C27D5-124E-B2F8-A77A-4DFFED59C391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??</a:t>
            </a:r>
          </a:p>
        </p:txBody>
      </p:sp>
    </p:spTree>
    <p:extLst>
      <p:ext uri="{BB962C8B-B14F-4D97-AF65-F5344CB8AC3E}">
        <p14:creationId xmlns:p14="http://schemas.microsoft.com/office/powerpoint/2010/main" val="214147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6DA7E55D-882F-8547-AABC-7EFD8B72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49713"/>
            <a:ext cx="6154455" cy="310324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6BDC5781-61B7-1345-8763-5FE4D5E57A3E}"/>
              </a:ext>
            </a:extLst>
          </p:cNvPr>
          <p:cNvSpPr/>
          <p:nvPr/>
        </p:nvSpPr>
        <p:spPr>
          <a:xfrm>
            <a:off x="10081813" y="222666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6F3201C-5A2F-8D41-84EC-70B72543C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3152959"/>
            <a:ext cx="6154455" cy="3103246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B816CC9F-DE9D-5646-A4CF-E074297A4473}"/>
              </a:ext>
            </a:extLst>
          </p:cNvPr>
          <p:cNvSpPr/>
          <p:nvPr/>
        </p:nvSpPr>
        <p:spPr>
          <a:xfrm>
            <a:off x="11534095" y="533814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134150-DD43-5A4D-B3D7-B5C3E350D335}"/>
              </a:ext>
            </a:extLst>
          </p:cNvPr>
          <p:cNvSpPr/>
          <p:nvPr/>
        </p:nvSpPr>
        <p:spPr>
          <a:xfrm>
            <a:off x="11329400" y="9846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5F66CD-6C47-8747-9943-8F91337BEEFF}"/>
              </a:ext>
            </a:extLst>
          </p:cNvPr>
          <p:cNvSpPr/>
          <p:nvPr/>
        </p:nvSpPr>
        <p:spPr>
          <a:xfrm>
            <a:off x="11327777" y="408185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5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16284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TRI</a:t>
            </a:r>
          </a:p>
        </p:txBody>
      </p:sp>
    </p:spTree>
    <p:extLst>
      <p:ext uri="{BB962C8B-B14F-4D97-AF65-F5344CB8AC3E}">
        <p14:creationId xmlns:p14="http://schemas.microsoft.com/office/powerpoint/2010/main" val="2557805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41554" y="-2"/>
            <a:ext cx="6712898" cy="6858002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5474208" y="475488"/>
            <a:ext cx="2743200" cy="5519456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5942897" y="4427789"/>
            <a:ext cx="403742" cy="403742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5018709" y="5122741"/>
            <a:ext cx="423318" cy="872203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4786466" y="4880299"/>
            <a:ext cx="403742" cy="403742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DB33F8-2A6F-50D5-DAC1-4754B95F8831}"/>
              </a:ext>
            </a:extLst>
          </p:cNvPr>
          <p:cNvSpPr/>
          <p:nvPr/>
        </p:nvSpPr>
        <p:spPr>
          <a:xfrm>
            <a:off x="5725142" y="5334222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113679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ORTH</a:t>
            </a:r>
          </a:p>
        </p:txBody>
      </p:sp>
    </p:spTree>
    <p:extLst>
      <p:ext uri="{BB962C8B-B14F-4D97-AF65-F5344CB8AC3E}">
        <p14:creationId xmlns:p14="http://schemas.microsoft.com/office/powerpoint/2010/main" val="2188465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2653418" y="-2"/>
            <a:ext cx="6885163" cy="685800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>
            <a:off x="5506861" y="451104"/>
            <a:ext cx="0" cy="560702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5309772" y="5363407"/>
            <a:ext cx="396985" cy="396985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4386972" y="4886764"/>
            <a:ext cx="403743" cy="403743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4587003" y="5104696"/>
            <a:ext cx="896878" cy="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ADCC497-1122-B8CF-5B7D-CC98510F7875}"/>
              </a:ext>
            </a:extLst>
          </p:cNvPr>
          <p:cNvSpPr/>
          <p:nvPr/>
        </p:nvSpPr>
        <p:spPr>
          <a:xfrm>
            <a:off x="5078187" y="3508481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348BC2-DAA6-D997-8885-C08A162F0054}"/>
              </a:ext>
            </a:extLst>
          </p:cNvPr>
          <p:cNvSpPr/>
          <p:nvPr/>
        </p:nvSpPr>
        <p:spPr>
          <a:xfrm>
            <a:off x="5532988" y="4422881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4DD656-AB30-DF1C-E215-A3B9665236CC}"/>
              </a:ext>
            </a:extLst>
          </p:cNvPr>
          <p:cNvSpPr/>
          <p:nvPr/>
        </p:nvSpPr>
        <p:spPr>
          <a:xfrm>
            <a:off x="5086896" y="2588649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83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1377368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ANG</a:t>
            </a:r>
          </a:p>
        </p:txBody>
      </p:sp>
    </p:spTree>
    <p:extLst>
      <p:ext uri="{BB962C8B-B14F-4D97-AF65-F5344CB8AC3E}">
        <p14:creationId xmlns:p14="http://schemas.microsoft.com/office/powerpoint/2010/main" val="52878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23C1D04-DF40-8248-A105-13BECAC70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1576792" y="0"/>
            <a:ext cx="6884627" cy="685746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407A495-68C9-674D-AFD6-DB3DF82D5B28}"/>
              </a:ext>
            </a:extLst>
          </p:cNvPr>
          <p:cNvSpPr/>
          <p:nvPr/>
        </p:nvSpPr>
        <p:spPr>
          <a:xfrm>
            <a:off x="3295328" y="4858032"/>
            <a:ext cx="403711" cy="403711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21FECD-7942-EF41-B1A4-DA0F10CAA0AB}"/>
              </a:ext>
            </a:extLst>
          </p:cNvPr>
          <p:cNvSpPr/>
          <p:nvPr/>
        </p:nvSpPr>
        <p:spPr>
          <a:xfrm>
            <a:off x="6549338" y="4866998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2C3571-099E-9B44-86BF-12FAA2FCC962}"/>
              </a:ext>
            </a:extLst>
          </p:cNvPr>
          <p:cNvSpPr/>
          <p:nvPr/>
        </p:nvSpPr>
        <p:spPr>
          <a:xfrm>
            <a:off x="4454731" y="4407666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C98DFF-F1C0-0942-9AE6-21F7DF242375}"/>
              </a:ext>
            </a:extLst>
          </p:cNvPr>
          <p:cNvCxnSpPr>
            <a:cxnSpLocks/>
          </p:cNvCxnSpPr>
          <p:nvPr/>
        </p:nvCxnSpPr>
        <p:spPr>
          <a:xfrm flipV="1">
            <a:off x="3991081" y="435429"/>
            <a:ext cx="2755320" cy="5584342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003E578-418F-3443-9FF4-16AE3B964EEB}"/>
              </a:ext>
            </a:extLst>
          </p:cNvPr>
          <p:cNvSpPr/>
          <p:nvPr/>
        </p:nvSpPr>
        <p:spPr>
          <a:xfrm>
            <a:off x="5147510" y="4847145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F9707-9472-1949-8891-9DE91983BEB6}"/>
              </a:ext>
            </a:extLst>
          </p:cNvPr>
          <p:cNvCxnSpPr>
            <a:cxnSpLocks/>
          </p:cNvCxnSpPr>
          <p:nvPr/>
        </p:nvCxnSpPr>
        <p:spPr>
          <a:xfrm>
            <a:off x="2587947" y="3262307"/>
            <a:ext cx="1392248" cy="2770003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20E4B41-BF9E-CE4C-A085-C69071FBC822}"/>
              </a:ext>
            </a:extLst>
          </p:cNvPr>
          <p:cNvSpPr/>
          <p:nvPr/>
        </p:nvSpPr>
        <p:spPr>
          <a:xfrm>
            <a:off x="3991081" y="3454603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284BBD-D2E6-8947-9147-7994DFED7250}"/>
              </a:ext>
            </a:extLst>
          </p:cNvPr>
          <p:cNvSpPr/>
          <p:nvPr/>
        </p:nvSpPr>
        <p:spPr>
          <a:xfrm>
            <a:off x="3784433" y="4858032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F33A52-5F4C-B535-DA04-30582C01E40F}"/>
              </a:ext>
            </a:extLst>
          </p:cNvPr>
          <p:cNvCxnSpPr>
            <a:cxnSpLocks/>
          </p:cNvCxnSpPr>
          <p:nvPr/>
        </p:nvCxnSpPr>
        <p:spPr>
          <a:xfrm>
            <a:off x="2598833" y="5100826"/>
            <a:ext cx="5862586" cy="0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E9276AE-797E-2338-B69F-E1C84FE56F54}"/>
              </a:ext>
            </a:extLst>
          </p:cNvPr>
          <p:cNvSpPr/>
          <p:nvPr/>
        </p:nvSpPr>
        <p:spPr>
          <a:xfrm>
            <a:off x="4231524" y="5342955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50DEBD-14CF-ADE8-C87C-CACEC6DDD551}"/>
              </a:ext>
            </a:extLst>
          </p:cNvPr>
          <p:cNvCxnSpPr>
            <a:cxnSpLocks/>
          </p:cNvCxnSpPr>
          <p:nvPr/>
        </p:nvCxnSpPr>
        <p:spPr>
          <a:xfrm flipV="1">
            <a:off x="3031975" y="435429"/>
            <a:ext cx="2802768" cy="5619049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F6D57C5-171A-5F31-4533-8CECF246EBB8}"/>
              </a:ext>
            </a:extLst>
          </p:cNvPr>
          <p:cNvSpPr/>
          <p:nvPr/>
        </p:nvSpPr>
        <p:spPr>
          <a:xfrm>
            <a:off x="4685773" y="2111939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8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C27D5-124E-B2F8-A77A-4DFFED59C391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??</a:t>
            </a:r>
          </a:p>
        </p:txBody>
      </p:sp>
    </p:spTree>
    <p:extLst>
      <p:ext uri="{BB962C8B-B14F-4D97-AF65-F5344CB8AC3E}">
        <p14:creationId xmlns:p14="http://schemas.microsoft.com/office/powerpoint/2010/main" val="285147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9068691" y="-1"/>
            <a:ext cx="3008986" cy="310641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22078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2310785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43991" y="0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924775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811796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238462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550487" y="9522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58963" y="3619419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9737306" y="582889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E660B3-AE3A-1A46-AA60-F146088CB7B8}"/>
              </a:ext>
            </a:extLst>
          </p:cNvPr>
          <p:cNvSpPr/>
          <p:nvPr/>
        </p:nvSpPr>
        <p:spPr>
          <a:xfrm>
            <a:off x="9739188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152A5-F134-0949-BEF3-B4CA7F5B9EF5}"/>
              </a:ext>
            </a:extLst>
          </p:cNvPr>
          <p:cNvCxnSpPr>
            <a:cxnSpLocks/>
          </p:cNvCxnSpPr>
          <p:nvPr/>
        </p:nvCxnSpPr>
        <p:spPr>
          <a:xfrm flipV="1">
            <a:off x="9626209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3F3F5C-A1B8-3E4E-928B-0C670FE13082}"/>
              </a:ext>
            </a:extLst>
          </p:cNvPr>
          <p:cNvSpPr/>
          <p:nvPr/>
        </p:nvSpPr>
        <p:spPr>
          <a:xfrm>
            <a:off x="10052875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DBF7E3-EA7D-8D45-AE0B-D540F0EA5DC2}"/>
              </a:ext>
            </a:extLst>
          </p:cNvPr>
          <p:cNvSpPr/>
          <p:nvPr/>
        </p:nvSpPr>
        <p:spPr>
          <a:xfrm>
            <a:off x="10390304" y="94822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2416FD-E96F-5148-A233-C5713128A5D8}"/>
              </a:ext>
            </a:extLst>
          </p:cNvPr>
          <p:cNvSpPr/>
          <p:nvPr/>
        </p:nvSpPr>
        <p:spPr>
          <a:xfrm>
            <a:off x="11003869" y="94822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0BF124-518B-5845-AC62-495BE3AC5C6D}"/>
              </a:ext>
            </a:extLst>
          </p:cNvPr>
          <p:cNvCxnSpPr>
            <a:cxnSpLocks/>
          </p:cNvCxnSpPr>
          <p:nvPr/>
        </p:nvCxnSpPr>
        <p:spPr>
          <a:xfrm flipV="1">
            <a:off x="9626209" y="385686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9EE78E0-53D8-1C4D-88ED-94311C432091}"/>
              </a:ext>
            </a:extLst>
          </p:cNvPr>
          <p:cNvSpPr/>
          <p:nvPr/>
        </p:nvSpPr>
        <p:spPr>
          <a:xfrm>
            <a:off x="10052875" y="52039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947B9-5E1F-CA4B-A045-94A9706D340D}"/>
              </a:ext>
            </a:extLst>
          </p:cNvPr>
          <p:cNvSpPr/>
          <p:nvPr/>
        </p:nvSpPr>
        <p:spPr>
          <a:xfrm>
            <a:off x="10686673" y="520394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BD822BB-8A6A-2A48-B740-9BF12C249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708997"/>
            <a:ext cx="3118714" cy="3106411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15BA85CC-601A-4B4D-A9D4-281893DE5DBA}"/>
              </a:ext>
            </a:extLst>
          </p:cNvPr>
          <p:cNvSpPr/>
          <p:nvPr/>
        </p:nvSpPr>
        <p:spPr>
          <a:xfrm>
            <a:off x="783690" y="591489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026DA2-562F-2946-B8C3-F4C8EF1D728B}"/>
              </a:ext>
            </a:extLst>
          </p:cNvPr>
          <p:cNvSpPr/>
          <p:nvPr/>
        </p:nvSpPr>
        <p:spPr>
          <a:xfrm>
            <a:off x="991847" y="5914897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0F6606-7B9E-A74D-8627-37AB17D0077A}"/>
              </a:ext>
            </a:extLst>
          </p:cNvPr>
          <p:cNvCxnSpPr>
            <a:cxnSpLocks/>
          </p:cNvCxnSpPr>
          <p:nvPr/>
        </p:nvCxnSpPr>
        <p:spPr>
          <a:xfrm>
            <a:off x="453367" y="6017839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7C957D-C07B-D940-9F18-0C834F34E86F}"/>
              </a:ext>
            </a:extLst>
          </p:cNvPr>
          <p:cNvSpPr txBox="1"/>
          <p:nvPr/>
        </p:nvSpPr>
        <p:spPr>
          <a:xfrm>
            <a:off x="3364184" y="5451446"/>
            <a:ext cx="2128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DISTRACTOR? </a:t>
            </a:r>
          </a:p>
          <a:p>
            <a:r>
              <a:rPr lang="en-US" dirty="0"/>
              <a:t>N = 18</a:t>
            </a:r>
          </a:p>
          <a:p>
            <a:r>
              <a:rPr lang="en-US" dirty="0"/>
              <a:t>Why is classified as 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A7A49D-74A0-C443-AB36-3E2E5D54D5A5}"/>
              </a:ext>
            </a:extLst>
          </p:cNvPr>
          <p:cNvCxnSpPr>
            <a:cxnSpLocks/>
          </p:cNvCxnSpPr>
          <p:nvPr/>
        </p:nvCxnSpPr>
        <p:spPr>
          <a:xfrm flipV="1">
            <a:off x="1291900" y="3942862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8E42B7-53B6-E8FE-3322-B532C50F98C0}"/>
              </a:ext>
            </a:extLst>
          </p:cNvPr>
          <p:cNvSpPr txBox="1"/>
          <p:nvPr/>
        </p:nvSpPr>
        <p:spPr>
          <a:xfrm>
            <a:off x="7352828" y="2967335"/>
            <a:ext cx="295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two should be </a:t>
            </a:r>
          </a:p>
          <a:p>
            <a:r>
              <a:rPr lang="en-US" dirty="0"/>
              <a:t>Unknown?? Instead of </a:t>
            </a:r>
            <a:r>
              <a:rPr lang="en-US" dirty="0" err="1"/>
              <a:t>Tverky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51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315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F3C487-57EF-7449-BEA1-AA071313A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6F3E439-099F-A04B-85FA-911A6E6F0DC4}"/>
              </a:ext>
            </a:extLst>
          </p:cNvPr>
          <p:cNvSpPr/>
          <p:nvPr/>
        </p:nvSpPr>
        <p:spPr>
          <a:xfrm>
            <a:off x="783690" y="2205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5F36DE-5214-484E-90C6-44FBAB97CB71}"/>
              </a:ext>
            </a:extLst>
          </p:cNvPr>
          <p:cNvCxnSpPr>
            <a:cxnSpLocks/>
          </p:cNvCxnSpPr>
          <p:nvPr/>
        </p:nvCxnSpPr>
        <p:spPr>
          <a:xfrm>
            <a:off x="453367" y="2308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ABFFC5B-0813-FE43-BA87-18C05EBB0072}"/>
              </a:ext>
            </a:extLst>
          </p:cNvPr>
          <p:cNvSpPr/>
          <p:nvPr/>
        </p:nvSpPr>
        <p:spPr>
          <a:xfrm>
            <a:off x="1720529" y="15842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969140-79FB-4D4A-8430-86F8084B24C9}"/>
              </a:ext>
            </a:extLst>
          </p:cNvPr>
          <p:cNvCxnSpPr>
            <a:cxnSpLocks/>
          </p:cNvCxnSpPr>
          <p:nvPr/>
        </p:nvCxnSpPr>
        <p:spPr>
          <a:xfrm flipV="1">
            <a:off x="1083723" y="578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63372-B841-5244-8B4D-DC9978261B0F}"/>
              </a:ext>
            </a:extLst>
          </p:cNvPr>
          <p:cNvCxnSpPr>
            <a:cxnSpLocks/>
          </p:cNvCxnSpPr>
          <p:nvPr/>
        </p:nvCxnSpPr>
        <p:spPr>
          <a:xfrm>
            <a:off x="910473" y="2365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D3D6E-D376-2846-BC4F-FA35790C773D}"/>
              </a:ext>
            </a:extLst>
          </p:cNvPr>
          <p:cNvCxnSpPr>
            <a:cxnSpLocks/>
          </p:cNvCxnSpPr>
          <p:nvPr/>
        </p:nvCxnSpPr>
        <p:spPr>
          <a:xfrm flipV="1">
            <a:off x="1292447" y="206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E2DAD-6842-E74C-B121-27B7C64AF6A7}"/>
              </a:ext>
            </a:extLst>
          </p:cNvPr>
          <p:cNvCxnSpPr>
            <a:cxnSpLocks/>
          </p:cNvCxnSpPr>
          <p:nvPr/>
        </p:nvCxnSpPr>
        <p:spPr>
          <a:xfrm flipV="1">
            <a:off x="671399" y="231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6357C5-E7B9-1945-BFFD-636DFAD9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81327" y="13759"/>
            <a:ext cx="3118714" cy="31064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2214BD0-03E1-1749-A31F-176DC4E2ECF8}"/>
              </a:ext>
            </a:extLst>
          </p:cNvPr>
          <p:cNvSpPr/>
          <p:nvPr/>
        </p:nvSpPr>
        <p:spPr>
          <a:xfrm>
            <a:off x="3965017" y="22196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E1204-2A09-0243-A376-BBB838126CBA}"/>
              </a:ext>
            </a:extLst>
          </p:cNvPr>
          <p:cNvCxnSpPr>
            <a:cxnSpLocks/>
          </p:cNvCxnSpPr>
          <p:nvPr/>
        </p:nvCxnSpPr>
        <p:spPr>
          <a:xfrm>
            <a:off x="3634694" y="2322601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AB75242-FFC2-D841-92BD-3696269FB497}"/>
              </a:ext>
            </a:extLst>
          </p:cNvPr>
          <p:cNvSpPr/>
          <p:nvPr/>
        </p:nvSpPr>
        <p:spPr>
          <a:xfrm>
            <a:off x="4591059" y="1376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621927-59FC-1743-964F-EC7F61336CCF}"/>
              </a:ext>
            </a:extLst>
          </p:cNvPr>
          <p:cNvCxnSpPr>
            <a:cxnSpLocks/>
          </p:cNvCxnSpPr>
          <p:nvPr/>
        </p:nvCxnSpPr>
        <p:spPr>
          <a:xfrm flipV="1">
            <a:off x="4265050" y="592512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269DDE-6ABE-1548-9853-21491EE43EB5}"/>
              </a:ext>
            </a:extLst>
          </p:cNvPr>
          <p:cNvCxnSpPr>
            <a:cxnSpLocks/>
          </p:cNvCxnSpPr>
          <p:nvPr/>
        </p:nvCxnSpPr>
        <p:spPr>
          <a:xfrm>
            <a:off x="4091800" y="2379445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51E6C-5864-BD4F-A077-13AB12980863}"/>
              </a:ext>
            </a:extLst>
          </p:cNvPr>
          <p:cNvCxnSpPr>
            <a:cxnSpLocks/>
          </p:cNvCxnSpPr>
          <p:nvPr/>
        </p:nvCxnSpPr>
        <p:spPr>
          <a:xfrm flipV="1">
            <a:off x="4473774" y="22050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475486-B6BD-7A46-9B3B-BD2EB5EA9DCF}"/>
              </a:ext>
            </a:extLst>
          </p:cNvPr>
          <p:cNvCxnSpPr>
            <a:cxnSpLocks/>
          </p:cNvCxnSpPr>
          <p:nvPr/>
        </p:nvCxnSpPr>
        <p:spPr>
          <a:xfrm flipV="1">
            <a:off x="3852726" y="244882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1402458-8D61-C241-B568-698BB32BC833}"/>
              </a:ext>
            </a:extLst>
          </p:cNvPr>
          <p:cNvSpPr/>
          <p:nvPr/>
        </p:nvSpPr>
        <p:spPr>
          <a:xfrm>
            <a:off x="4181153" y="221204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82B646-2198-944A-836F-BE23CAB8F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99085" y="31000"/>
            <a:ext cx="3118714" cy="310641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3EB1689-3B79-A540-8BA1-1062695423E1}"/>
              </a:ext>
            </a:extLst>
          </p:cNvPr>
          <p:cNvSpPr/>
          <p:nvPr/>
        </p:nvSpPr>
        <p:spPr>
          <a:xfrm>
            <a:off x="7082775" y="2236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FFB08F-30F5-C349-971B-F34C7E0CC10C}"/>
              </a:ext>
            </a:extLst>
          </p:cNvPr>
          <p:cNvCxnSpPr>
            <a:cxnSpLocks/>
          </p:cNvCxnSpPr>
          <p:nvPr/>
        </p:nvCxnSpPr>
        <p:spPr>
          <a:xfrm>
            <a:off x="6752452" y="2339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69D21DB-8B2D-5444-8C85-4D26C10D2C3D}"/>
              </a:ext>
            </a:extLst>
          </p:cNvPr>
          <p:cNvSpPr/>
          <p:nvPr/>
        </p:nvSpPr>
        <p:spPr>
          <a:xfrm>
            <a:off x="8329733" y="1407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BC510-B320-5145-AB5C-29B97E2A0A68}"/>
              </a:ext>
            </a:extLst>
          </p:cNvPr>
          <p:cNvCxnSpPr>
            <a:cxnSpLocks/>
          </p:cNvCxnSpPr>
          <p:nvPr/>
        </p:nvCxnSpPr>
        <p:spPr>
          <a:xfrm flipV="1">
            <a:off x="7382808" y="609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247E37-EE99-2D4F-9A92-AA84E5B8ABC3}"/>
              </a:ext>
            </a:extLst>
          </p:cNvPr>
          <p:cNvCxnSpPr>
            <a:cxnSpLocks/>
          </p:cNvCxnSpPr>
          <p:nvPr/>
        </p:nvCxnSpPr>
        <p:spPr>
          <a:xfrm>
            <a:off x="7209558" y="2396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B3831B-D2CB-E04B-8592-CAD0AC98578B}"/>
              </a:ext>
            </a:extLst>
          </p:cNvPr>
          <p:cNvCxnSpPr>
            <a:cxnSpLocks/>
          </p:cNvCxnSpPr>
          <p:nvPr/>
        </p:nvCxnSpPr>
        <p:spPr>
          <a:xfrm flipV="1">
            <a:off x="7591532" y="237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6E2B46-5F89-C640-AB93-807F3ECBAA95}"/>
              </a:ext>
            </a:extLst>
          </p:cNvPr>
          <p:cNvCxnSpPr>
            <a:cxnSpLocks/>
          </p:cNvCxnSpPr>
          <p:nvPr/>
        </p:nvCxnSpPr>
        <p:spPr>
          <a:xfrm flipV="1">
            <a:off x="6970484" y="262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9BE9E3A-8E8E-8246-9FC6-CF536815F914}"/>
              </a:ext>
            </a:extLst>
          </p:cNvPr>
          <p:cNvSpPr/>
          <p:nvPr/>
        </p:nvSpPr>
        <p:spPr>
          <a:xfrm>
            <a:off x="8329733" y="97502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8D24A2-C9E7-B940-B84D-6509280F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04015" y="3661924"/>
            <a:ext cx="3118714" cy="310641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B0DE74F-2202-B04E-B493-B1BE94ED4BD0}"/>
              </a:ext>
            </a:extLst>
          </p:cNvPr>
          <p:cNvSpPr/>
          <p:nvPr/>
        </p:nvSpPr>
        <p:spPr>
          <a:xfrm>
            <a:off x="9687705" y="586782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30F3B8-7FD7-DB40-B927-F0FD8D6C1A04}"/>
              </a:ext>
            </a:extLst>
          </p:cNvPr>
          <p:cNvCxnSpPr>
            <a:cxnSpLocks/>
          </p:cNvCxnSpPr>
          <p:nvPr/>
        </p:nvCxnSpPr>
        <p:spPr>
          <a:xfrm>
            <a:off x="9357382" y="5970766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2DCDCA8-8539-5C4D-8F81-F2845661934C}"/>
              </a:ext>
            </a:extLst>
          </p:cNvPr>
          <p:cNvSpPr/>
          <p:nvPr/>
        </p:nvSpPr>
        <p:spPr>
          <a:xfrm>
            <a:off x="10934663" y="50383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D0DCC-9AD3-2340-87A2-A762E0587CCD}"/>
              </a:ext>
            </a:extLst>
          </p:cNvPr>
          <p:cNvCxnSpPr>
            <a:cxnSpLocks/>
          </p:cNvCxnSpPr>
          <p:nvPr/>
        </p:nvCxnSpPr>
        <p:spPr>
          <a:xfrm flipV="1">
            <a:off x="9987738" y="4240677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A96B25-0165-8040-B671-C622A937DE3F}"/>
              </a:ext>
            </a:extLst>
          </p:cNvPr>
          <p:cNvCxnSpPr>
            <a:cxnSpLocks/>
          </p:cNvCxnSpPr>
          <p:nvPr/>
        </p:nvCxnSpPr>
        <p:spPr>
          <a:xfrm>
            <a:off x="9814488" y="602761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704E75-ACBF-5E45-BE81-DE72DFF6664E}"/>
              </a:ext>
            </a:extLst>
          </p:cNvPr>
          <p:cNvCxnSpPr>
            <a:cxnSpLocks/>
          </p:cNvCxnSpPr>
          <p:nvPr/>
        </p:nvCxnSpPr>
        <p:spPr>
          <a:xfrm flipV="1">
            <a:off x="10196462" y="3868665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66DE8C-6D88-514D-AC0D-9EA82C19BCCE}"/>
              </a:ext>
            </a:extLst>
          </p:cNvPr>
          <p:cNvCxnSpPr>
            <a:cxnSpLocks/>
          </p:cNvCxnSpPr>
          <p:nvPr/>
        </p:nvCxnSpPr>
        <p:spPr>
          <a:xfrm flipV="1">
            <a:off x="9575414" y="3893047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5A113ED-B1D8-1341-AA30-548766544819}"/>
              </a:ext>
            </a:extLst>
          </p:cNvPr>
          <p:cNvSpPr/>
          <p:nvPr/>
        </p:nvSpPr>
        <p:spPr>
          <a:xfrm>
            <a:off x="10525036" y="586782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459C4C-CEDA-E444-BCA3-B67BFF9CB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613" y="3544848"/>
            <a:ext cx="3118714" cy="3106411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8D56662D-25C1-434E-B088-996B611EDB11}"/>
              </a:ext>
            </a:extLst>
          </p:cNvPr>
          <p:cNvSpPr/>
          <p:nvPr/>
        </p:nvSpPr>
        <p:spPr>
          <a:xfrm>
            <a:off x="846303" y="575074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1FCFF4-F25D-0B45-A2C0-EFC4523EF815}"/>
              </a:ext>
            </a:extLst>
          </p:cNvPr>
          <p:cNvCxnSpPr>
            <a:cxnSpLocks/>
          </p:cNvCxnSpPr>
          <p:nvPr/>
        </p:nvCxnSpPr>
        <p:spPr>
          <a:xfrm>
            <a:off x="515980" y="5853690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062141-AF0F-2940-AF1C-4F128A8A5117}"/>
              </a:ext>
            </a:extLst>
          </p:cNvPr>
          <p:cNvCxnSpPr>
            <a:cxnSpLocks/>
          </p:cNvCxnSpPr>
          <p:nvPr/>
        </p:nvCxnSpPr>
        <p:spPr>
          <a:xfrm flipV="1">
            <a:off x="1146336" y="4123601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69D1A3-4B4A-E743-802F-CFD368424EB0}"/>
              </a:ext>
            </a:extLst>
          </p:cNvPr>
          <p:cNvCxnSpPr>
            <a:cxnSpLocks/>
          </p:cNvCxnSpPr>
          <p:nvPr/>
        </p:nvCxnSpPr>
        <p:spPr>
          <a:xfrm>
            <a:off x="973086" y="5910534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270B9E-7A16-1244-8CBC-5F85D98B19EF}"/>
              </a:ext>
            </a:extLst>
          </p:cNvPr>
          <p:cNvCxnSpPr>
            <a:cxnSpLocks/>
          </p:cNvCxnSpPr>
          <p:nvPr/>
        </p:nvCxnSpPr>
        <p:spPr>
          <a:xfrm flipV="1">
            <a:off x="1355060" y="3751589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BB66DA-91B1-D648-9C77-11A8422FB4AC}"/>
              </a:ext>
            </a:extLst>
          </p:cNvPr>
          <p:cNvCxnSpPr>
            <a:cxnSpLocks/>
          </p:cNvCxnSpPr>
          <p:nvPr/>
        </p:nvCxnSpPr>
        <p:spPr>
          <a:xfrm flipV="1">
            <a:off x="734012" y="377597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70A735D-3BD7-5A4C-BE31-000A89AC7F23}"/>
              </a:ext>
            </a:extLst>
          </p:cNvPr>
          <p:cNvSpPr/>
          <p:nvPr/>
        </p:nvSpPr>
        <p:spPr>
          <a:xfrm>
            <a:off x="1683634" y="575074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C37D2A-BC0B-754A-B778-F93EE05A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354577" y="3558982"/>
            <a:ext cx="3118714" cy="3106411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EB95AA2E-911E-AA44-B8CE-13034483FE2E}"/>
              </a:ext>
            </a:extLst>
          </p:cNvPr>
          <p:cNvSpPr/>
          <p:nvPr/>
        </p:nvSpPr>
        <p:spPr>
          <a:xfrm>
            <a:off x="4138267" y="5764882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4415B2-05AE-AD41-B35E-E7814E9A03D3}"/>
              </a:ext>
            </a:extLst>
          </p:cNvPr>
          <p:cNvCxnSpPr>
            <a:cxnSpLocks/>
          </p:cNvCxnSpPr>
          <p:nvPr/>
        </p:nvCxnSpPr>
        <p:spPr>
          <a:xfrm>
            <a:off x="3807944" y="5867824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1BCF21-3429-BD43-A868-9AAB60FFB5A8}"/>
              </a:ext>
            </a:extLst>
          </p:cNvPr>
          <p:cNvSpPr/>
          <p:nvPr/>
        </p:nvSpPr>
        <p:spPr>
          <a:xfrm>
            <a:off x="5385225" y="493536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A8CEE7-D09A-DF4F-BF0E-2E5F0E2E970A}"/>
              </a:ext>
            </a:extLst>
          </p:cNvPr>
          <p:cNvCxnSpPr>
            <a:cxnSpLocks/>
          </p:cNvCxnSpPr>
          <p:nvPr/>
        </p:nvCxnSpPr>
        <p:spPr>
          <a:xfrm flipV="1">
            <a:off x="4438300" y="4137735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E5BDF6-A236-3D4A-A21E-20CCD9FC2283}"/>
              </a:ext>
            </a:extLst>
          </p:cNvPr>
          <p:cNvCxnSpPr>
            <a:cxnSpLocks/>
          </p:cNvCxnSpPr>
          <p:nvPr/>
        </p:nvCxnSpPr>
        <p:spPr>
          <a:xfrm>
            <a:off x="4265050" y="5924668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C3B480-25BA-F14D-BA29-FB706984F697}"/>
              </a:ext>
            </a:extLst>
          </p:cNvPr>
          <p:cNvCxnSpPr>
            <a:cxnSpLocks/>
          </p:cNvCxnSpPr>
          <p:nvPr/>
        </p:nvCxnSpPr>
        <p:spPr>
          <a:xfrm flipV="1">
            <a:off x="4647024" y="3765723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573EB3-1238-6948-AD8B-9992F1B9F53D}"/>
              </a:ext>
            </a:extLst>
          </p:cNvPr>
          <p:cNvCxnSpPr>
            <a:cxnSpLocks/>
          </p:cNvCxnSpPr>
          <p:nvPr/>
        </p:nvCxnSpPr>
        <p:spPr>
          <a:xfrm flipV="1">
            <a:off x="4025976" y="3790105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09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511E0D6-A743-414F-99DD-31DE9103F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9013827" y="44278"/>
            <a:ext cx="3118714" cy="310641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77209" y="-1"/>
            <a:ext cx="3040685" cy="310641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-2"/>
            <a:ext cx="3118714" cy="3106411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 flipV="1">
            <a:off x="1291900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1200460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789746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871660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4278590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4501641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4105340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3976127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6491144" y="57415"/>
            <a:ext cx="3008986" cy="3106411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BFE796-780C-CD4A-A437-9E142C251CCC}"/>
              </a:ext>
            </a:extLst>
          </p:cNvPr>
          <p:cNvCxnSpPr>
            <a:cxnSpLocks/>
          </p:cNvCxnSpPr>
          <p:nvPr/>
        </p:nvCxnSpPr>
        <p:spPr>
          <a:xfrm flipV="1">
            <a:off x="7673316" y="249174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230E570-444B-8D4C-AE63-D393C8AFC3BB}"/>
              </a:ext>
            </a:extLst>
          </p:cNvPr>
          <p:cNvSpPr/>
          <p:nvPr/>
        </p:nvSpPr>
        <p:spPr>
          <a:xfrm>
            <a:off x="7683876" y="205206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224968-36CC-E743-8674-EC8435BEED49}"/>
              </a:ext>
            </a:extLst>
          </p:cNvPr>
          <p:cNvCxnSpPr>
            <a:cxnSpLocks/>
          </p:cNvCxnSpPr>
          <p:nvPr/>
        </p:nvCxnSpPr>
        <p:spPr>
          <a:xfrm>
            <a:off x="7253076" y="2362900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4E9A1EF-DFAF-374B-81A6-800FF1E376F9}"/>
              </a:ext>
            </a:extLst>
          </p:cNvPr>
          <p:cNvSpPr/>
          <p:nvPr/>
        </p:nvSpPr>
        <p:spPr>
          <a:xfrm>
            <a:off x="7161636" y="226098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0BAB396-FE26-9E41-99D4-5B23407BBD75}"/>
              </a:ext>
            </a:extLst>
          </p:cNvPr>
          <p:cNvSpPr/>
          <p:nvPr/>
        </p:nvSpPr>
        <p:spPr>
          <a:xfrm>
            <a:off x="8107556" y="163594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E3D8B36-FF25-C344-BB49-F037A60A236C}"/>
              </a:ext>
            </a:extLst>
          </p:cNvPr>
          <p:cNvSpPr/>
          <p:nvPr/>
        </p:nvSpPr>
        <p:spPr>
          <a:xfrm>
            <a:off x="8417434" y="14286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5F6F631-52AC-DB44-BC7A-B01778C565A3}"/>
              </a:ext>
            </a:extLst>
          </p:cNvPr>
          <p:cNvCxnSpPr>
            <a:cxnSpLocks/>
          </p:cNvCxnSpPr>
          <p:nvPr/>
        </p:nvCxnSpPr>
        <p:spPr>
          <a:xfrm flipV="1">
            <a:off x="7452367" y="285472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0718E6-8DAD-C241-B6CE-52B025059D0D}"/>
              </a:ext>
            </a:extLst>
          </p:cNvPr>
          <p:cNvCxnSpPr>
            <a:cxnSpLocks/>
          </p:cNvCxnSpPr>
          <p:nvPr/>
        </p:nvCxnSpPr>
        <p:spPr>
          <a:xfrm>
            <a:off x="7293556" y="244284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543493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575133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5854278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039917" y="3543492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820701" y="576283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707722" y="3778370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134388" y="512545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446413" y="4495724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87A4BF-BA9A-7948-B624-4137BF6F2D58}"/>
              </a:ext>
            </a:extLst>
          </p:cNvPr>
          <p:cNvSpPr/>
          <p:nvPr/>
        </p:nvSpPr>
        <p:spPr>
          <a:xfrm>
            <a:off x="10629809" y="16417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8D94353-AFA7-0948-8AC2-45614D49E18D}"/>
              </a:ext>
            </a:extLst>
          </p:cNvPr>
          <p:cNvCxnSpPr>
            <a:cxnSpLocks/>
          </p:cNvCxnSpPr>
          <p:nvPr/>
        </p:nvCxnSpPr>
        <p:spPr>
          <a:xfrm flipV="1">
            <a:off x="10300442" y="236565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7C88388-E151-0544-A556-1FA9D04DAE51}"/>
              </a:ext>
            </a:extLst>
          </p:cNvPr>
          <p:cNvCxnSpPr>
            <a:cxnSpLocks/>
          </p:cNvCxnSpPr>
          <p:nvPr/>
        </p:nvCxnSpPr>
        <p:spPr>
          <a:xfrm flipV="1">
            <a:off x="10089933" y="272863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21932CF-0DD7-5943-8B0C-8252AEC67AEA}"/>
              </a:ext>
            </a:extLst>
          </p:cNvPr>
          <p:cNvCxnSpPr>
            <a:cxnSpLocks/>
          </p:cNvCxnSpPr>
          <p:nvPr/>
        </p:nvCxnSpPr>
        <p:spPr>
          <a:xfrm>
            <a:off x="9931122" y="2430231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831799B-F522-0244-80CA-4ECDA8D38BAE}"/>
              </a:ext>
            </a:extLst>
          </p:cNvPr>
          <p:cNvSpPr/>
          <p:nvPr/>
        </p:nvSpPr>
        <p:spPr>
          <a:xfrm>
            <a:off x="10216717" y="2453182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16114A1-F4D7-2540-9B0C-3051F723447C}"/>
              </a:ext>
            </a:extLst>
          </p:cNvPr>
          <p:cNvSpPr/>
          <p:nvPr/>
        </p:nvSpPr>
        <p:spPr>
          <a:xfrm>
            <a:off x="10110323" y="1213184"/>
            <a:ext cx="182881" cy="182881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9B98F8A-AA61-5740-9C51-106ED7316994}"/>
              </a:ext>
            </a:extLst>
          </p:cNvPr>
          <p:cNvSpPr/>
          <p:nvPr/>
        </p:nvSpPr>
        <p:spPr>
          <a:xfrm>
            <a:off x="9780189" y="2240621"/>
            <a:ext cx="212561" cy="212561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316DCF7-3DB4-8244-BD00-425E900171ED}"/>
              </a:ext>
            </a:extLst>
          </p:cNvPr>
          <p:cNvSpPr/>
          <p:nvPr/>
        </p:nvSpPr>
        <p:spPr>
          <a:xfrm>
            <a:off x="10324167" y="204048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EAE6DB5-498A-E14B-ADEA-209E598ABACD}"/>
              </a:ext>
            </a:extLst>
          </p:cNvPr>
          <p:cNvSpPr/>
          <p:nvPr/>
        </p:nvSpPr>
        <p:spPr>
          <a:xfrm>
            <a:off x="10430038" y="140472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88BD6E3-8E05-0E46-9451-866FE6F24CEE}"/>
              </a:ext>
            </a:extLst>
          </p:cNvPr>
          <p:cNvSpPr/>
          <p:nvPr/>
        </p:nvSpPr>
        <p:spPr>
          <a:xfrm>
            <a:off x="10430038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88A2166-6BB0-C94D-8A94-58C77B03500B}"/>
              </a:ext>
            </a:extLst>
          </p:cNvPr>
          <p:cNvSpPr/>
          <p:nvPr/>
        </p:nvSpPr>
        <p:spPr>
          <a:xfrm>
            <a:off x="10741989" y="161473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EDA5746-1116-D443-B5D9-6EB14325C4D7}"/>
              </a:ext>
            </a:extLst>
          </p:cNvPr>
          <p:cNvSpPr/>
          <p:nvPr/>
        </p:nvSpPr>
        <p:spPr>
          <a:xfrm>
            <a:off x="10644555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19B0AC4-A501-F940-BD31-58BB5AC81460}"/>
              </a:ext>
            </a:extLst>
          </p:cNvPr>
          <p:cNvSpPr/>
          <p:nvPr/>
        </p:nvSpPr>
        <p:spPr>
          <a:xfrm>
            <a:off x="11054244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BE591DC-D6D5-7D4E-A5BD-C762D5E3DEC5}"/>
              </a:ext>
            </a:extLst>
          </p:cNvPr>
          <p:cNvSpPr/>
          <p:nvPr/>
        </p:nvSpPr>
        <p:spPr>
          <a:xfrm>
            <a:off x="11049450" y="141460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66CFC98-78A4-BA48-A6E1-504F617FE8A1}"/>
              </a:ext>
            </a:extLst>
          </p:cNvPr>
          <p:cNvSpPr/>
          <p:nvPr/>
        </p:nvSpPr>
        <p:spPr>
          <a:xfrm>
            <a:off x="11155823" y="204048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B91B3C1-1185-2F46-AAF5-D833697D14A1}"/>
              </a:ext>
            </a:extLst>
          </p:cNvPr>
          <p:cNvSpPr/>
          <p:nvPr/>
        </p:nvSpPr>
        <p:spPr>
          <a:xfrm>
            <a:off x="11258765" y="224759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45EF195-F5E0-8D4B-8304-AC52285BA4C2}"/>
              </a:ext>
            </a:extLst>
          </p:cNvPr>
          <p:cNvSpPr/>
          <p:nvPr/>
        </p:nvSpPr>
        <p:spPr>
          <a:xfrm>
            <a:off x="10115535" y="162465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A8046E2-06FF-EC40-9816-657EAAAF4E6E}"/>
              </a:ext>
            </a:extLst>
          </p:cNvPr>
          <p:cNvSpPr/>
          <p:nvPr/>
        </p:nvSpPr>
        <p:spPr>
          <a:xfrm>
            <a:off x="10003148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158631" y="3630632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6936974" y="5840111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0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D4AFED-6F0E-224C-9C51-8DD96411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53734" y="0"/>
            <a:ext cx="3118714" cy="310641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D7DB3E3-9FB6-F54D-A99C-22651CCBBF70}"/>
              </a:ext>
            </a:extLst>
          </p:cNvPr>
          <p:cNvSpPr/>
          <p:nvPr/>
        </p:nvSpPr>
        <p:spPr>
          <a:xfrm>
            <a:off x="843480" y="22078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1977D1-F434-2842-B10D-D541A7164DE8}"/>
              </a:ext>
            </a:extLst>
          </p:cNvPr>
          <p:cNvSpPr/>
          <p:nvPr/>
        </p:nvSpPr>
        <p:spPr>
          <a:xfrm>
            <a:off x="1051637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39AEC5-7EBA-034F-A140-9D63E89E86DC}"/>
              </a:ext>
            </a:extLst>
          </p:cNvPr>
          <p:cNvCxnSpPr>
            <a:cxnSpLocks/>
          </p:cNvCxnSpPr>
          <p:nvPr/>
        </p:nvCxnSpPr>
        <p:spPr>
          <a:xfrm>
            <a:off x="513157" y="2310785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689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52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279746" y="5746245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D369F43-3D57-5446-A07F-C320B16B109B}"/>
              </a:ext>
            </a:extLst>
          </p:cNvPr>
          <p:cNvSpPr/>
          <p:nvPr/>
        </p:nvSpPr>
        <p:spPr>
          <a:xfrm>
            <a:off x="4703426" y="533011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7C3374-701B-F34B-9C1D-A4E59AD50DBA}"/>
              </a:ext>
            </a:extLst>
          </p:cNvPr>
          <p:cNvSpPr/>
          <p:nvPr/>
        </p:nvSpPr>
        <p:spPr>
          <a:xfrm>
            <a:off x="5013304" y="512280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14880A-51C5-3B43-8FC6-0D7622FF4A2F}"/>
              </a:ext>
            </a:extLst>
          </p:cNvPr>
          <p:cNvCxnSpPr>
            <a:cxnSpLocks/>
          </p:cNvCxnSpPr>
          <p:nvPr/>
        </p:nvCxnSpPr>
        <p:spPr>
          <a:xfrm flipV="1">
            <a:off x="4048237" y="3979648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FA6495-09DC-6A45-9052-5484F183BEBB}"/>
              </a:ext>
            </a:extLst>
          </p:cNvPr>
          <p:cNvCxnSpPr>
            <a:cxnSpLocks/>
          </p:cNvCxnSpPr>
          <p:nvPr/>
        </p:nvCxnSpPr>
        <p:spPr>
          <a:xfrm>
            <a:off x="3889426" y="613701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21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797211" y="157418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001A1A9-4E26-EA44-89C3-4DA55C06C4D9}"/>
              </a:ext>
            </a:extLst>
          </p:cNvPr>
          <p:cNvSpPr/>
          <p:nvPr/>
        </p:nvSpPr>
        <p:spPr>
          <a:xfrm>
            <a:off x="11108311" y="137107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1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TRI</a:t>
            </a:r>
          </a:p>
        </p:txBody>
      </p:sp>
    </p:spTree>
    <p:extLst>
      <p:ext uri="{BB962C8B-B14F-4D97-AF65-F5344CB8AC3E}">
        <p14:creationId xmlns:p14="http://schemas.microsoft.com/office/powerpoint/2010/main" val="87811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6289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0714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9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336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959036" y="898567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64818" y="5459987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952214" y="130879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7FBEC-1C15-3B44-B9F7-BD3D72485A99}"/>
              </a:ext>
            </a:extLst>
          </p:cNvPr>
          <p:cNvSpPr txBox="1"/>
          <p:nvPr/>
        </p:nvSpPr>
        <p:spPr>
          <a:xfrm>
            <a:off x="2703882" y="216224"/>
            <a:ext cx="239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DE, E | N = 14 + 6 + 1</a:t>
            </a:r>
          </a:p>
          <a:p>
            <a:r>
              <a:rPr lang="en-US" dirty="0"/>
              <a:t>Reclassify as satisficing!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E8B5B1-1E02-E849-9B68-94370BF7097B}"/>
              </a:ext>
            </a:extLst>
          </p:cNvPr>
          <p:cNvCxnSpPr>
            <a:cxnSpLocks/>
          </p:cNvCxnSpPr>
          <p:nvPr/>
        </p:nvCxnSpPr>
        <p:spPr>
          <a:xfrm flipV="1">
            <a:off x="11233523" y="159613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7036526-0BF1-B44E-A13F-B0D6A7E9CB16}"/>
              </a:ext>
            </a:extLst>
          </p:cNvPr>
          <p:cNvSpPr/>
          <p:nvPr/>
        </p:nvSpPr>
        <p:spPr>
          <a:xfrm>
            <a:off x="10737096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4229F41-0A33-F246-94BF-B03FCBE52170}"/>
              </a:ext>
            </a:extLst>
          </p:cNvPr>
          <p:cNvSpPr/>
          <p:nvPr/>
        </p:nvSpPr>
        <p:spPr>
          <a:xfrm>
            <a:off x="11237602" y="19082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B0AD7B6-412A-D24A-AB9B-4EB383A05B04}"/>
              </a:ext>
            </a:extLst>
          </p:cNvPr>
          <p:cNvSpPr/>
          <p:nvPr/>
        </p:nvSpPr>
        <p:spPr>
          <a:xfrm>
            <a:off x="5035865" y="543019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BF884E-BB07-7F4F-9E57-3636D97ED27F}"/>
              </a:ext>
            </a:extLst>
          </p:cNvPr>
          <p:cNvSpPr txBox="1"/>
          <p:nvPr/>
        </p:nvSpPr>
        <p:spPr>
          <a:xfrm>
            <a:off x="3039402" y="3315263"/>
            <a:ext cx="239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| N = 2</a:t>
            </a:r>
          </a:p>
          <a:p>
            <a:r>
              <a:rPr lang="en-US" dirty="0"/>
              <a:t>Reclassify as satisficing!</a:t>
            </a:r>
          </a:p>
        </p:txBody>
      </p:sp>
    </p:spTree>
    <p:extLst>
      <p:ext uri="{BB962C8B-B14F-4D97-AF65-F5344CB8AC3E}">
        <p14:creationId xmlns:p14="http://schemas.microsoft.com/office/powerpoint/2010/main" val="1920509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2626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77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04D305-66D2-1A52-2067-8B062B165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5746" y="0"/>
            <a:ext cx="12177787" cy="62179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C2E7E6-E7A0-0D52-D45C-2B8F13F336ED}"/>
              </a:ext>
            </a:extLst>
          </p:cNvPr>
          <p:cNvCxnSpPr>
            <a:cxnSpLocks/>
          </p:cNvCxnSpPr>
          <p:nvPr/>
        </p:nvCxnSpPr>
        <p:spPr>
          <a:xfrm flipV="1">
            <a:off x="8123153" y="344244"/>
            <a:ext cx="2562252" cy="5094728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A508D46-7D17-5FC4-DB37-3EC6A7236E71}"/>
              </a:ext>
            </a:extLst>
          </p:cNvPr>
          <p:cNvSpPr/>
          <p:nvPr/>
        </p:nvSpPr>
        <p:spPr>
          <a:xfrm>
            <a:off x="8581751" y="3984691"/>
            <a:ext cx="363127" cy="36312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B4FB96-2FAB-0F13-0F4D-65F54916CC22}"/>
              </a:ext>
            </a:extLst>
          </p:cNvPr>
          <p:cNvSpPr/>
          <p:nvPr/>
        </p:nvSpPr>
        <p:spPr>
          <a:xfrm>
            <a:off x="5439822" y="2573463"/>
            <a:ext cx="170884" cy="18156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461187-486C-3B03-1AC1-7E62AC35DC16}"/>
              </a:ext>
            </a:extLst>
          </p:cNvPr>
          <p:cNvSpPr/>
          <p:nvPr/>
        </p:nvSpPr>
        <p:spPr>
          <a:xfrm>
            <a:off x="8368393" y="4814823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39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0075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FE581A-71B6-2E4B-8072-6922AEA9C663}"/>
              </a:ext>
            </a:extLst>
          </p:cNvPr>
          <p:cNvSpPr/>
          <p:nvPr/>
        </p:nvSpPr>
        <p:spPr>
          <a:xfrm>
            <a:off x="4124595" y="504699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7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1898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40B0246-1C63-6C42-90E5-61404838253A}"/>
              </a:ext>
            </a:extLst>
          </p:cNvPr>
          <p:cNvSpPr/>
          <p:nvPr/>
        </p:nvSpPr>
        <p:spPr>
          <a:xfrm>
            <a:off x="4562870" y="194185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3E3CA-8C0D-0543-B0AC-CEE8E82F7BE6}"/>
              </a:ext>
            </a:extLst>
          </p:cNvPr>
          <p:cNvSpPr txBox="1"/>
          <p:nvPr/>
        </p:nvSpPr>
        <p:spPr>
          <a:xfrm>
            <a:off x="3265940" y="2967840"/>
            <a:ext cx="3589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| N = 10… classify as VE?/satisfice?</a:t>
            </a:r>
          </a:p>
          <a:p>
            <a:r>
              <a:rPr lang="en-US" dirty="0"/>
              <a:t>H = 3 … classify as VE?</a:t>
            </a:r>
          </a:p>
          <a:p>
            <a:r>
              <a:rPr lang="en-US" dirty="0"/>
              <a:t>JH good example of </a:t>
            </a:r>
            <a:r>
              <a:rPr lang="en-US" dirty="0" err="1"/>
              <a:t>wm</a:t>
            </a:r>
            <a:r>
              <a:rPr lang="en-US" dirty="0"/>
              <a:t> overload?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A3FB4E2-8F99-8546-8476-BDABEBB04618}"/>
              </a:ext>
            </a:extLst>
          </p:cNvPr>
          <p:cNvSpPr/>
          <p:nvPr/>
        </p:nvSpPr>
        <p:spPr>
          <a:xfrm>
            <a:off x="4251235" y="19209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113679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ORTH</a:t>
            </a:r>
          </a:p>
        </p:txBody>
      </p:sp>
    </p:spTree>
    <p:extLst>
      <p:ext uri="{BB962C8B-B14F-4D97-AF65-F5344CB8AC3E}">
        <p14:creationId xmlns:p14="http://schemas.microsoft.com/office/powerpoint/2010/main" val="344036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009599-CD92-37C5-C057-ABD57EC0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6" y="-8709"/>
            <a:ext cx="12189663" cy="622398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B5BEF61-923F-FC69-407A-0FE95DE194B2}"/>
              </a:ext>
            </a:extLst>
          </p:cNvPr>
          <p:cNvSpPr/>
          <p:nvPr/>
        </p:nvSpPr>
        <p:spPr>
          <a:xfrm>
            <a:off x="7961353" y="4393926"/>
            <a:ext cx="363481" cy="363481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D2CB37-A554-1FEE-4F8B-FC7F95839E20}"/>
              </a:ext>
            </a:extLst>
          </p:cNvPr>
          <p:cNvCxnSpPr>
            <a:cxnSpLocks/>
          </p:cNvCxnSpPr>
          <p:nvPr/>
        </p:nvCxnSpPr>
        <p:spPr>
          <a:xfrm flipV="1">
            <a:off x="8132335" y="344245"/>
            <a:ext cx="0" cy="512064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9877BE5-9FA7-BA8C-E490-E4A7D3D0B3D5}"/>
              </a:ext>
            </a:extLst>
          </p:cNvPr>
          <p:cNvSpPr/>
          <p:nvPr/>
        </p:nvSpPr>
        <p:spPr>
          <a:xfrm>
            <a:off x="294648" y="2251959"/>
            <a:ext cx="171051" cy="1817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8FC859-9A33-6BD9-7036-5E56EAB580CF}"/>
              </a:ext>
            </a:extLst>
          </p:cNvPr>
          <p:cNvSpPr/>
          <p:nvPr/>
        </p:nvSpPr>
        <p:spPr>
          <a:xfrm>
            <a:off x="8153851" y="3130420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C1F66F-0168-EAA3-FAC1-E6EF8155A079}"/>
              </a:ext>
            </a:extLst>
          </p:cNvPr>
          <p:cNvSpPr/>
          <p:nvPr/>
        </p:nvSpPr>
        <p:spPr>
          <a:xfrm>
            <a:off x="8154028" y="2284410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3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F5FD90-A720-67FF-E79A-49B43529354B}"/>
              </a:ext>
            </a:extLst>
          </p:cNvPr>
          <p:cNvSpPr txBox="1"/>
          <p:nvPr/>
        </p:nvSpPr>
        <p:spPr>
          <a:xfrm>
            <a:off x="1377368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ANG</a:t>
            </a:r>
          </a:p>
        </p:txBody>
      </p:sp>
    </p:spTree>
    <p:extLst>
      <p:ext uri="{BB962C8B-B14F-4D97-AF65-F5344CB8AC3E}">
        <p14:creationId xmlns:p14="http://schemas.microsoft.com/office/powerpoint/2010/main" val="38152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ED9474-32B3-7AC3-1B36-7C7EEE595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0" y="-1"/>
            <a:ext cx="12192000" cy="622517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79508B-A4C8-EDB1-D8D1-EEEB75994CBD}"/>
              </a:ext>
            </a:extLst>
          </p:cNvPr>
          <p:cNvCxnSpPr>
            <a:cxnSpLocks/>
          </p:cNvCxnSpPr>
          <p:nvPr/>
        </p:nvCxnSpPr>
        <p:spPr>
          <a:xfrm flipV="1">
            <a:off x="8141120" y="419548"/>
            <a:ext cx="2487435" cy="5022668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209E0E-2629-3298-094B-E4EB6F26FBB6}"/>
              </a:ext>
            </a:extLst>
          </p:cNvPr>
          <p:cNvCxnSpPr>
            <a:cxnSpLocks/>
          </p:cNvCxnSpPr>
          <p:nvPr/>
        </p:nvCxnSpPr>
        <p:spPr>
          <a:xfrm flipH="1" flipV="1">
            <a:off x="6852621" y="2871536"/>
            <a:ext cx="1288499" cy="2602954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A133785-A589-3C3E-5EB2-94052002B2DA}"/>
              </a:ext>
            </a:extLst>
          </p:cNvPr>
          <p:cNvSpPr/>
          <p:nvPr/>
        </p:nvSpPr>
        <p:spPr>
          <a:xfrm>
            <a:off x="7534275" y="4399650"/>
            <a:ext cx="363550" cy="36355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8E6F2D-A6B3-457E-D431-AB98FD59179D}"/>
              </a:ext>
            </a:extLst>
          </p:cNvPr>
          <p:cNvSpPr/>
          <p:nvPr/>
        </p:nvSpPr>
        <p:spPr>
          <a:xfrm>
            <a:off x="8583948" y="3986464"/>
            <a:ext cx="354328" cy="36355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7C670-988E-3822-ABBB-F80948E200AF}"/>
              </a:ext>
            </a:extLst>
          </p:cNvPr>
          <p:cNvSpPr/>
          <p:nvPr/>
        </p:nvSpPr>
        <p:spPr>
          <a:xfrm>
            <a:off x="3705974" y="2250910"/>
            <a:ext cx="171084" cy="181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04A87-B0C8-AEAE-AE18-32881D13FB6B}"/>
              </a:ext>
            </a:extLst>
          </p:cNvPr>
          <p:cNvSpPr/>
          <p:nvPr/>
        </p:nvSpPr>
        <p:spPr>
          <a:xfrm>
            <a:off x="5431693" y="2585075"/>
            <a:ext cx="171084" cy="181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48B794-3FD5-E9A2-4C2D-87C03BE74F33}"/>
              </a:ext>
            </a:extLst>
          </p:cNvPr>
          <p:cNvSpPr/>
          <p:nvPr/>
        </p:nvSpPr>
        <p:spPr>
          <a:xfrm>
            <a:off x="8378152" y="4823353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8681</TotalTime>
  <Words>133</Words>
  <Application>Microsoft Macintosh PowerPoint</Application>
  <PresentationFormat>Widescreen</PresentationFormat>
  <Paragraphs>49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74</cp:revision>
  <dcterms:created xsi:type="dcterms:W3CDTF">2022-05-03T00:12:41Z</dcterms:created>
  <dcterms:modified xsi:type="dcterms:W3CDTF">2022-08-16T05:58:08Z</dcterms:modified>
</cp:coreProperties>
</file>