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5" r:id="rId7"/>
    <p:sldId id="263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100" d="100"/>
          <a:sy n="100" d="100"/>
        </p:scale>
        <p:origin x="9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7A7-65CE-BB73-00CB-39D3B540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CB27C-5010-477A-B8F4-3B4A8BF82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A2D2-5493-2977-A811-C1BFB109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8064-A392-647D-657F-A6C9C342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4115-75E1-8243-7EA9-BDCE5C9F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5258-1A4D-256C-F373-7F642507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A5402-CF02-9496-CB6F-981CA0C99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9FA90-B06A-B14E-E827-13744763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7242-7343-C9EA-5179-9F56A73C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9EF3-FBD9-3CD9-887F-E38FA680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E48FA-22F6-83EC-C97C-B1442C267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4997-1347-325E-9DC7-3F29001EC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CEBE-3593-E5BD-67E5-3E13F594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6E5B-F31B-254D-726B-B6646932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3364C-1BA5-AC38-8591-08CE3CD4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C923-E394-55DA-AB3D-588A1206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96AE-46BB-CB08-9763-BF96A443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26D7-2E13-6961-1764-56F3F0B4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D5C6-9161-B8D2-D7FC-BF7FF4B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F2B2-9E7E-DFA5-D8F4-A94ABEEE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BA6C-D262-131A-340F-A5A73824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D049-A0D4-B8E9-60CA-28339E0B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CE6C-81EA-36F3-58C1-96C7E237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1ABE-77A9-2AA4-A64B-D92B205B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9173-5E5A-BF5C-7716-DF61E9C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4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83DC-5DF9-C9FE-AC1D-59C6E902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EB08-C856-24B1-4273-C2EDB8297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D4821-CA8F-D004-4751-87F51A6E9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B3DBB-E16D-8FC1-14E6-24D82253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24716-2081-FC4A-5585-B6307CB8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2E576-70D5-176A-88A9-2A68A34F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3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C78D-728E-9788-C764-0ADC071F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5DB18-DE23-AAF2-90A7-B8D9A03E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239DA-CF69-AF67-A13F-ED5823338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5B877-0E2B-8E8D-D6CF-4AAB36671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EE16-E14E-CEC4-23B9-638796672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81782-BB24-17F3-B5A8-EB70D233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AFF3B-2748-57B4-89D3-1006F4BB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A1064-80D7-CEED-6FF2-4956CCEC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D39A-1473-F21C-8B0B-3FAC359B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D7C21-3A0A-A15B-5EB3-8A8878A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358FA-40DE-D318-A43D-3476CE75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4F5C6-C50B-B340-4DF8-44AF45B8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3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E77E3-224A-B950-D157-44EF998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A0D5E-F516-B1B2-76C0-8A641B58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C7DA-5653-0DF4-5213-D18DC7C2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0060-5FD9-DA23-ED1C-FD282496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A78F-1A39-C4AD-D3DC-9FC46029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64454-49FF-C9D3-CBC7-E15EA9B3E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24B5-C03F-B32D-765B-E9369C99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56F4-25EF-6580-5E0B-A35E8C3F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2BF2B-BDA0-FE0D-F68D-DE8DB6AF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9E7B-F34C-92DC-290F-5D024F98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DF6C0-1667-B787-0923-99197B3E4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A6B11-C136-4CE4-F205-4CA2CFF94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6FD3-6413-4870-CAA1-8241AB2C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EEE8-75EA-F3E4-B080-EFA9E60A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2299A-8A74-BA2A-ACF8-6E8C06DA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AC9AC-7A5B-7355-C1F3-0499FAC6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7A4D5-793D-3307-3E2C-02143A7D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1EE1-1E1D-3FB8-1BCC-4985A981C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4E0E-2EA2-8F41-9E03-1042AE28FE4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FE22A-F9C1-63EA-8DF3-7933BA924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8662-0E1B-3571-8668-31C47B680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9F1D-EFF0-4D4F-B722-87D72FED7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2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8C66-8BF5-FAF3-1F40-0592E6F8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an impasse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E3C0-90A2-ABEE-065E-458CA2BB5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[control ] vs [impasse] in Q1 </a:t>
            </a:r>
          </a:p>
        </p:txBody>
      </p:sp>
    </p:spTree>
    <p:extLst>
      <p:ext uri="{BB962C8B-B14F-4D97-AF65-F5344CB8AC3E}">
        <p14:creationId xmlns:p14="http://schemas.microsoft.com/office/powerpoint/2010/main" val="352522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103427D-3C70-6082-CF29-6FD4A54E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651" y="1"/>
            <a:ext cx="5826034" cy="5826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CE5063-6F98-776D-B1C6-EE1F7D013966}"/>
              </a:ext>
            </a:extLst>
          </p:cNvPr>
          <p:cNvSpPr txBox="1"/>
          <p:nvPr/>
        </p:nvSpPr>
        <p:spPr>
          <a:xfrm>
            <a:off x="367579" y="6190589"/>
            <a:ext cx="13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SATISFICING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049C5B-EE99-E6E1-02E7-59CFBD8973CB}"/>
              </a:ext>
            </a:extLst>
          </p:cNvPr>
          <p:cNvSpPr/>
          <p:nvPr/>
        </p:nvSpPr>
        <p:spPr>
          <a:xfrm>
            <a:off x="9963885" y="1780666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D33C9B-5B26-F303-BA71-378042CA8E2C}"/>
              </a:ext>
            </a:extLst>
          </p:cNvPr>
          <p:cNvSpPr/>
          <p:nvPr/>
        </p:nvSpPr>
        <p:spPr>
          <a:xfrm>
            <a:off x="10180742" y="3880777"/>
            <a:ext cx="362286" cy="362286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FFB03C-D854-9DC2-BEF5-6DCF8B8B4B92}"/>
              </a:ext>
            </a:extLst>
          </p:cNvPr>
          <p:cNvCxnSpPr>
            <a:cxnSpLocks/>
          </p:cNvCxnSpPr>
          <p:nvPr/>
        </p:nvCxnSpPr>
        <p:spPr>
          <a:xfrm>
            <a:off x="10145028" y="300446"/>
            <a:ext cx="0" cy="5114916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1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2F2B6-987C-06A9-ED1A-86969C25C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6096000" y="292688"/>
            <a:ext cx="6069302" cy="6217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3B928C-46C2-4470-B4D9-17B008821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80" t="21112" r="9736" b="19778"/>
          <a:stretch/>
        </p:blipFill>
        <p:spPr>
          <a:xfrm>
            <a:off x="0" y="320040"/>
            <a:ext cx="5952066" cy="62179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AEF22D-8A20-B98E-CDC3-29A839B728DB}"/>
              </a:ext>
            </a:extLst>
          </p:cNvPr>
          <p:cNvCxnSpPr>
            <a:cxnSpLocks/>
          </p:cNvCxnSpPr>
          <p:nvPr/>
        </p:nvCxnSpPr>
        <p:spPr>
          <a:xfrm flipV="1">
            <a:off x="1891686" y="664284"/>
            <a:ext cx="2562252" cy="509472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71EB2C-8594-DBEC-225E-F77DF373A0AF}"/>
              </a:ext>
            </a:extLst>
          </p:cNvPr>
          <p:cNvSpPr/>
          <p:nvPr/>
        </p:nvSpPr>
        <p:spPr>
          <a:xfrm>
            <a:off x="2350284" y="4304731"/>
            <a:ext cx="363127" cy="36312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17662C-7D56-79BD-4409-697C97172122}"/>
              </a:ext>
            </a:extLst>
          </p:cNvPr>
          <p:cNvCxnSpPr>
            <a:cxnSpLocks/>
          </p:cNvCxnSpPr>
          <p:nvPr/>
        </p:nvCxnSpPr>
        <p:spPr>
          <a:xfrm flipV="1">
            <a:off x="1900868" y="664285"/>
            <a:ext cx="0" cy="512064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7181409-10E8-87CE-77C8-E349C3128788}"/>
              </a:ext>
            </a:extLst>
          </p:cNvPr>
          <p:cNvSpPr/>
          <p:nvPr/>
        </p:nvSpPr>
        <p:spPr>
          <a:xfrm>
            <a:off x="1715555" y="4719576"/>
            <a:ext cx="363481" cy="363481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8D3E9C-9918-D8C5-5061-6FCA57B19399}"/>
              </a:ext>
            </a:extLst>
          </p:cNvPr>
          <p:cNvCxnSpPr>
            <a:cxnSpLocks/>
          </p:cNvCxnSpPr>
          <p:nvPr/>
        </p:nvCxnSpPr>
        <p:spPr>
          <a:xfrm flipV="1">
            <a:off x="7993065" y="690197"/>
            <a:ext cx="2562252" cy="509472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588F191-4E22-A683-BD10-9FD482413285}"/>
              </a:ext>
            </a:extLst>
          </p:cNvPr>
          <p:cNvSpPr/>
          <p:nvPr/>
        </p:nvSpPr>
        <p:spPr>
          <a:xfrm>
            <a:off x="8451663" y="4330644"/>
            <a:ext cx="363127" cy="36312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C24359-0FEA-EC6E-B936-727B0C007BF1}"/>
              </a:ext>
            </a:extLst>
          </p:cNvPr>
          <p:cNvCxnSpPr>
            <a:cxnSpLocks/>
          </p:cNvCxnSpPr>
          <p:nvPr/>
        </p:nvCxnSpPr>
        <p:spPr>
          <a:xfrm flipV="1">
            <a:off x="7980864" y="700955"/>
            <a:ext cx="0" cy="512064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83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8C66-8BF5-FAF3-1F40-0592E6F8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E3C0-90A2-ABEE-065E-458CA2BB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3671"/>
            <a:ext cx="10515600" cy="1013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question </a:t>
            </a:r>
          </a:p>
        </p:txBody>
      </p:sp>
    </p:spTree>
    <p:extLst>
      <p:ext uri="{BB962C8B-B14F-4D97-AF65-F5344CB8AC3E}">
        <p14:creationId xmlns:p14="http://schemas.microsoft.com/office/powerpoint/2010/main" val="286414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3217E5-5744-C2D4-39BA-6E748E466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90" t="20822" r="9613" b="19269"/>
          <a:stretch/>
        </p:blipFill>
        <p:spPr>
          <a:xfrm>
            <a:off x="6313714" y="43046"/>
            <a:ext cx="5878286" cy="61475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E3917E-F187-C6CC-AD09-1A86C85B8527}"/>
              </a:ext>
            </a:extLst>
          </p:cNvPr>
          <p:cNvCxnSpPr>
            <a:cxnSpLocks/>
          </p:cNvCxnSpPr>
          <p:nvPr/>
        </p:nvCxnSpPr>
        <p:spPr>
          <a:xfrm flipH="1">
            <a:off x="8587412" y="2087395"/>
            <a:ext cx="1693547" cy="338743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69F95EF-11AD-D8DD-64AC-F93C38242C21}"/>
              </a:ext>
            </a:extLst>
          </p:cNvPr>
          <p:cNvSpPr/>
          <p:nvPr/>
        </p:nvSpPr>
        <p:spPr>
          <a:xfrm>
            <a:off x="9478484" y="3116817"/>
            <a:ext cx="362286" cy="362286"/>
          </a:xfrm>
          <a:prstGeom prst="ellipse">
            <a:avLst/>
          </a:prstGeom>
          <a:solidFill>
            <a:schemeClr val="accent6">
              <a:alpha val="2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E48E3-FBBD-6F1F-1A43-3AB04BBB1DC9}"/>
              </a:ext>
            </a:extLst>
          </p:cNvPr>
          <p:cNvSpPr txBox="1"/>
          <p:nvPr/>
        </p:nvSpPr>
        <p:spPr>
          <a:xfrm>
            <a:off x="3113590" y="6724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5635C8-7E58-F57D-3918-C8E871612D9D}"/>
              </a:ext>
            </a:extLst>
          </p:cNvPr>
          <p:cNvSpPr txBox="1"/>
          <p:nvPr/>
        </p:nvSpPr>
        <p:spPr>
          <a:xfrm>
            <a:off x="367579" y="619058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TRIANGULAR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5DB850-AC1C-B865-96DD-36C780B0AA7E}"/>
              </a:ext>
            </a:extLst>
          </p:cNvPr>
          <p:cNvSpPr/>
          <p:nvPr/>
        </p:nvSpPr>
        <p:spPr>
          <a:xfrm>
            <a:off x="10099816" y="1898231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DE7DF0-ED9B-2BE3-BB48-134400C00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6" t="20822" r="9613" b="19269"/>
          <a:stretch/>
        </p:blipFill>
        <p:spPr>
          <a:xfrm>
            <a:off x="6426736" y="-1"/>
            <a:ext cx="5765263" cy="61475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16DB31-9C53-F7A2-3558-EE8B466EB79A}"/>
              </a:ext>
            </a:extLst>
          </p:cNvPr>
          <p:cNvCxnSpPr>
            <a:cxnSpLocks/>
          </p:cNvCxnSpPr>
          <p:nvPr/>
        </p:nvCxnSpPr>
        <p:spPr>
          <a:xfrm>
            <a:off x="10275657" y="381965"/>
            <a:ext cx="0" cy="5000263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CBDE03B-2CFE-5823-4EBD-EB04EA26EB23}"/>
              </a:ext>
            </a:extLst>
          </p:cNvPr>
          <p:cNvSpPr/>
          <p:nvPr/>
        </p:nvSpPr>
        <p:spPr>
          <a:xfrm>
            <a:off x="10094514" y="2666228"/>
            <a:ext cx="362286" cy="362286"/>
          </a:xfrm>
          <a:prstGeom prst="ellipse">
            <a:avLst/>
          </a:prstGeom>
          <a:solidFill>
            <a:srgbClr val="C00000">
              <a:alpha val="25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E5063-6F98-776D-B1C6-EE1F7D013966}"/>
              </a:ext>
            </a:extLst>
          </p:cNvPr>
          <p:cNvSpPr txBox="1"/>
          <p:nvPr/>
        </p:nvSpPr>
        <p:spPr>
          <a:xfrm>
            <a:off x="367579" y="6190589"/>
            <a:ext cx="15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ORTHOGONAL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1DFB03-C8C7-3ACC-6028-B2E28BCE172E}"/>
              </a:ext>
            </a:extLst>
          </p:cNvPr>
          <p:cNvSpPr/>
          <p:nvPr/>
        </p:nvSpPr>
        <p:spPr>
          <a:xfrm>
            <a:off x="10099816" y="1859042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0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3217E5-5744-C2D4-39BA-6E748E466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90" t="20822" r="9613" b="19269"/>
          <a:stretch/>
        </p:blipFill>
        <p:spPr>
          <a:xfrm>
            <a:off x="6313714" y="43046"/>
            <a:ext cx="5878286" cy="61475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E3917E-F187-C6CC-AD09-1A86C85B8527}"/>
              </a:ext>
            </a:extLst>
          </p:cNvPr>
          <p:cNvCxnSpPr>
            <a:cxnSpLocks/>
          </p:cNvCxnSpPr>
          <p:nvPr/>
        </p:nvCxnSpPr>
        <p:spPr>
          <a:xfrm flipH="1">
            <a:off x="8587412" y="2087395"/>
            <a:ext cx="1693547" cy="338743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69F95EF-11AD-D8DD-64AC-F93C38242C21}"/>
              </a:ext>
            </a:extLst>
          </p:cNvPr>
          <p:cNvSpPr/>
          <p:nvPr/>
        </p:nvSpPr>
        <p:spPr>
          <a:xfrm>
            <a:off x="9478484" y="3116817"/>
            <a:ext cx="362286" cy="362286"/>
          </a:xfrm>
          <a:prstGeom prst="ellipse">
            <a:avLst/>
          </a:prstGeom>
          <a:solidFill>
            <a:schemeClr val="accent6">
              <a:alpha val="2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E48E3-FBBD-6F1F-1A43-3AB04BBB1DC9}"/>
              </a:ext>
            </a:extLst>
          </p:cNvPr>
          <p:cNvSpPr txBox="1"/>
          <p:nvPr/>
        </p:nvSpPr>
        <p:spPr>
          <a:xfrm>
            <a:off x="3113590" y="6724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5635C8-7E58-F57D-3918-C8E871612D9D}"/>
              </a:ext>
            </a:extLst>
          </p:cNvPr>
          <p:cNvSpPr txBox="1"/>
          <p:nvPr/>
        </p:nvSpPr>
        <p:spPr>
          <a:xfrm>
            <a:off x="367579" y="6190589"/>
            <a:ext cx="7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5DB850-AC1C-B865-96DD-36C780B0AA7E}"/>
              </a:ext>
            </a:extLst>
          </p:cNvPr>
          <p:cNvSpPr/>
          <p:nvPr/>
        </p:nvSpPr>
        <p:spPr>
          <a:xfrm>
            <a:off x="10099816" y="1898231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BCCF572-1A4D-8072-2849-0317710E269D}"/>
              </a:ext>
            </a:extLst>
          </p:cNvPr>
          <p:cNvCxnSpPr>
            <a:cxnSpLocks/>
          </p:cNvCxnSpPr>
          <p:nvPr/>
        </p:nvCxnSpPr>
        <p:spPr>
          <a:xfrm>
            <a:off x="10275657" y="381965"/>
            <a:ext cx="0" cy="5000263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AF9D087-14E6-7B0B-732F-19914B20FAB3}"/>
              </a:ext>
            </a:extLst>
          </p:cNvPr>
          <p:cNvSpPr/>
          <p:nvPr/>
        </p:nvSpPr>
        <p:spPr>
          <a:xfrm>
            <a:off x="10094514" y="2666228"/>
            <a:ext cx="362286" cy="362286"/>
          </a:xfrm>
          <a:prstGeom prst="ellipse">
            <a:avLst/>
          </a:prstGeom>
          <a:solidFill>
            <a:srgbClr val="C00000">
              <a:alpha val="25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3217E5-5744-C2D4-39BA-6E748E466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90" t="20822" r="9613" b="19269"/>
          <a:stretch/>
        </p:blipFill>
        <p:spPr>
          <a:xfrm>
            <a:off x="6313714" y="43046"/>
            <a:ext cx="5878286" cy="61475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E3917E-F187-C6CC-AD09-1A86C85B8527}"/>
              </a:ext>
            </a:extLst>
          </p:cNvPr>
          <p:cNvCxnSpPr>
            <a:cxnSpLocks/>
          </p:cNvCxnSpPr>
          <p:nvPr/>
        </p:nvCxnSpPr>
        <p:spPr>
          <a:xfrm flipH="1">
            <a:off x="8587412" y="2087395"/>
            <a:ext cx="1693547" cy="338743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69F95EF-11AD-D8DD-64AC-F93C38242C21}"/>
              </a:ext>
            </a:extLst>
          </p:cNvPr>
          <p:cNvSpPr/>
          <p:nvPr/>
        </p:nvSpPr>
        <p:spPr>
          <a:xfrm>
            <a:off x="9478484" y="3116817"/>
            <a:ext cx="362286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5C98FD-8066-A570-5911-2B62AFFD326F}"/>
              </a:ext>
            </a:extLst>
          </p:cNvPr>
          <p:cNvSpPr/>
          <p:nvPr/>
        </p:nvSpPr>
        <p:spPr>
          <a:xfrm>
            <a:off x="9294211" y="293592"/>
            <a:ext cx="362288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F75AEC-5D8A-4699-1A9F-1B38451545FE}"/>
              </a:ext>
            </a:extLst>
          </p:cNvPr>
          <p:cNvCxnSpPr>
            <a:cxnSpLocks/>
          </p:cNvCxnSpPr>
          <p:nvPr/>
        </p:nvCxnSpPr>
        <p:spPr>
          <a:xfrm>
            <a:off x="6975416" y="2087395"/>
            <a:ext cx="4999878" cy="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AF6E94-59B2-0A62-416F-CF90D846C29F}"/>
              </a:ext>
            </a:extLst>
          </p:cNvPr>
          <p:cNvSpPr/>
          <p:nvPr/>
        </p:nvSpPr>
        <p:spPr>
          <a:xfrm>
            <a:off x="8850506" y="1906252"/>
            <a:ext cx="362288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A56241-19F5-EF63-E8C1-2A6A8D9B4A1A}"/>
              </a:ext>
            </a:extLst>
          </p:cNvPr>
          <p:cNvCxnSpPr>
            <a:cxnSpLocks/>
          </p:cNvCxnSpPr>
          <p:nvPr/>
        </p:nvCxnSpPr>
        <p:spPr>
          <a:xfrm>
            <a:off x="9446083" y="416689"/>
            <a:ext cx="2528817" cy="505813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5E48E3-FBBD-6F1F-1A43-3AB04BBB1DC9}"/>
              </a:ext>
            </a:extLst>
          </p:cNvPr>
          <p:cNvSpPr txBox="1"/>
          <p:nvPr/>
        </p:nvSpPr>
        <p:spPr>
          <a:xfrm>
            <a:off x="3113590" y="6724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5635C8-7E58-F57D-3918-C8E871612D9D}"/>
              </a:ext>
            </a:extLst>
          </p:cNvPr>
          <p:cNvSpPr txBox="1"/>
          <p:nvPr/>
        </p:nvSpPr>
        <p:spPr>
          <a:xfrm>
            <a:off x="367579" y="619058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078855-8AA9-B2FE-8F19-0E0640623DBF}"/>
              </a:ext>
            </a:extLst>
          </p:cNvPr>
          <p:cNvSpPr/>
          <p:nvPr/>
        </p:nvSpPr>
        <p:spPr>
          <a:xfrm>
            <a:off x="10099816" y="1885168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DE7DF0-ED9B-2BE3-BB48-134400C00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6" t="20822" r="9613" b="19269"/>
          <a:stretch/>
        </p:blipFill>
        <p:spPr>
          <a:xfrm>
            <a:off x="6426736" y="-1"/>
            <a:ext cx="5765263" cy="6147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CE5063-6F98-776D-B1C6-EE1F7D013966}"/>
              </a:ext>
            </a:extLst>
          </p:cNvPr>
          <p:cNvSpPr txBox="1"/>
          <p:nvPr/>
        </p:nvSpPr>
        <p:spPr>
          <a:xfrm>
            <a:off x="367579" y="619058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POINT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049C5B-EE99-E6E1-02E7-59CFBD8973CB}"/>
              </a:ext>
            </a:extLst>
          </p:cNvPr>
          <p:cNvSpPr/>
          <p:nvPr/>
        </p:nvSpPr>
        <p:spPr>
          <a:xfrm>
            <a:off x="10099816" y="1845979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DE7DF0-ED9B-2BE3-BB48-134400C00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6" t="20822" r="9613" b="19269"/>
          <a:stretch/>
        </p:blipFill>
        <p:spPr>
          <a:xfrm>
            <a:off x="6426736" y="-1"/>
            <a:ext cx="5765263" cy="6147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CE5063-6F98-776D-B1C6-EE1F7D013966}"/>
              </a:ext>
            </a:extLst>
          </p:cNvPr>
          <p:cNvSpPr txBox="1"/>
          <p:nvPr/>
        </p:nvSpPr>
        <p:spPr>
          <a:xfrm>
            <a:off x="367579" y="6190589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049C5B-EE99-E6E1-02E7-59CFBD8973CB}"/>
              </a:ext>
            </a:extLst>
          </p:cNvPr>
          <p:cNvSpPr/>
          <p:nvPr/>
        </p:nvSpPr>
        <p:spPr>
          <a:xfrm>
            <a:off x="10099816" y="1845979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D33C9B-5B26-F303-BA71-378042CA8E2C}"/>
              </a:ext>
            </a:extLst>
          </p:cNvPr>
          <p:cNvSpPr/>
          <p:nvPr/>
        </p:nvSpPr>
        <p:spPr>
          <a:xfrm>
            <a:off x="7626581" y="4323568"/>
            <a:ext cx="362286" cy="362286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DD841A-234A-0C99-70D1-210C1115725E}"/>
              </a:ext>
            </a:extLst>
          </p:cNvPr>
          <p:cNvSpPr/>
          <p:nvPr/>
        </p:nvSpPr>
        <p:spPr>
          <a:xfrm>
            <a:off x="10509118" y="4300513"/>
            <a:ext cx="362286" cy="362286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Crafting an impasse</vt:lpstr>
      <vt:lpstr>PowerPoint Presentation</vt:lpstr>
      <vt:lpstr>ALTERNATIVE INTERPRETATIONS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4</cp:revision>
  <dcterms:created xsi:type="dcterms:W3CDTF">2022-09-07T04:10:09Z</dcterms:created>
  <dcterms:modified xsi:type="dcterms:W3CDTF">2022-09-07T06:29:43Z</dcterms:modified>
</cp:coreProperties>
</file>