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91"/>
    <p:restoredTop sz="94720"/>
  </p:normalViewPr>
  <p:slideViewPr>
    <p:cSldViewPr snapToGrid="0" snapToObjects="1">
      <p:cViewPr>
        <p:scale>
          <a:sx n="229" d="100"/>
          <a:sy n="229" d="100"/>
        </p:scale>
        <p:origin x="-1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17543-150A-2D48-AA11-D5172635A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4183F-EE18-0F47-A313-5F20C3D68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DFEF4-81C7-F447-BB94-7C653C81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145B-F6A9-6C4F-A6CA-D0E30AE96F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2B1AA-7E27-804A-B26A-F0012348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008DB-915C-1F4F-A5B0-9158B024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F227-5D16-814A-B7E2-68705D2D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25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6A1F-DAC3-7F47-8D7E-9AC9497C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889AA-BEAD-2641-BCEC-C32C68ABD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F90E6-CC71-F349-813B-D7886216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145B-F6A9-6C4F-A6CA-D0E30AE96F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B7B4A-664A-C442-9A39-054B1D613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2171D-1D64-184C-AB4A-4FF557EF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F227-5D16-814A-B7E2-68705D2D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76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1E62A9-4D9C-4243-989B-5DEFA65B9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E48DA-635E-F342-B985-39618808E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CAB54-FA5E-D242-B2CA-F6D43542C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145B-F6A9-6C4F-A6CA-D0E30AE96F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5B01A-B27A-BE47-BBAC-EBFC83B7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C5D4D-0C03-024D-85D6-2C63FB50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F227-5D16-814A-B7E2-68705D2D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2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C1F46-9AF7-7E4A-99A2-6B9EF3B07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A7009-223D-474D-AD0E-5FBB1D546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77335-8E06-9746-9ABD-7A361D833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145B-F6A9-6C4F-A6CA-D0E30AE96F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3BAD9-7FD6-044B-870E-C08F6CAA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6DD69-E64B-6048-9077-884E0B8D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F227-5D16-814A-B7E2-68705D2D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5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272B-F5E0-614E-AC13-F5155413D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74BD8-EF31-D645-9E03-7250E82CE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C74CD-FA6C-FD45-9F9E-B653B3CB2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145B-F6A9-6C4F-A6CA-D0E30AE96F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E00C5-07FA-9B45-8263-2C53DE9DF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54982-C362-174E-A033-B66A7479E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F227-5D16-814A-B7E2-68705D2D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1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53EAA-3539-6240-99BD-F60069E4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57B5-C2E8-9B4F-B98D-BB90F605F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A4D59-59D0-7B49-B641-441A42B4B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CAB79-76E9-B24C-BA21-B0FEC418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145B-F6A9-6C4F-A6CA-D0E30AE96F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EC836-4BFE-134A-8FA9-E5DF52390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A13EF-0C7E-5141-A2EA-0C440836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F227-5D16-814A-B7E2-68705D2D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0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DD8C-72BD-2242-BA7F-F4B64D5CE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BE2E0-9039-714C-92B2-C260363C1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DDBFD-6085-9D46-A834-7D1292FA0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AD4E52-2D0F-A34F-945E-FF74F25AC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FA474-4E30-FB46-99E5-1E078C191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0C837D-7777-8A44-AA0E-18FD1C89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145B-F6A9-6C4F-A6CA-D0E30AE96F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AC2BE8-2FCF-4449-A2EC-D159CBE6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547269-F93E-004D-B9D4-035A842D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F227-5D16-814A-B7E2-68705D2D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6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22A8-F3D2-474F-80B7-FE15BFC5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7520F7-9893-F84F-B187-E438CBAF4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145B-F6A9-6C4F-A6CA-D0E30AE96F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1E101F-A20F-F146-87E5-BC458E4FE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7A869-5E2E-3644-B14D-CF915AC9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F227-5D16-814A-B7E2-68705D2D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6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98F346-0E0F-1845-8D2E-A571A7E18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145B-F6A9-6C4F-A6CA-D0E30AE96F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A3390-5DC4-7C43-B3A3-38C0DBE8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36AC9-8544-E74F-9C68-0D3E6310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F227-5D16-814A-B7E2-68705D2D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9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AE6F-42D8-BD46-BCA8-4E06CFECA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CAC0A-AB52-6A46-9353-8631C32B8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33D57-DEEE-E245-85CF-E31A2C1E6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C47B1-2B4A-F04A-8861-BF49783B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145B-F6A9-6C4F-A6CA-D0E30AE96F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D7354-E26C-954B-856D-3D59BFD8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584AC-10C2-3D4C-8EF6-3B0A8C908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F227-5D16-814A-B7E2-68705D2D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3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E1125-B631-3C45-B9B0-B6A22368F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5C5B68-7EF2-1B4B-B591-6035A3A6E5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66FAE-3123-A64C-B244-9C9647F61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3D8A2-8465-AA45-B2D7-FD786ED6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145B-F6A9-6C4F-A6CA-D0E30AE96F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B1579-0C1D-274F-A1CB-B50BB132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B9931-6F78-9244-8788-AB735873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F227-5D16-814A-B7E2-68705D2D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1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778D2F-A3B2-B747-8B0C-80AE343EF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5B818-C07C-B34F-9E41-8709C4013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04509-3681-DD4E-BE80-E4F44271A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3145B-F6A9-6C4F-A6CA-D0E30AE96F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618B4-6F60-ED42-B8D5-382EE0DC6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453B1-A266-3E48-9B5F-406E6BE13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8F227-5D16-814A-B7E2-68705D2D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1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B96FC576-AE30-4C09-A12C-0582F2A6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96FC576-AE30-4C09-A12C-0582F2A6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308569-5C54-9D47-BF7B-DAFB292744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85" r="2" b="15743"/>
          <a:stretch/>
        </p:blipFill>
        <p:spPr>
          <a:xfrm>
            <a:off x="105938" y="507380"/>
            <a:ext cx="6099048" cy="29662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CFFEDA8-9AE7-7243-98D5-F73C8A8AC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85" r="2" b="15743"/>
          <a:stretch/>
        </p:blipFill>
        <p:spPr>
          <a:xfrm>
            <a:off x="5724961" y="507380"/>
            <a:ext cx="6099048" cy="296622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C0BDE20-DC00-BF40-84AE-22366DF20D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85" r="2" b="15743"/>
          <a:stretch/>
        </p:blipFill>
        <p:spPr>
          <a:xfrm>
            <a:off x="105938" y="3330498"/>
            <a:ext cx="6099048" cy="296622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D065E14-132F-7C47-8494-72AB5FEF4A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85" r="2" b="15743"/>
          <a:stretch/>
        </p:blipFill>
        <p:spPr>
          <a:xfrm>
            <a:off x="5724961" y="3330498"/>
            <a:ext cx="6099048" cy="2966224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49B736-583A-EA43-AE04-EF48634B4824}"/>
              </a:ext>
            </a:extLst>
          </p:cNvPr>
          <p:cNvCxnSpPr>
            <a:cxnSpLocks/>
          </p:cNvCxnSpPr>
          <p:nvPr/>
        </p:nvCxnSpPr>
        <p:spPr>
          <a:xfrm flipV="1">
            <a:off x="3903089" y="815548"/>
            <a:ext cx="0" cy="207851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215B30B-26EA-E84C-8963-30A574CECB1A}"/>
              </a:ext>
            </a:extLst>
          </p:cNvPr>
          <p:cNvSpPr/>
          <p:nvPr/>
        </p:nvSpPr>
        <p:spPr>
          <a:xfrm>
            <a:off x="1440961" y="2261818"/>
            <a:ext cx="426867" cy="910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5FA622-76B2-F64A-8FEC-10F0A76DB5AF}"/>
              </a:ext>
            </a:extLst>
          </p:cNvPr>
          <p:cNvCxnSpPr>
            <a:cxnSpLocks/>
          </p:cNvCxnSpPr>
          <p:nvPr/>
        </p:nvCxnSpPr>
        <p:spPr>
          <a:xfrm flipV="1">
            <a:off x="3886361" y="3638666"/>
            <a:ext cx="0" cy="2078510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1ECEB36-A997-2140-B3C5-7F282B98E1FC}"/>
              </a:ext>
            </a:extLst>
          </p:cNvPr>
          <p:cNvSpPr/>
          <p:nvPr/>
        </p:nvSpPr>
        <p:spPr>
          <a:xfrm>
            <a:off x="3887286" y="4377744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396E00-B057-9D4E-B79E-F4CB713BD04A}"/>
              </a:ext>
            </a:extLst>
          </p:cNvPr>
          <p:cNvSpPr/>
          <p:nvPr/>
        </p:nvSpPr>
        <p:spPr>
          <a:xfrm>
            <a:off x="1287886" y="4347646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1EE8F45-ACEC-4842-A259-830812F9BB10}"/>
              </a:ext>
            </a:extLst>
          </p:cNvPr>
          <p:cNvSpPr/>
          <p:nvPr/>
        </p:nvSpPr>
        <p:spPr>
          <a:xfrm>
            <a:off x="3704406" y="4724587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65414CD-76A8-6740-8738-CD268EB46207}"/>
              </a:ext>
            </a:extLst>
          </p:cNvPr>
          <p:cNvSpPr/>
          <p:nvPr/>
        </p:nvSpPr>
        <p:spPr>
          <a:xfrm>
            <a:off x="3885437" y="5077212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BAE12D-8969-1A48-AB98-C938283C2AC9}"/>
              </a:ext>
            </a:extLst>
          </p:cNvPr>
          <p:cNvSpPr/>
          <p:nvPr/>
        </p:nvSpPr>
        <p:spPr>
          <a:xfrm>
            <a:off x="553547" y="4347646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007F89-E4EF-E843-887D-88239FF95185}"/>
              </a:ext>
            </a:extLst>
          </p:cNvPr>
          <p:cNvSpPr/>
          <p:nvPr/>
        </p:nvSpPr>
        <p:spPr>
          <a:xfrm>
            <a:off x="1287886" y="4491262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603EF3-9D12-F444-9E1A-25E38A2F593C}"/>
              </a:ext>
            </a:extLst>
          </p:cNvPr>
          <p:cNvCxnSpPr>
            <a:cxnSpLocks/>
          </p:cNvCxnSpPr>
          <p:nvPr/>
        </p:nvCxnSpPr>
        <p:spPr>
          <a:xfrm flipV="1">
            <a:off x="9505385" y="815548"/>
            <a:ext cx="1032490" cy="207851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412EF0F7-A82C-8F40-93C2-E982AD88EDED}"/>
              </a:ext>
            </a:extLst>
          </p:cNvPr>
          <p:cNvSpPr/>
          <p:nvPr/>
        </p:nvSpPr>
        <p:spPr>
          <a:xfrm>
            <a:off x="9679300" y="2275145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5DAFA9-B9B9-5D48-83D0-3AB348B39FE4}"/>
              </a:ext>
            </a:extLst>
          </p:cNvPr>
          <p:cNvSpPr/>
          <p:nvPr/>
        </p:nvSpPr>
        <p:spPr>
          <a:xfrm>
            <a:off x="8346022" y="1686436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FCC297B-4983-BD47-B4AE-9B56EC266245}"/>
              </a:ext>
            </a:extLst>
          </p:cNvPr>
          <p:cNvCxnSpPr>
            <a:cxnSpLocks/>
          </p:cNvCxnSpPr>
          <p:nvPr/>
        </p:nvCxnSpPr>
        <p:spPr>
          <a:xfrm flipV="1">
            <a:off x="9508597" y="3638666"/>
            <a:ext cx="1029278" cy="207851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E56543-2B61-8749-ABF8-8AAF211E791B}"/>
              </a:ext>
            </a:extLst>
          </p:cNvPr>
          <p:cNvCxnSpPr>
            <a:cxnSpLocks/>
          </p:cNvCxnSpPr>
          <p:nvPr/>
        </p:nvCxnSpPr>
        <p:spPr>
          <a:xfrm flipH="1" flipV="1">
            <a:off x="9004512" y="4686198"/>
            <a:ext cx="508356" cy="1039255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41E2515-3A32-194D-B647-F81EB92196B7}"/>
              </a:ext>
            </a:extLst>
          </p:cNvPr>
          <p:cNvSpPr/>
          <p:nvPr/>
        </p:nvSpPr>
        <p:spPr>
          <a:xfrm>
            <a:off x="9253114" y="5274381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B176512-5E3E-1640-9C7B-2C0BE2B40D8A}"/>
              </a:ext>
            </a:extLst>
          </p:cNvPr>
          <p:cNvSpPr/>
          <p:nvPr/>
        </p:nvSpPr>
        <p:spPr>
          <a:xfrm>
            <a:off x="9685533" y="5090937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8D93684-730D-4542-B956-208E57638930}"/>
              </a:ext>
            </a:extLst>
          </p:cNvPr>
          <p:cNvSpPr/>
          <p:nvPr/>
        </p:nvSpPr>
        <p:spPr>
          <a:xfrm>
            <a:off x="8367398" y="4361908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319B201-8A6D-964F-B96B-D6332D736A4F}"/>
              </a:ext>
            </a:extLst>
          </p:cNvPr>
          <p:cNvSpPr/>
          <p:nvPr/>
        </p:nvSpPr>
        <p:spPr>
          <a:xfrm>
            <a:off x="8367398" y="4506165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33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R Fox</dc:creator>
  <cp:lastModifiedBy>Amy R Fox</cp:lastModifiedBy>
  <cp:revision>6</cp:revision>
  <dcterms:created xsi:type="dcterms:W3CDTF">2022-05-02T18:19:28Z</dcterms:created>
  <dcterms:modified xsi:type="dcterms:W3CDTF">2022-05-02T20:39:31Z</dcterms:modified>
</cp:coreProperties>
</file>