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8" r:id="rId3"/>
    <p:sldId id="256" r:id="rId4"/>
    <p:sldId id="283" r:id="rId5"/>
    <p:sldId id="259" r:id="rId6"/>
    <p:sldId id="288" r:id="rId7"/>
    <p:sldId id="273" r:id="rId8"/>
    <p:sldId id="297" r:id="rId9"/>
    <p:sldId id="260" r:id="rId10"/>
    <p:sldId id="289" r:id="rId11"/>
    <p:sldId id="262" r:id="rId12"/>
    <p:sldId id="293" r:id="rId13"/>
    <p:sldId id="274" r:id="rId14"/>
    <p:sldId id="275" r:id="rId15"/>
    <p:sldId id="298" r:id="rId16"/>
    <p:sldId id="264" r:id="rId17"/>
    <p:sldId id="290" r:id="rId18"/>
    <p:sldId id="265" r:id="rId19"/>
    <p:sldId id="294" r:id="rId20"/>
    <p:sldId id="281" r:id="rId21"/>
    <p:sldId id="282" r:id="rId22"/>
    <p:sldId id="280" r:id="rId23"/>
    <p:sldId id="279" r:id="rId24"/>
    <p:sldId id="278" r:id="rId25"/>
    <p:sldId id="277" r:id="rId26"/>
    <p:sldId id="276" r:id="rId27"/>
    <p:sldId id="299" r:id="rId28"/>
    <p:sldId id="267" r:id="rId29"/>
    <p:sldId id="291" r:id="rId30"/>
    <p:sldId id="301" r:id="rId31"/>
    <p:sldId id="295" r:id="rId32"/>
    <p:sldId id="268" r:id="rId33"/>
    <p:sldId id="303" r:id="rId34"/>
    <p:sldId id="300" r:id="rId35"/>
    <p:sldId id="270" r:id="rId36"/>
    <p:sldId id="292" r:id="rId37"/>
    <p:sldId id="302" r:id="rId38"/>
    <p:sldId id="296" r:id="rId39"/>
    <p:sldId id="271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6327"/>
  </p:normalViewPr>
  <p:slideViewPr>
    <p:cSldViewPr snapToGrid="0" snapToObjects="1">
      <p:cViewPr>
        <p:scale>
          <a:sx n="250" d="100"/>
          <a:sy n="250" d="100"/>
        </p:scale>
        <p:origin x="-462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B27E-D9D2-7944-873C-C69A6DAD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4B87-CB02-2B49-973B-186E9603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FB66-1E19-D046-A979-16949CA9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7D2F-6F45-9C40-AFBB-B3A632CF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3067-C23C-974B-9D69-EE1A7C03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7C9-FD4F-E54B-9803-EAEA0F96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CD183-CC74-614B-8A7C-69AAAF03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680-F6B2-0246-BC4E-CC889583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6CB-068A-384E-AD0D-B7CF8B62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A423-4AC0-B24C-9CFC-75A6E6DB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0A653-E2FD-0F44-93EB-AC65F814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7C03-7752-BA4D-8336-EBD3F04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33BD-FF21-CD45-A28D-C2BBBB4C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E55C-3348-BD4D-9402-05C080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4B99-3459-9346-8ED3-9285234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E30-5D92-1944-BBEB-B000CF8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A3C2-3BBA-A047-A938-6745509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04DD-62C3-F440-80D1-B92B9BE1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AF58-1863-9E49-97F1-AF2DCFEE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55E4-DAC2-D848-AD3A-95D8BCC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4A7-ADE2-C644-AC5F-A80B50C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B450-07F7-A340-8725-4D81E7D9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3545-8110-9A47-9E34-A20F41B7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C81E-3784-E74C-ABCC-CC99C45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A273-1BC8-094B-918C-B1F27354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6F1-C3C0-8045-A04F-03BD2C4B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2E1-0693-1343-81D5-FB9A1DFE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1DD4-802C-F84E-A4F8-648EE044B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C1CC-DFE4-8840-A127-B29CEEE3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BA8F-B626-424F-9998-C9B79B43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261-4002-D944-876B-2D19786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8ABD-6B07-BC48-B3F8-B57527D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C9597-D5D4-6044-A37B-E405F7D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66BE6-448E-5441-B577-CE7492D5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33DA-57A8-094D-9D1E-A823F298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4B94-09BD-AA4B-A474-B394F31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AF804-274A-3941-8A70-B8E263A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2C12-91C3-4242-9067-94E68B4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F1EC7-F15F-D547-974B-FA643832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C686-5C2D-C64F-BF92-66B3211F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7CFB-4C09-8146-97A3-5DE3AFB4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9068A-F192-314A-8A4B-BBBB21F0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3E7F1-9657-5042-A63E-C1480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3998B-FCAD-EC4F-A974-467CCBD2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3A1E-EDA0-2F4B-930B-FD0470BF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AE6B-FE97-7E41-B1AC-86A371FA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64AD-707B-AD4C-A6B5-8D1DC341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812-867D-5A44-8AF6-31ABD5F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141D-6F18-A042-9EDA-2A6EA2FF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61EE-264E-D141-8D26-7CDF7C48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F17-0B4F-CE4D-AD6F-E2C29432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6CCD-B380-FA47-ABF4-435ED8B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105D-53E7-4D40-A630-24FC5C97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22E92-FD44-C04F-9B77-593CF2FC1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30E9E-8547-F44E-A9EF-2443BCA3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0E08A-C1A4-714A-9A6E-FD706442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445F-D777-A744-9F93-C63FB24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72B3-0C39-694A-850F-D2C333E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CF7C-1218-7444-ADFB-3AA7A98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43F0-0707-2540-87B0-F8D0DFB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53D-D056-E14F-9316-52B52D52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9F68-5F10-A14E-84A0-800094737C2F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4881-4188-A340-8CC4-1671964D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A111-7B88-9246-BF0E-3C6D78D0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64EA-5426-424F-BFBD-A84DDAE6A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8637B-3AE8-0CCB-C167-1DEDE569D74C}"/>
              </a:ext>
            </a:extLst>
          </p:cNvPr>
          <p:cNvSpPr txBox="1"/>
          <p:nvPr/>
        </p:nvSpPr>
        <p:spPr>
          <a:xfrm>
            <a:off x="2157372" y="2601575"/>
            <a:ext cx="762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CONTROL CONDITION</a:t>
            </a:r>
          </a:p>
        </p:txBody>
      </p:sp>
    </p:spTree>
    <p:extLst>
      <p:ext uri="{BB962C8B-B14F-4D97-AF65-F5344CB8AC3E}">
        <p14:creationId xmlns:p14="http://schemas.microsoft.com/office/powerpoint/2010/main" val="44796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041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E7F34-C5D1-BB4C-ABB0-58F5E111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0"/>
            <a:ext cx="6154455" cy="3103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4A23B-6227-004D-99DC-9C0A600E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FF84F-B72D-8248-A282-F1021026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037545" y="3754754"/>
            <a:ext cx="6154455" cy="3103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5EB1B-4BD6-F645-9A0F-7BD7BCEBB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3754754"/>
            <a:ext cx="6154455" cy="3103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9140EA-DBD0-3A44-8500-31FBFE1212B7}"/>
              </a:ext>
            </a:extLst>
          </p:cNvPr>
          <p:cNvCxnSpPr>
            <a:cxnSpLocks/>
          </p:cNvCxnSpPr>
          <p:nvPr/>
        </p:nvCxnSpPr>
        <p:spPr>
          <a:xfrm flipV="1">
            <a:off x="5185693" y="200416"/>
            <a:ext cx="0" cy="249353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8DC901-4898-7642-A17C-F3EE5014630E}"/>
              </a:ext>
            </a:extLst>
          </p:cNvPr>
          <p:cNvSpPr/>
          <p:nvPr/>
        </p:nvSpPr>
        <p:spPr>
          <a:xfrm>
            <a:off x="5094253" y="1350285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8C6F1-8280-CC46-9E53-2B6C2557BD90}"/>
              </a:ext>
            </a:extLst>
          </p:cNvPr>
          <p:cNvSpPr/>
          <p:nvPr/>
        </p:nvSpPr>
        <p:spPr>
          <a:xfrm>
            <a:off x="2813068" y="144172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D566-0273-4D4C-A76E-27C6E7C71825}"/>
              </a:ext>
            </a:extLst>
          </p:cNvPr>
          <p:cNvSpPr/>
          <p:nvPr/>
        </p:nvSpPr>
        <p:spPr>
          <a:xfrm>
            <a:off x="5094253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123F5-5A48-2C4B-A8A3-2E55213BB199}"/>
              </a:ext>
            </a:extLst>
          </p:cNvPr>
          <p:cNvCxnSpPr>
            <a:cxnSpLocks/>
          </p:cNvCxnSpPr>
          <p:nvPr/>
        </p:nvCxnSpPr>
        <p:spPr>
          <a:xfrm flipV="1">
            <a:off x="10397258" y="200416"/>
            <a:ext cx="1243064" cy="24935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6AB35B5-5B4B-7E41-B34F-CD7475046463}"/>
              </a:ext>
            </a:extLst>
          </p:cNvPr>
          <p:cNvSpPr/>
          <p:nvPr/>
        </p:nvSpPr>
        <p:spPr>
          <a:xfrm>
            <a:off x="10819330" y="155162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4B19E-FF67-9A41-965C-69FFE5365350}"/>
              </a:ext>
            </a:extLst>
          </p:cNvPr>
          <p:cNvSpPr/>
          <p:nvPr/>
        </p:nvSpPr>
        <p:spPr>
          <a:xfrm>
            <a:off x="6319881" y="1437129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2DDEA-F683-4140-98E3-3F838972BB0F}"/>
              </a:ext>
            </a:extLst>
          </p:cNvPr>
          <p:cNvSpPr/>
          <p:nvPr/>
        </p:nvSpPr>
        <p:spPr>
          <a:xfrm>
            <a:off x="11131798" y="9154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CBE0CE-B148-F548-9843-65F9FEC6CF80}"/>
              </a:ext>
            </a:extLst>
          </p:cNvPr>
          <p:cNvCxnSpPr>
            <a:cxnSpLocks/>
          </p:cNvCxnSpPr>
          <p:nvPr/>
        </p:nvCxnSpPr>
        <p:spPr>
          <a:xfrm flipV="1">
            <a:off x="5185693" y="3964488"/>
            <a:ext cx="0" cy="249267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BC974F4-8954-204D-AD97-85A8A5A7B6DB}"/>
              </a:ext>
            </a:extLst>
          </p:cNvPr>
          <p:cNvSpPr/>
          <p:nvPr/>
        </p:nvSpPr>
        <p:spPr>
          <a:xfrm>
            <a:off x="5198219" y="57278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A7908-5C6F-AF44-B2C8-8844F163932B}"/>
              </a:ext>
            </a:extLst>
          </p:cNvPr>
          <p:cNvSpPr/>
          <p:nvPr/>
        </p:nvSpPr>
        <p:spPr>
          <a:xfrm>
            <a:off x="282337" y="53548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7B59CD-C8AC-7A43-A0AD-B65631BEA227}"/>
              </a:ext>
            </a:extLst>
          </p:cNvPr>
          <p:cNvSpPr/>
          <p:nvPr/>
        </p:nvSpPr>
        <p:spPr>
          <a:xfrm>
            <a:off x="5193126" y="197047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FE962-9846-154F-A106-984CCD8DCAAD}"/>
              </a:ext>
            </a:extLst>
          </p:cNvPr>
          <p:cNvCxnSpPr>
            <a:cxnSpLocks/>
          </p:cNvCxnSpPr>
          <p:nvPr/>
        </p:nvCxnSpPr>
        <p:spPr>
          <a:xfrm flipV="1">
            <a:off x="10394886" y="3971143"/>
            <a:ext cx="1245436" cy="248602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195AD4-6112-9749-8A63-60A8C16F5F70}"/>
              </a:ext>
            </a:extLst>
          </p:cNvPr>
          <p:cNvSpPr/>
          <p:nvPr/>
        </p:nvSpPr>
        <p:spPr>
          <a:xfrm>
            <a:off x="10817832" y="5300784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27591-5B63-5E49-BD67-9B5B56E711F5}"/>
              </a:ext>
            </a:extLst>
          </p:cNvPr>
          <p:cNvSpPr/>
          <p:nvPr/>
        </p:nvSpPr>
        <p:spPr>
          <a:xfrm>
            <a:off x="6319881" y="5198629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E63F9-943A-C24B-9CC5-DC46F25CE8E0}"/>
              </a:ext>
            </a:extLst>
          </p:cNvPr>
          <p:cNvCxnSpPr>
            <a:cxnSpLocks/>
          </p:cNvCxnSpPr>
          <p:nvPr/>
        </p:nvCxnSpPr>
        <p:spPr>
          <a:xfrm flipH="1" flipV="1">
            <a:off x="9573761" y="4781127"/>
            <a:ext cx="814894" cy="166088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840A315-A78C-3847-B304-BD5D88FA2360}"/>
              </a:ext>
            </a:extLst>
          </p:cNvPr>
          <p:cNvSpPr/>
          <p:nvPr/>
        </p:nvSpPr>
        <p:spPr>
          <a:xfrm>
            <a:off x="10094197" y="5922370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B212E-AEA3-B449-8980-7031D0B6EBC5}"/>
              </a:ext>
            </a:extLst>
          </p:cNvPr>
          <p:cNvSpPr/>
          <p:nvPr/>
        </p:nvSpPr>
        <p:spPr>
          <a:xfrm>
            <a:off x="6319881" y="48826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409892-F459-5449-AB1D-0B3A25ACA659}"/>
              </a:ext>
            </a:extLst>
          </p:cNvPr>
          <p:cNvSpPr/>
          <p:nvPr/>
        </p:nvSpPr>
        <p:spPr>
          <a:xfrm>
            <a:off x="10297215" y="613969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0AA5D-A51E-7643-968A-B9872EDA4155}"/>
              </a:ext>
            </a:extLst>
          </p:cNvPr>
          <p:cNvSpPr/>
          <p:nvPr/>
        </p:nvSpPr>
        <p:spPr>
          <a:xfrm>
            <a:off x="10505947" y="4699649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09C14-DC0D-D144-9B5E-E5EE2A0F2A0B}"/>
              </a:ext>
            </a:extLst>
          </p:cNvPr>
          <p:cNvCxnSpPr>
            <a:cxnSpLocks/>
          </p:cNvCxnSpPr>
          <p:nvPr/>
        </p:nvCxnSpPr>
        <p:spPr>
          <a:xfrm>
            <a:off x="9563705" y="4784826"/>
            <a:ext cx="2523911" cy="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505F829-F0B6-C441-AA95-15FF436D8120}"/>
              </a:ext>
            </a:extLst>
          </p:cNvPr>
          <p:cNvSpPr/>
          <p:nvPr/>
        </p:nvSpPr>
        <p:spPr>
          <a:xfrm>
            <a:off x="7165910" y="503043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EE3ED9-F1E4-DF44-882E-A9FF451391A3}"/>
              </a:ext>
            </a:extLst>
          </p:cNvPr>
          <p:cNvSpPr/>
          <p:nvPr/>
        </p:nvSpPr>
        <p:spPr>
          <a:xfrm>
            <a:off x="11149066" y="468968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E41339-C060-3246-88F7-F685649A09FD}"/>
              </a:ext>
            </a:extLst>
          </p:cNvPr>
          <p:cNvSpPr/>
          <p:nvPr/>
        </p:nvSpPr>
        <p:spPr>
          <a:xfrm>
            <a:off x="10723233" y="3862278"/>
            <a:ext cx="182881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43372A-A828-BE4F-BEBD-0C57B683E39F}"/>
              </a:ext>
            </a:extLst>
          </p:cNvPr>
          <p:cNvCxnSpPr>
            <a:cxnSpLocks/>
          </p:cNvCxnSpPr>
          <p:nvPr/>
        </p:nvCxnSpPr>
        <p:spPr>
          <a:xfrm flipH="1" flipV="1">
            <a:off x="10688828" y="3711707"/>
            <a:ext cx="1372594" cy="274546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7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369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6E69-DD75-B145-B098-732081A4387F}"/>
              </a:ext>
            </a:extLst>
          </p:cNvPr>
          <p:cNvCxnSpPr>
            <a:cxnSpLocks/>
          </p:cNvCxnSpPr>
          <p:nvPr/>
        </p:nvCxnSpPr>
        <p:spPr>
          <a:xfrm>
            <a:off x="3483501" y="1032124"/>
            <a:ext cx="2514733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3ACE5C-40E4-CA44-84A4-ED2A66DB95FF}"/>
              </a:ext>
            </a:extLst>
          </p:cNvPr>
          <p:cNvSpPr/>
          <p:nvPr/>
        </p:nvSpPr>
        <p:spPr>
          <a:xfrm>
            <a:off x="4468507" y="93493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36E8648-9E65-BC43-80B9-92794E6B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2998631"/>
            <a:ext cx="6154455" cy="310324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C2CB6-C041-BF48-993D-A31EA8C68E6F}"/>
              </a:ext>
            </a:extLst>
          </p:cNvPr>
          <p:cNvCxnSpPr>
            <a:cxnSpLocks/>
          </p:cNvCxnSpPr>
          <p:nvPr/>
        </p:nvCxnSpPr>
        <p:spPr>
          <a:xfrm flipH="1">
            <a:off x="4353059" y="4025004"/>
            <a:ext cx="832649" cy="168033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067C8A6-FA03-E645-9322-A969EA5F850D}"/>
              </a:ext>
            </a:extLst>
          </p:cNvPr>
          <p:cNvSpPr/>
          <p:nvPr/>
        </p:nvSpPr>
        <p:spPr>
          <a:xfrm>
            <a:off x="297093" y="44441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C446AA-8937-AB48-8639-1F993BFFE655}"/>
              </a:ext>
            </a:extLst>
          </p:cNvPr>
          <p:cNvSpPr/>
          <p:nvPr/>
        </p:nvSpPr>
        <p:spPr>
          <a:xfrm>
            <a:off x="5094268" y="393356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AE7E03-BFBA-1F49-A902-27D37E5704C8}"/>
              </a:ext>
            </a:extLst>
          </p:cNvPr>
          <p:cNvSpPr/>
          <p:nvPr/>
        </p:nvSpPr>
        <p:spPr>
          <a:xfrm>
            <a:off x="4060676" y="51699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26B4E73-B773-BE46-BDF4-07BA536FCE35}"/>
              </a:ext>
            </a:extLst>
          </p:cNvPr>
          <p:cNvSpPr/>
          <p:nvPr/>
        </p:nvSpPr>
        <p:spPr>
          <a:xfrm>
            <a:off x="4773062" y="4551881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784867-4D46-A04E-8347-3C942ADE1A72}"/>
              </a:ext>
            </a:extLst>
          </p:cNvPr>
          <p:cNvCxnSpPr>
            <a:cxnSpLocks/>
          </p:cNvCxnSpPr>
          <p:nvPr/>
        </p:nvCxnSpPr>
        <p:spPr>
          <a:xfrm flipH="1" flipV="1">
            <a:off x="3540244" y="4039218"/>
            <a:ext cx="817705" cy="1666123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BD13023-E3F4-9C47-A4F1-5534711EB051}"/>
              </a:ext>
            </a:extLst>
          </p:cNvPr>
          <p:cNvSpPr/>
          <p:nvPr/>
        </p:nvSpPr>
        <p:spPr>
          <a:xfrm>
            <a:off x="297093" y="4116444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A7E55D-882F-8547-AABC-7EFD8B722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49713"/>
            <a:ext cx="6154455" cy="310324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6BDC5781-61B7-1345-8763-5FE4D5E57A3E}"/>
              </a:ext>
            </a:extLst>
          </p:cNvPr>
          <p:cNvSpPr/>
          <p:nvPr/>
        </p:nvSpPr>
        <p:spPr>
          <a:xfrm>
            <a:off x="10081813" y="222666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F3201C-5A2F-8D41-84EC-70B72543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6234316" y="3152959"/>
            <a:ext cx="6154455" cy="3103246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B816CC9F-DE9D-5646-A4CF-E074297A4473}"/>
              </a:ext>
            </a:extLst>
          </p:cNvPr>
          <p:cNvSpPr/>
          <p:nvPr/>
        </p:nvSpPr>
        <p:spPr>
          <a:xfrm>
            <a:off x="11534095" y="533814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134150-DD43-5A4D-B3D7-B5C3E350D335}"/>
              </a:ext>
            </a:extLst>
          </p:cNvPr>
          <p:cNvSpPr/>
          <p:nvPr/>
        </p:nvSpPr>
        <p:spPr>
          <a:xfrm>
            <a:off x="11329400" y="9846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5F66CD-6C47-8747-9943-8F91337BEEFF}"/>
              </a:ext>
            </a:extLst>
          </p:cNvPr>
          <p:cNvSpPr/>
          <p:nvPr/>
        </p:nvSpPr>
        <p:spPr>
          <a:xfrm>
            <a:off x="11327777" y="408185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12E570-EB4F-D243-8844-74415BA24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" t="20822" r="9613" b="19269"/>
          <a:stretch/>
        </p:blipFill>
        <p:spPr>
          <a:xfrm>
            <a:off x="0" y="0"/>
            <a:ext cx="6154455" cy="310324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411B44C-9FCC-AB4B-B411-9FD5C4F14CBC}"/>
              </a:ext>
            </a:extLst>
          </p:cNvPr>
          <p:cNvSpPr/>
          <p:nvPr/>
        </p:nvSpPr>
        <p:spPr>
          <a:xfrm>
            <a:off x="1128365" y="1275676"/>
            <a:ext cx="86062" cy="914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87F1AC-C0E6-264A-BECA-068FD0AF5541}"/>
              </a:ext>
            </a:extLst>
          </p:cNvPr>
          <p:cNvSpPr/>
          <p:nvPr/>
        </p:nvSpPr>
        <p:spPr>
          <a:xfrm>
            <a:off x="5094268" y="93493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1628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AEAE3-A1BD-DB4A-9652-B5AC3307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425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8982145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9983526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10206577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9810276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9681063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374E54-D9EC-F44D-A8F1-F0054CBF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51592"/>
            <a:ext cx="3118714" cy="31064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C2195A-85D8-5541-9B36-75FBD4F66FF2}"/>
              </a:ext>
            </a:extLst>
          </p:cNvPr>
          <p:cNvCxnSpPr>
            <a:cxnSpLocks/>
          </p:cNvCxnSpPr>
          <p:nvPr/>
        </p:nvCxnSpPr>
        <p:spPr>
          <a:xfrm flipV="1">
            <a:off x="1291900" y="3961144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2DD48E-87D5-6149-BA02-C25EBCDC65DB}"/>
              </a:ext>
            </a:extLst>
          </p:cNvPr>
          <p:cNvSpPr/>
          <p:nvPr/>
        </p:nvSpPr>
        <p:spPr>
          <a:xfrm>
            <a:off x="1097518" y="492306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D5EE-2E9B-614F-9F16-4E4A0ACBDFA9}"/>
              </a:ext>
            </a:extLst>
          </p:cNvPr>
          <p:cNvSpPr/>
          <p:nvPr/>
        </p:nvSpPr>
        <p:spPr>
          <a:xfrm>
            <a:off x="789746" y="59683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FDE2F-A563-E040-A442-4B15EDBEED36}"/>
              </a:ext>
            </a:extLst>
          </p:cNvPr>
          <p:cNvCxnSpPr>
            <a:cxnSpLocks/>
          </p:cNvCxnSpPr>
          <p:nvPr/>
        </p:nvCxnSpPr>
        <p:spPr>
          <a:xfrm>
            <a:off x="871660" y="6059751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394BE8-ECD8-F247-8223-3A3BFB0FB1B1}"/>
              </a:ext>
            </a:extLst>
          </p:cNvPr>
          <p:cNvSpPr/>
          <p:nvPr/>
        </p:nvSpPr>
        <p:spPr>
          <a:xfrm>
            <a:off x="1102617" y="533463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B93C9-FD42-584F-A523-8F29B9E4036D}"/>
              </a:ext>
            </a:extLst>
          </p:cNvPr>
          <p:cNvSpPr/>
          <p:nvPr/>
        </p:nvSpPr>
        <p:spPr>
          <a:xfrm>
            <a:off x="1304055" y="57515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3C1D04-DF40-8248-A105-13BECAC7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82145" y="3751589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407A495-68C9-674D-AFD6-DB3DF82D5B28}"/>
              </a:ext>
            </a:extLst>
          </p:cNvPr>
          <p:cNvSpPr/>
          <p:nvPr/>
        </p:nvSpPr>
        <p:spPr>
          <a:xfrm>
            <a:off x="9771891" y="595943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1FECD-7942-EF41-B1A4-DA0F10CAA0AB}"/>
              </a:ext>
            </a:extLst>
          </p:cNvPr>
          <p:cNvSpPr/>
          <p:nvPr/>
        </p:nvSpPr>
        <p:spPr>
          <a:xfrm>
            <a:off x="9980048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2C3571-099E-9B44-86BF-12FAA2FCC962}"/>
              </a:ext>
            </a:extLst>
          </p:cNvPr>
          <p:cNvSpPr/>
          <p:nvPr/>
        </p:nvSpPr>
        <p:spPr>
          <a:xfrm>
            <a:off x="11221875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C98DFF-F1C0-0942-9AE6-21F7DF242375}"/>
              </a:ext>
            </a:extLst>
          </p:cNvPr>
          <p:cNvCxnSpPr>
            <a:cxnSpLocks/>
          </p:cNvCxnSpPr>
          <p:nvPr/>
        </p:nvCxnSpPr>
        <p:spPr>
          <a:xfrm>
            <a:off x="9441568" y="606237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003E578-418F-3443-9FF4-16AE3B964EEB}"/>
              </a:ext>
            </a:extLst>
          </p:cNvPr>
          <p:cNvSpPr/>
          <p:nvPr/>
        </p:nvSpPr>
        <p:spPr>
          <a:xfrm>
            <a:off x="10600961" y="59594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F9707-9472-1949-8891-9DE91983BEB6}"/>
              </a:ext>
            </a:extLst>
          </p:cNvPr>
          <p:cNvCxnSpPr>
            <a:cxnSpLocks/>
          </p:cNvCxnSpPr>
          <p:nvPr/>
        </p:nvCxnSpPr>
        <p:spPr>
          <a:xfrm flipV="1">
            <a:off x="9655650" y="3946822"/>
            <a:ext cx="1255187" cy="252216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20E4B41-BF9E-CE4C-A085-C69071FBC822}"/>
              </a:ext>
            </a:extLst>
          </p:cNvPr>
          <p:cNvSpPr/>
          <p:nvPr/>
        </p:nvSpPr>
        <p:spPr>
          <a:xfrm>
            <a:off x="10072499" y="532575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8284BBD-D2E6-8947-9147-7994DFED7250}"/>
              </a:ext>
            </a:extLst>
          </p:cNvPr>
          <p:cNvSpPr/>
          <p:nvPr/>
        </p:nvSpPr>
        <p:spPr>
          <a:xfrm>
            <a:off x="10389457" y="467209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40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4292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9068691" y="-1"/>
            <a:ext cx="3008986" cy="310641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43991" y="0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924775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811796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238462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550487" y="9522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58963" y="3619419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9737306" y="582889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660B3-AE3A-1A46-AA60-F146088CB7B8}"/>
              </a:ext>
            </a:extLst>
          </p:cNvPr>
          <p:cNvSpPr/>
          <p:nvPr/>
        </p:nvSpPr>
        <p:spPr>
          <a:xfrm>
            <a:off x="9739188" y="221934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2152A5-F134-0949-BEF3-B4CA7F5B9EF5}"/>
              </a:ext>
            </a:extLst>
          </p:cNvPr>
          <p:cNvCxnSpPr>
            <a:cxnSpLocks/>
          </p:cNvCxnSpPr>
          <p:nvPr/>
        </p:nvCxnSpPr>
        <p:spPr>
          <a:xfrm flipV="1">
            <a:off x="9626209" y="234878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3F3F5C-A1B8-3E4E-928B-0C670FE13082}"/>
              </a:ext>
            </a:extLst>
          </p:cNvPr>
          <p:cNvSpPr/>
          <p:nvPr/>
        </p:nvSpPr>
        <p:spPr>
          <a:xfrm>
            <a:off x="10052875" y="1581960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DBF7E3-EA7D-8D45-AE0B-D540F0EA5DC2}"/>
              </a:ext>
            </a:extLst>
          </p:cNvPr>
          <p:cNvSpPr/>
          <p:nvPr/>
        </p:nvSpPr>
        <p:spPr>
          <a:xfrm>
            <a:off x="10390304" y="94822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2416FD-E96F-5148-A233-C5713128A5D8}"/>
              </a:ext>
            </a:extLst>
          </p:cNvPr>
          <p:cNvSpPr/>
          <p:nvPr/>
        </p:nvSpPr>
        <p:spPr>
          <a:xfrm>
            <a:off x="11003869" y="94822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BF124-518B-5845-AC62-495BE3AC5C6D}"/>
              </a:ext>
            </a:extLst>
          </p:cNvPr>
          <p:cNvCxnSpPr>
            <a:cxnSpLocks/>
          </p:cNvCxnSpPr>
          <p:nvPr/>
        </p:nvCxnSpPr>
        <p:spPr>
          <a:xfrm flipV="1">
            <a:off x="9626209" y="385686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EE78E0-53D8-1C4D-88ED-94311C432091}"/>
              </a:ext>
            </a:extLst>
          </p:cNvPr>
          <p:cNvSpPr/>
          <p:nvPr/>
        </p:nvSpPr>
        <p:spPr>
          <a:xfrm>
            <a:off x="10052875" y="52039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947B9-5E1F-CA4B-A045-94A9706D340D}"/>
              </a:ext>
            </a:extLst>
          </p:cNvPr>
          <p:cNvSpPr/>
          <p:nvPr/>
        </p:nvSpPr>
        <p:spPr>
          <a:xfrm>
            <a:off x="10686673" y="520394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D822BB-8A6A-2A48-B740-9BF12C249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708997"/>
            <a:ext cx="3118714" cy="3106411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15BA85CC-601A-4B4D-A9D4-281893DE5DBA}"/>
              </a:ext>
            </a:extLst>
          </p:cNvPr>
          <p:cNvSpPr/>
          <p:nvPr/>
        </p:nvSpPr>
        <p:spPr>
          <a:xfrm>
            <a:off x="783690" y="591489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026DA2-562F-2946-B8C3-F4C8EF1D728B}"/>
              </a:ext>
            </a:extLst>
          </p:cNvPr>
          <p:cNvSpPr/>
          <p:nvPr/>
        </p:nvSpPr>
        <p:spPr>
          <a:xfrm>
            <a:off x="991847" y="5914897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0F6606-7B9E-A74D-8627-37AB17D0077A}"/>
              </a:ext>
            </a:extLst>
          </p:cNvPr>
          <p:cNvCxnSpPr>
            <a:cxnSpLocks/>
          </p:cNvCxnSpPr>
          <p:nvPr/>
        </p:nvCxnSpPr>
        <p:spPr>
          <a:xfrm>
            <a:off x="453367" y="6017839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7C957D-C07B-D940-9F18-0C834F34E86F}"/>
              </a:ext>
            </a:extLst>
          </p:cNvPr>
          <p:cNvSpPr txBox="1"/>
          <p:nvPr/>
        </p:nvSpPr>
        <p:spPr>
          <a:xfrm>
            <a:off x="3364184" y="5451446"/>
            <a:ext cx="2128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DISTRACTOR? </a:t>
            </a:r>
          </a:p>
          <a:p>
            <a:r>
              <a:rPr lang="en-US" dirty="0"/>
              <a:t>N = 18</a:t>
            </a:r>
          </a:p>
          <a:p>
            <a:r>
              <a:rPr lang="en-US" dirty="0"/>
              <a:t>Why is classified as 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A7A49D-74A0-C443-AB36-3E2E5D54D5A5}"/>
              </a:ext>
            </a:extLst>
          </p:cNvPr>
          <p:cNvCxnSpPr>
            <a:cxnSpLocks/>
          </p:cNvCxnSpPr>
          <p:nvPr/>
        </p:nvCxnSpPr>
        <p:spPr>
          <a:xfrm flipV="1">
            <a:off x="1291900" y="3942862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5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3C487-57EF-7449-BEA1-AA071313A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0"/>
            <a:ext cx="3118714" cy="31064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F3E439-099F-A04B-85FA-911A6E6F0DC4}"/>
              </a:ext>
            </a:extLst>
          </p:cNvPr>
          <p:cNvSpPr/>
          <p:nvPr/>
        </p:nvSpPr>
        <p:spPr>
          <a:xfrm>
            <a:off x="783690" y="2205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5F36DE-5214-484E-90C6-44FBAB97CB71}"/>
              </a:ext>
            </a:extLst>
          </p:cNvPr>
          <p:cNvCxnSpPr>
            <a:cxnSpLocks/>
          </p:cNvCxnSpPr>
          <p:nvPr/>
        </p:nvCxnSpPr>
        <p:spPr>
          <a:xfrm>
            <a:off x="453367" y="2308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FFC5B-0813-FE43-BA87-18C05EBB0072}"/>
              </a:ext>
            </a:extLst>
          </p:cNvPr>
          <p:cNvSpPr/>
          <p:nvPr/>
        </p:nvSpPr>
        <p:spPr>
          <a:xfrm>
            <a:off x="1720529" y="15842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69140-79FB-4D4A-8430-86F8084B24C9}"/>
              </a:ext>
            </a:extLst>
          </p:cNvPr>
          <p:cNvCxnSpPr>
            <a:cxnSpLocks/>
          </p:cNvCxnSpPr>
          <p:nvPr/>
        </p:nvCxnSpPr>
        <p:spPr>
          <a:xfrm flipV="1">
            <a:off x="1083723" y="578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63372-B841-5244-8B4D-DC9978261B0F}"/>
              </a:ext>
            </a:extLst>
          </p:cNvPr>
          <p:cNvCxnSpPr>
            <a:cxnSpLocks/>
          </p:cNvCxnSpPr>
          <p:nvPr/>
        </p:nvCxnSpPr>
        <p:spPr>
          <a:xfrm>
            <a:off x="910473" y="2365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D3D6E-D376-2846-BC4F-FA35790C773D}"/>
              </a:ext>
            </a:extLst>
          </p:cNvPr>
          <p:cNvCxnSpPr>
            <a:cxnSpLocks/>
          </p:cNvCxnSpPr>
          <p:nvPr/>
        </p:nvCxnSpPr>
        <p:spPr>
          <a:xfrm flipV="1">
            <a:off x="1292447" y="206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3E2DAD-6842-E74C-B121-27B7C64AF6A7}"/>
              </a:ext>
            </a:extLst>
          </p:cNvPr>
          <p:cNvCxnSpPr>
            <a:cxnSpLocks/>
          </p:cNvCxnSpPr>
          <p:nvPr/>
        </p:nvCxnSpPr>
        <p:spPr>
          <a:xfrm flipV="1">
            <a:off x="671399" y="231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6357C5-E7B9-1945-BFFD-636DFAD9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181327" y="13759"/>
            <a:ext cx="3118714" cy="310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2214BD0-03E1-1749-A31F-176DC4E2ECF8}"/>
              </a:ext>
            </a:extLst>
          </p:cNvPr>
          <p:cNvSpPr/>
          <p:nvPr/>
        </p:nvSpPr>
        <p:spPr>
          <a:xfrm>
            <a:off x="3965017" y="22196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E1204-2A09-0243-A376-BBB838126CBA}"/>
              </a:ext>
            </a:extLst>
          </p:cNvPr>
          <p:cNvCxnSpPr>
            <a:cxnSpLocks/>
          </p:cNvCxnSpPr>
          <p:nvPr/>
        </p:nvCxnSpPr>
        <p:spPr>
          <a:xfrm>
            <a:off x="3634694" y="2322601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B75242-FFC2-D841-92BD-3696269FB497}"/>
              </a:ext>
            </a:extLst>
          </p:cNvPr>
          <p:cNvSpPr/>
          <p:nvPr/>
        </p:nvSpPr>
        <p:spPr>
          <a:xfrm>
            <a:off x="4591059" y="1376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621927-59FC-1743-964F-EC7F61336CCF}"/>
              </a:ext>
            </a:extLst>
          </p:cNvPr>
          <p:cNvCxnSpPr>
            <a:cxnSpLocks/>
          </p:cNvCxnSpPr>
          <p:nvPr/>
        </p:nvCxnSpPr>
        <p:spPr>
          <a:xfrm flipV="1">
            <a:off x="4265050" y="592512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269DDE-6ABE-1548-9853-21491EE43EB5}"/>
              </a:ext>
            </a:extLst>
          </p:cNvPr>
          <p:cNvCxnSpPr>
            <a:cxnSpLocks/>
          </p:cNvCxnSpPr>
          <p:nvPr/>
        </p:nvCxnSpPr>
        <p:spPr>
          <a:xfrm>
            <a:off x="4091800" y="2379445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51E6C-5864-BD4F-A077-13AB12980863}"/>
              </a:ext>
            </a:extLst>
          </p:cNvPr>
          <p:cNvCxnSpPr>
            <a:cxnSpLocks/>
          </p:cNvCxnSpPr>
          <p:nvPr/>
        </p:nvCxnSpPr>
        <p:spPr>
          <a:xfrm flipV="1">
            <a:off x="4473774" y="22050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475486-B6BD-7A46-9B3B-BD2EB5EA9DCF}"/>
              </a:ext>
            </a:extLst>
          </p:cNvPr>
          <p:cNvCxnSpPr>
            <a:cxnSpLocks/>
          </p:cNvCxnSpPr>
          <p:nvPr/>
        </p:nvCxnSpPr>
        <p:spPr>
          <a:xfrm flipV="1">
            <a:off x="3852726" y="244882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402458-8D61-C241-B568-698BB32BC833}"/>
              </a:ext>
            </a:extLst>
          </p:cNvPr>
          <p:cNvSpPr/>
          <p:nvPr/>
        </p:nvSpPr>
        <p:spPr>
          <a:xfrm>
            <a:off x="4181153" y="221204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82B646-2198-944A-836F-BE23CAB8F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99085" y="31000"/>
            <a:ext cx="3118714" cy="310641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3EB1689-3B79-A540-8BA1-1062695423E1}"/>
              </a:ext>
            </a:extLst>
          </p:cNvPr>
          <p:cNvSpPr/>
          <p:nvPr/>
        </p:nvSpPr>
        <p:spPr>
          <a:xfrm>
            <a:off x="7082775" y="2236900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FFB08F-30F5-C349-971B-F34C7E0CC10C}"/>
              </a:ext>
            </a:extLst>
          </p:cNvPr>
          <p:cNvCxnSpPr>
            <a:cxnSpLocks/>
          </p:cNvCxnSpPr>
          <p:nvPr/>
        </p:nvCxnSpPr>
        <p:spPr>
          <a:xfrm>
            <a:off x="6752452" y="2339842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69D21DB-8B2D-5444-8C85-4D26C10D2C3D}"/>
              </a:ext>
            </a:extLst>
          </p:cNvPr>
          <p:cNvSpPr/>
          <p:nvPr/>
        </p:nvSpPr>
        <p:spPr>
          <a:xfrm>
            <a:off x="8329733" y="140738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ABC510-B320-5145-AB5C-29B97E2A0A68}"/>
              </a:ext>
            </a:extLst>
          </p:cNvPr>
          <p:cNvCxnSpPr>
            <a:cxnSpLocks/>
          </p:cNvCxnSpPr>
          <p:nvPr/>
        </p:nvCxnSpPr>
        <p:spPr>
          <a:xfrm flipV="1">
            <a:off x="7382808" y="60975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247E37-EE99-2D4F-9A92-AA84E5B8ABC3}"/>
              </a:ext>
            </a:extLst>
          </p:cNvPr>
          <p:cNvCxnSpPr>
            <a:cxnSpLocks/>
          </p:cNvCxnSpPr>
          <p:nvPr/>
        </p:nvCxnSpPr>
        <p:spPr>
          <a:xfrm>
            <a:off x="7209558" y="239668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B3831B-D2CB-E04B-8592-CAD0AC98578B}"/>
              </a:ext>
            </a:extLst>
          </p:cNvPr>
          <p:cNvCxnSpPr>
            <a:cxnSpLocks/>
          </p:cNvCxnSpPr>
          <p:nvPr/>
        </p:nvCxnSpPr>
        <p:spPr>
          <a:xfrm flipV="1">
            <a:off x="7591532" y="237741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6E2B46-5F89-C640-AB93-807F3ECBAA95}"/>
              </a:ext>
            </a:extLst>
          </p:cNvPr>
          <p:cNvCxnSpPr>
            <a:cxnSpLocks/>
          </p:cNvCxnSpPr>
          <p:nvPr/>
        </p:nvCxnSpPr>
        <p:spPr>
          <a:xfrm flipV="1">
            <a:off x="6970484" y="262123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9BE9E3A-8E8E-8246-9FC6-CF536815F914}"/>
              </a:ext>
            </a:extLst>
          </p:cNvPr>
          <p:cNvSpPr/>
          <p:nvPr/>
        </p:nvSpPr>
        <p:spPr>
          <a:xfrm>
            <a:off x="8329733" y="97502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8D24A2-C9E7-B940-B84D-6509280F4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8904015" y="3661924"/>
            <a:ext cx="3118714" cy="310641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B0DE74F-2202-B04E-B493-B1BE94ED4BD0}"/>
              </a:ext>
            </a:extLst>
          </p:cNvPr>
          <p:cNvSpPr/>
          <p:nvPr/>
        </p:nvSpPr>
        <p:spPr>
          <a:xfrm>
            <a:off x="9687705" y="5867824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30F3B8-7FD7-DB40-B927-F0FD8D6C1A04}"/>
              </a:ext>
            </a:extLst>
          </p:cNvPr>
          <p:cNvCxnSpPr>
            <a:cxnSpLocks/>
          </p:cNvCxnSpPr>
          <p:nvPr/>
        </p:nvCxnSpPr>
        <p:spPr>
          <a:xfrm>
            <a:off x="9357382" y="5970766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2DCDCA8-8539-5C4D-8F81-F2845661934C}"/>
              </a:ext>
            </a:extLst>
          </p:cNvPr>
          <p:cNvSpPr/>
          <p:nvPr/>
        </p:nvSpPr>
        <p:spPr>
          <a:xfrm>
            <a:off x="10934663" y="503830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D0DCC-9AD3-2340-87A2-A762E0587CCD}"/>
              </a:ext>
            </a:extLst>
          </p:cNvPr>
          <p:cNvCxnSpPr>
            <a:cxnSpLocks/>
          </p:cNvCxnSpPr>
          <p:nvPr/>
        </p:nvCxnSpPr>
        <p:spPr>
          <a:xfrm flipV="1">
            <a:off x="9987738" y="4240677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A96B25-0165-8040-B671-C622A937DE3F}"/>
              </a:ext>
            </a:extLst>
          </p:cNvPr>
          <p:cNvCxnSpPr>
            <a:cxnSpLocks/>
          </p:cNvCxnSpPr>
          <p:nvPr/>
        </p:nvCxnSpPr>
        <p:spPr>
          <a:xfrm>
            <a:off x="9814488" y="602761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4E75-ACBF-5E45-BE81-DE72DFF6664E}"/>
              </a:ext>
            </a:extLst>
          </p:cNvPr>
          <p:cNvCxnSpPr>
            <a:cxnSpLocks/>
          </p:cNvCxnSpPr>
          <p:nvPr/>
        </p:nvCxnSpPr>
        <p:spPr>
          <a:xfrm flipV="1">
            <a:off x="10196462" y="3868665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66DE8C-6D88-514D-AC0D-9EA82C19BCCE}"/>
              </a:ext>
            </a:extLst>
          </p:cNvPr>
          <p:cNvCxnSpPr>
            <a:cxnSpLocks/>
          </p:cNvCxnSpPr>
          <p:nvPr/>
        </p:nvCxnSpPr>
        <p:spPr>
          <a:xfrm flipV="1">
            <a:off x="9575414" y="3893047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A113ED-B1D8-1341-AA30-548766544819}"/>
              </a:ext>
            </a:extLst>
          </p:cNvPr>
          <p:cNvSpPr/>
          <p:nvPr/>
        </p:nvSpPr>
        <p:spPr>
          <a:xfrm>
            <a:off x="10525036" y="586782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459C4C-CEDA-E444-BCA3-B67BFF9C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2613" y="3544848"/>
            <a:ext cx="3118714" cy="3106411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D56662D-25C1-434E-B088-996B611EDB11}"/>
              </a:ext>
            </a:extLst>
          </p:cNvPr>
          <p:cNvSpPr/>
          <p:nvPr/>
        </p:nvSpPr>
        <p:spPr>
          <a:xfrm>
            <a:off x="846303" y="575074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FCFF4-F25D-0B45-A2C0-EFC4523EF815}"/>
              </a:ext>
            </a:extLst>
          </p:cNvPr>
          <p:cNvCxnSpPr>
            <a:cxnSpLocks/>
          </p:cNvCxnSpPr>
          <p:nvPr/>
        </p:nvCxnSpPr>
        <p:spPr>
          <a:xfrm>
            <a:off x="515980" y="5853690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62141-AF0F-2940-AF1C-4F128A8A5117}"/>
              </a:ext>
            </a:extLst>
          </p:cNvPr>
          <p:cNvCxnSpPr>
            <a:cxnSpLocks/>
          </p:cNvCxnSpPr>
          <p:nvPr/>
        </p:nvCxnSpPr>
        <p:spPr>
          <a:xfrm flipV="1">
            <a:off x="1146336" y="4123601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69D1A3-4B4A-E743-802F-CFD368424EB0}"/>
              </a:ext>
            </a:extLst>
          </p:cNvPr>
          <p:cNvCxnSpPr>
            <a:cxnSpLocks/>
          </p:cNvCxnSpPr>
          <p:nvPr/>
        </p:nvCxnSpPr>
        <p:spPr>
          <a:xfrm>
            <a:off x="973086" y="5910534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270B9E-7A16-1244-8CBC-5F85D98B19EF}"/>
              </a:ext>
            </a:extLst>
          </p:cNvPr>
          <p:cNvCxnSpPr>
            <a:cxnSpLocks/>
          </p:cNvCxnSpPr>
          <p:nvPr/>
        </p:nvCxnSpPr>
        <p:spPr>
          <a:xfrm flipV="1">
            <a:off x="1355060" y="3751589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BB66DA-91B1-D648-9C77-11A8422FB4AC}"/>
              </a:ext>
            </a:extLst>
          </p:cNvPr>
          <p:cNvCxnSpPr>
            <a:cxnSpLocks/>
          </p:cNvCxnSpPr>
          <p:nvPr/>
        </p:nvCxnSpPr>
        <p:spPr>
          <a:xfrm flipV="1">
            <a:off x="734012" y="3775971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70A735D-3BD7-5A4C-BE31-000A89AC7F23}"/>
              </a:ext>
            </a:extLst>
          </p:cNvPr>
          <p:cNvSpPr/>
          <p:nvPr/>
        </p:nvSpPr>
        <p:spPr>
          <a:xfrm>
            <a:off x="1683634" y="575074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6C37D2A-BC0B-754A-B778-F93EE05AD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354577" y="3558982"/>
            <a:ext cx="3118714" cy="310641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EB95AA2E-911E-AA44-B8CE-13034483FE2E}"/>
              </a:ext>
            </a:extLst>
          </p:cNvPr>
          <p:cNvSpPr/>
          <p:nvPr/>
        </p:nvSpPr>
        <p:spPr>
          <a:xfrm>
            <a:off x="4138267" y="5764882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415B2-05AE-AD41-B35E-E7814E9A03D3}"/>
              </a:ext>
            </a:extLst>
          </p:cNvPr>
          <p:cNvCxnSpPr>
            <a:cxnSpLocks/>
          </p:cNvCxnSpPr>
          <p:nvPr/>
        </p:nvCxnSpPr>
        <p:spPr>
          <a:xfrm>
            <a:off x="3807944" y="5867824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1BCF21-3429-BD43-A868-9AAB60FFB5A8}"/>
              </a:ext>
            </a:extLst>
          </p:cNvPr>
          <p:cNvSpPr/>
          <p:nvPr/>
        </p:nvSpPr>
        <p:spPr>
          <a:xfrm>
            <a:off x="5385225" y="493536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A8CEE7-D09A-DF4F-BF0E-2E5F0E2E970A}"/>
              </a:ext>
            </a:extLst>
          </p:cNvPr>
          <p:cNvCxnSpPr>
            <a:cxnSpLocks/>
          </p:cNvCxnSpPr>
          <p:nvPr/>
        </p:nvCxnSpPr>
        <p:spPr>
          <a:xfrm flipV="1">
            <a:off x="4438300" y="4137735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5BDF6-A236-3D4A-A21E-20CCD9FC2283}"/>
              </a:ext>
            </a:extLst>
          </p:cNvPr>
          <p:cNvCxnSpPr>
            <a:cxnSpLocks/>
          </p:cNvCxnSpPr>
          <p:nvPr/>
        </p:nvCxnSpPr>
        <p:spPr>
          <a:xfrm>
            <a:off x="4265050" y="5924668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C3B480-25BA-F14D-BA29-FB706984F697}"/>
              </a:ext>
            </a:extLst>
          </p:cNvPr>
          <p:cNvCxnSpPr>
            <a:cxnSpLocks/>
          </p:cNvCxnSpPr>
          <p:nvPr/>
        </p:nvCxnSpPr>
        <p:spPr>
          <a:xfrm flipV="1">
            <a:off x="4647024" y="3765723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73EB3-1238-6948-AD8B-9992F1B9F53D}"/>
              </a:ext>
            </a:extLst>
          </p:cNvPr>
          <p:cNvCxnSpPr>
            <a:cxnSpLocks/>
          </p:cNvCxnSpPr>
          <p:nvPr/>
        </p:nvCxnSpPr>
        <p:spPr>
          <a:xfrm flipV="1">
            <a:off x="4025976" y="3790105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0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511E0D6-A743-414F-99DD-31DE9103F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9013827" y="44278"/>
            <a:ext cx="3118714" cy="310641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4CBFBF8-1311-6840-B887-B2CAEA83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4" t="20559" r="9380" b="19898"/>
          <a:stretch/>
        </p:blipFill>
        <p:spPr>
          <a:xfrm>
            <a:off x="3277209" y="-1"/>
            <a:ext cx="3040685" cy="310641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6E6E389-0801-0944-8E50-C1AEBB8CF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-2"/>
            <a:ext cx="3118714" cy="310641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A38490-5A59-A74B-B793-AB9EFA758D55}"/>
              </a:ext>
            </a:extLst>
          </p:cNvPr>
          <p:cNvCxnSpPr>
            <a:cxnSpLocks/>
          </p:cNvCxnSpPr>
          <p:nvPr/>
        </p:nvCxnSpPr>
        <p:spPr>
          <a:xfrm flipV="1">
            <a:off x="1291900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2C707FF-B3C6-D94F-A4E1-F1177586CD3F}"/>
              </a:ext>
            </a:extLst>
          </p:cNvPr>
          <p:cNvSpPr/>
          <p:nvPr/>
        </p:nvSpPr>
        <p:spPr>
          <a:xfrm>
            <a:off x="1200460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AD3809-2FD6-5241-8D48-7900183BDEF7}"/>
              </a:ext>
            </a:extLst>
          </p:cNvPr>
          <p:cNvSpPr/>
          <p:nvPr/>
        </p:nvSpPr>
        <p:spPr>
          <a:xfrm>
            <a:off x="789746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9E84F6B-62C7-0440-AD79-BECC5C11FB1F}"/>
              </a:ext>
            </a:extLst>
          </p:cNvPr>
          <p:cNvCxnSpPr>
            <a:cxnSpLocks/>
          </p:cNvCxnSpPr>
          <p:nvPr/>
        </p:nvCxnSpPr>
        <p:spPr>
          <a:xfrm>
            <a:off x="871660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7BFB4D-96FB-B042-A9E8-B283EC0FC599}"/>
              </a:ext>
            </a:extLst>
          </p:cNvPr>
          <p:cNvCxnSpPr>
            <a:cxnSpLocks/>
          </p:cNvCxnSpPr>
          <p:nvPr/>
        </p:nvCxnSpPr>
        <p:spPr>
          <a:xfrm flipV="1">
            <a:off x="4278590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3D55F18-4C58-BB48-8F24-DEC5AA39A0DD}"/>
              </a:ext>
            </a:extLst>
          </p:cNvPr>
          <p:cNvSpPr/>
          <p:nvPr/>
        </p:nvSpPr>
        <p:spPr>
          <a:xfrm>
            <a:off x="4501641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E4B792-4C9F-BD4C-84FF-573AEB13C618}"/>
              </a:ext>
            </a:extLst>
          </p:cNvPr>
          <p:cNvCxnSpPr>
            <a:cxnSpLocks/>
          </p:cNvCxnSpPr>
          <p:nvPr/>
        </p:nvCxnSpPr>
        <p:spPr>
          <a:xfrm>
            <a:off x="4105340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C620D68-ADCC-1645-B542-FDAF5D51CC5A}"/>
              </a:ext>
            </a:extLst>
          </p:cNvPr>
          <p:cNvSpPr/>
          <p:nvPr/>
        </p:nvSpPr>
        <p:spPr>
          <a:xfrm>
            <a:off x="3976127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46E5A3A-0737-9346-B636-81082AF10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38" t="20559" r="9380" b="19898"/>
          <a:stretch/>
        </p:blipFill>
        <p:spPr>
          <a:xfrm>
            <a:off x="6491144" y="57415"/>
            <a:ext cx="3008986" cy="310641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BBFE796-780C-CD4A-A437-9E142C251CCC}"/>
              </a:ext>
            </a:extLst>
          </p:cNvPr>
          <p:cNvCxnSpPr>
            <a:cxnSpLocks/>
          </p:cNvCxnSpPr>
          <p:nvPr/>
        </p:nvCxnSpPr>
        <p:spPr>
          <a:xfrm flipV="1">
            <a:off x="7673316" y="249174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230E570-444B-8D4C-AE63-D393C8AFC3BB}"/>
              </a:ext>
            </a:extLst>
          </p:cNvPr>
          <p:cNvSpPr/>
          <p:nvPr/>
        </p:nvSpPr>
        <p:spPr>
          <a:xfrm>
            <a:off x="7683876" y="2052069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224968-36CC-E743-8674-EC8435BEED49}"/>
              </a:ext>
            </a:extLst>
          </p:cNvPr>
          <p:cNvCxnSpPr>
            <a:cxnSpLocks/>
          </p:cNvCxnSpPr>
          <p:nvPr/>
        </p:nvCxnSpPr>
        <p:spPr>
          <a:xfrm>
            <a:off x="7253076" y="2362900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4E9A1EF-DFAF-374B-81A6-800FF1E376F9}"/>
              </a:ext>
            </a:extLst>
          </p:cNvPr>
          <p:cNvSpPr/>
          <p:nvPr/>
        </p:nvSpPr>
        <p:spPr>
          <a:xfrm>
            <a:off x="7161636" y="226098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BAB396-FE26-9E41-99D4-5B23407BBD75}"/>
              </a:ext>
            </a:extLst>
          </p:cNvPr>
          <p:cNvSpPr/>
          <p:nvPr/>
        </p:nvSpPr>
        <p:spPr>
          <a:xfrm>
            <a:off x="8107556" y="163594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E3D8B36-FF25-C344-BB49-F037A60A236C}"/>
              </a:ext>
            </a:extLst>
          </p:cNvPr>
          <p:cNvSpPr/>
          <p:nvPr/>
        </p:nvSpPr>
        <p:spPr>
          <a:xfrm>
            <a:off x="8417434" y="142863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5F6F631-52AC-DB44-BC7A-B01778C565A3}"/>
              </a:ext>
            </a:extLst>
          </p:cNvPr>
          <p:cNvCxnSpPr>
            <a:cxnSpLocks/>
          </p:cNvCxnSpPr>
          <p:nvPr/>
        </p:nvCxnSpPr>
        <p:spPr>
          <a:xfrm flipV="1">
            <a:off x="7452367" y="285472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0718E6-8DAD-C241-B6CE-52B025059D0D}"/>
              </a:ext>
            </a:extLst>
          </p:cNvPr>
          <p:cNvCxnSpPr>
            <a:cxnSpLocks/>
          </p:cNvCxnSpPr>
          <p:nvPr/>
        </p:nvCxnSpPr>
        <p:spPr>
          <a:xfrm>
            <a:off x="7293556" y="2442840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9EBA2565-1A18-D141-B2FE-EA80CA3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0" y="3543493"/>
            <a:ext cx="3118714" cy="3106411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BE2006A4-FB0D-B244-B6FA-684AB06CAE60}"/>
              </a:ext>
            </a:extLst>
          </p:cNvPr>
          <p:cNvSpPr/>
          <p:nvPr/>
        </p:nvSpPr>
        <p:spPr>
          <a:xfrm>
            <a:off x="789746" y="5751336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2580BA-BE7C-4F44-86FA-2AADA6CC3B95}"/>
              </a:ext>
            </a:extLst>
          </p:cNvPr>
          <p:cNvSpPr/>
          <p:nvPr/>
        </p:nvSpPr>
        <p:spPr>
          <a:xfrm>
            <a:off x="997903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7914AF8-BD15-7742-952E-CC6CAA4AB788}"/>
              </a:ext>
            </a:extLst>
          </p:cNvPr>
          <p:cNvSpPr/>
          <p:nvPr/>
        </p:nvSpPr>
        <p:spPr>
          <a:xfrm>
            <a:off x="2239730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FE55844-07FE-F740-82C8-00F75E4D64C9}"/>
              </a:ext>
            </a:extLst>
          </p:cNvPr>
          <p:cNvCxnSpPr>
            <a:cxnSpLocks/>
          </p:cNvCxnSpPr>
          <p:nvPr/>
        </p:nvCxnSpPr>
        <p:spPr>
          <a:xfrm>
            <a:off x="459423" y="5854278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9773A37-6492-394B-BD78-C8BE3436BC54}"/>
              </a:ext>
            </a:extLst>
          </p:cNvPr>
          <p:cNvSpPr/>
          <p:nvPr/>
        </p:nvSpPr>
        <p:spPr>
          <a:xfrm>
            <a:off x="1618816" y="5751336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A30648-9FC7-D34C-9A91-F265F9E3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3039917" y="3543492"/>
            <a:ext cx="3118714" cy="3106411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BB2BA494-ED38-BE40-B841-8FC8020EDE92}"/>
              </a:ext>
            </a:extLst>
          </p:cNvPr>
          <p:cNvSpPr/>
          <p:nvPr/>
        </p:nvSpPr>
        <p:spPr>
          <a:xfrm>
            <a:off x="3820701" y="5762838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12F7D96-4A4D-B145-AD3C-C5CB8649956F}"/>
              </a:ext>
            </a:extLst>
          </p:cNvPr>
          <p:cNvCxnSpPr>
            <a:cxnSpLocks/>
          </p:cNvCxnSpPr>
          <p:nvPr/>
        </p:nvCxnSpPr>
        <p:spPr>
          <a:xfrm flipV="1">
            <a:off x="3707722" y="3778370"/>
            <a:ext cx="1242096" cy="249152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9430CDA-DAD8-5D43-90F1-816AEC6F4AEC}"/>
              </a:ext>
            </a:extLst>
          </p:cNvPr>
          <p:cNvSpPr/>
          <p:nvPr/>
        </p:nvSpPr>
        <p:spPr>
          <a:xfrm>
            <a:off x="4134388" y="5125452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780F53-1491-344E-B3DF-ED8AF00FA638}"/>
              </a:ext>
            </a:extLst>
          </p:cNvPr>
          <p:cNvSpPr/>
          <p:nvPr/>
        </p:nvSpPr>
        <p:spPr>
          <a:xfrm>
            <a:off x="4446413" y="4495724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87A4BF-BA9A-7948-B624-4137BF6F2D58}"/>
              </a:ext>
            </a:extLst>
          </p:cNvPr>
          <p:cNvSpPr/>
          <p:nvPr/>
        </p:nvSpPr>
        <p:spPr>
          <a:xfrm>
            <a:off x="10629809" y="16417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8D94353-AFA7-0948-8AC2-45614D49E18D}"/>
              </a:ext>
            </a:extLst>
          </p:cNvPr>
          <p:cNvCxnSpPr>
            <a:cxnSpLocks/>
          </p:cNvCxnSpPr>
          <p:nvPr/>
        </p:nvCxnSpPr>
        <p:spPr>
          <a:xfrm flipV="1">
            <a:off x="10300442" y="236565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7C88388-E151-0544-A556-1FA9D04DAE51}"/>
              </a:ext>
            </a:extLst>
          </p:cNvPr>
          <p:cNvCxnSpPr>
            <a:cxnSpLocks/>
          </p:cNvCxnSpPr>
          <p:nvPr/>
        </p:nvCxnSpPr>
        <p:spPr>
          <a:xfrm flipV="1">
            <a:off x="10089933" y="272863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21932CF-0DD7-5943-8B0C-8252AEC67AEA}"/>
              </a:ext>
            </a:extLst>
          </p:cNvPr>
          <p:cNvCxnSpPr>
            <a:cxnSpLocks/>
          </p:cNvCxnSpPr>
          <p:nvPr/>
        </p:nvCxnSpPr>
        <p:spPr>
          <a:xfrm>
            <a:off x="9931122" y="2430231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831799B-F522-0244-80CA-4ECDA8D38BAE}"/>
              </a:ext>
            </a:extLst>
          </p:cNvPr>
          <p:cNvSpPr/>
          <p:nvPr/>
        </p:nvSpPr>
        <p:spPr>
          <a:xfrm>
            <a:off x="10216717" y="2453182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6114A1-F4D7-2540-9B0C-3051F723447C}"/>
              </a:ext>
            </a:extLst>
          </p:cNvPr>
          <p:cNvSpPr/>
          <p:nvPr/>
        </p:nvSpPr>
        <p:spPr>
          <a:xfrm>
            <a:off x="10110323" y="1213184"/>
            <a:ext cx="182881" cy="182881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9B98F8A-AA61-5740-9C51-106ED7316994}"/>
              </a:ext>
            </a:extLst>
          </p:cNvPr>
          <p:cNvSpPr/>
          <p:nvPr/>
        </p:nvSpPr>
        <p:spPr>
          <a:xfrm>
            <a:off x="9780189" y="2240621"/>
            <a:ext cx="212561" cy="212561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316DCF7-3DB4-8244-BD00-425E900171ED}"/>
              </a:ext>
            </a:extLst>
          </p:cNvPr>
          <p:cNvSpPr/>
          <p:nvPr/>
        </p:nvSpPr>
        <p:spPr>
          <a:xfrm>
            <a:off x="10324167" y="204048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EAE6DB5-498A-E14B-ADEA-209E598ABACD}"/>
              </a:ext>
            </a:extLst>
          </p:cNvPr>
          <p:cNvSpPr/>
          <p:nvPr/>
        </p:nvSpPr>
        <p:spPr>
          <a:xfrm>
            <a:off x="10430038" y="140472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8BD6E3-8E05-0E46-9451-866FE6F24CEE}"/>
              </a:ext>
            </a:extLst>
          </p:cNvPr>
          <p:cNvSpPr/>
          <p:nvPr/>
        </p:nvSpPr>
        <p:spPr>
          <a:xfrm>
            <a:off x="10430038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88A2166-6BB0-C94D-8A94-58C77B03500B}"/>
              </a:ext>
            </a:extLst>
          </p:cNvPr>
          <p:cNvSpPr/>
          <p:nvPr/>
        </p:nvSpPr>
        <p:spPr>
          <a:xfrm>
            <a:off x="10741989" y="161473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DA5746-1116-D443-B5D9-6EB14325C4D7}"/>
              </a:ext>
            </a:extLst>
          </p:cNvPr>
          <p:cNvSpPr/>
          <p:nvPr/>
        </p:nvSpPr>
        <p:spPr>
          <a:xfrm>
            <a:off x="10644555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19B0AC4-A501-F940-BD31-58BB5AC81460}"/>
              </a:ext>
            </a:extLst>
          </p:cNvPr>
          <p:cNvSpPr/>
          <p:nvPr/>
        </p:nvSpPr>
        <p:spPr>
          <a:xfrm>
            <a:off x="11054244" y="99203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BE591DC-D6D5-7D4E-A5BD-C762D5E3DEC5}"/>
              </a:ext>
            </a:extLst>
          </p:cNvPr>
          <p:cNvSpPr/>
          <p:nvPr/>
        </p:nvSpPr>
        <p:spPr>
          <a:xfrm>
            <a:off x="11049450" y="141460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66CFC98-78A4-BA48-A6E1-504F617FE8A1}"/>
              </a:ext>
            </a:extLst>
          </p:cNvPr>
          <p:cNvSpPr/>
          <p:nvPr/>
        </p:nvSpPr>
        <p:spPr>
          <a:xfrm>
            <a:off x="11155823" y="2040488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1B3C1-1185-2F46-AAF5-D833697D14A1}"/>
              </a:ext>
            </a:extLst>
          </p:cNvPr>
          <p:cNvSpPr/>
          <p:nvPr/>
        </p:nvSpPr>
        <p:spPr>
          <a:xfrm>
            <a:off x="11258765" y="2247593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5EF195-F5E0-8D4B-8304-AC52285BA4C2}"/>
              </a:ext>
            </a:extLst>
          </p:cNvPr>
          <p:cNvSpPr/>
          <p:nvPr/>
        </p:nvSpPr>
        <p:spPr>
          <a:xfrm>
            <a:off x="10115535" y="162465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A8046E2-06FF-EC40-9816-657EAAAF4E6E}"/>
              </a:ext>
            </a:extLst>
          </p:cNvPr>
          <p:cNvSpPr/>
          <p:nvPr/>
        </p:nvSpPr>
        <p:spPr>
          <a:xfrm>
            <a:off x="10003148" y="2247351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D592CDEC-CB06-6949-BFD6-932C540C8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6158631" y="3630632"/>
            <a:ext cx="3118714" cy="3106411"/>
          </a:xfrm>
          <a:prstGeom prst="rect">
            <a:avLst/>
          </a:prstGeom>
        </p:spPr>
      </p:pic>
      <p:sp>
        <p:nvSpPr>
          <p:cNvPr id="141" name="Oval 140">
            <a:extLst>
              <a:ext uri="{FF2B5EF4-FFF2-40B4-BE49-F238E27FC236}">
                <a16:creationId xmlns:a16="http://schemas.microsoft.com/office/drawing/2014/main" id="{0089EB56-0AF3-8345-80BA-C01991C49F0E}"/>
              </a:ext>
            </a:extLst>
          </p:cNvPr>
          <p:cNvSpPr/>
          <p:nvPr/>
        </p:nvSpPr>
        <p:spPr>
          <a:xfrm>
            <a:off x="6936974" y="5840111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D4AFED-6F0E-224C-9C51-8DD96411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00" t="20559" r="9380" b="19898"/>
          <a:stretch/>
        </p:blipFill>
        <p:spPr>
          <a:xfrm>
            <a:off x="53734" y="0"/>
            <a:ext cx="3118714" cy="31064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7DB3E3-9FB6-F54D-A99C-22651CCBBF70}"/>
              </a:ext>
            </a:extLst>
          </p:cNvPr>
          <p:cNvSpPr/>
          <p:nvPr/>
        </p:nvSpPr>
        <p:spPr>
          <a:xfrm>
            <a:off x="843480" y="22078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1977D1-F434-2842-B10D-D541A7164DE8}"/>
              </a:ext>
            </a:extLst>
          </p:cNvPr>
          <p:cNvSpPr/>
          <p:nvPr/>
        </p:nvSpPr>
        <p:spPr>
          <a:xfrm>
            <a:off x="1051637" y="22078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AEC5-7EBA-034F-A140-9D63E89E86DC}"/>
              </a:ext>
            </a:extLst>
          </p:cNvPr>
          <p:cNvCxnSpPr>
            <a:cxnSpLocks/>
          </p:cNvCxnSpPr>
          <p:nvPr/>
        </p:nvCxnSpPr>
        <p:spPr>
          <a:xfrm>
            <a:off x="513157" y="2310785"/>
            <a:ext cx="2580494" cy="0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8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279746" y="5746245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468236" y="4674777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D369F43-3D57-5446-A07F-C320B16B109B}"/>
              </a:ext>
            </a:extLst>
          </p:cNvPr>
          <p:cNvSpPr/>
          <p:nvPr/>
        </p:nvSpPr>
        <p:spPr>
          <a:xfrm>
            <a:off x="4703426" y="533011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7C3374-701B-F34B-9C1D-A4E59AD50DBA}"/>
              </a:ext>
            </a:extLst>
          </p:cNvPr>
          <p:cNvSpPr/>
          <p:nvPr/>
        </p:nvSpPr>
        <p:spPr>
          <a:xfrm>
            <a:off x="5013304" y="5122808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4880A-51C5-3B43-8FC6-0D7622FF4A2F}"/>
              </a:ext>
            </a:extLst>
          </p:cNvPr>
          <p:cNvCxnSpPr>
            <a:cxnSpLocks/>
          </p:cNvCxnSpPr>
          <p:nvPr/>
        </p:nvCxnSpPr>
        <p:spPr>
          <a:xfrm flipV="1">
            <a:off x="4048237" y="3979648"/>
            <a:ext cx="1260272" cy="2514332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A6495-09DC-6A45-9052-5484F183BEBB}"/>
              </a:ext>
            </a:extLst>
          </p:cNvPr>
          <p:cNvCxnSpPr>
            <a:cxnSpLocks/>
          </p:cNvCxnSpPr>
          <p:nvPr/>
        </p:nvCxnSpPr>
        <p:spPr>
          <a:xfrm>
            <a:off x="3889426" y="613701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2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D38F5-7690-6E47-AEC1-41E7EF37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-1"/>
            <a:ext cx="6096000" cy="310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894B5-1C7F-C443-95B6-24F5F9F7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-2"/>
            <a:ext cx="6096000" cy="3106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EDFB8-D43C-3841-A638-FAB25B97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0" y="3751591"/>
            <a:ext cx="6096000" cy="310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4E07B-A36C-974E-B9D6-2A7B1205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" t="20559" r="9381" b="19898"/>
          <a:stretch/>
        </p:blipFill>
        <p:spPr>
          <a:xfrm>
            <a:off x="6096000" y="3751589"/>
            <a:ext cx="6096000" cy="31064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FABDBA-B592-F542-91A5-96FC3AFFF696}"/>
              </a:ext>
            </a:extLst>
          </p:cNvPr>
          <p:cNvCxnSpPr>
            <a:cxnSpLocks/>
          </p:cNvCxnSpPr>
          <p:nvPr/>
        </p:nvCxnSpPr>
        <p:spPr>
          <a:xfrm flipV="1">
            <a:off x="4269186" y="209550"/>
            <a:ext cx="0" cy="25221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8AB7232-8E5D-4E4B-B713-E87F066EEEA3}"/>
              </a:ext>
            </a:extLst>
          </p:cNvPr>
          <p:cNvSpPr/>
          <p:nvPr/>
        </p:nvSpPr>
        <p:spPr>
          <a:xfrm>
            <a:off x="4177746" y="2426270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3BCF7-C39D-4F4F-90DB-EB5F14E48462}"/>
              </a:ext>
            </a:extLst>
          </p:cNvPr>
          <p:cNvSpPr/>
          <p:nvPr/>
        </p:nvSpPr>
        <p:spPr>
          <a:xfrm>
            <a:off x="1865733" y="162576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753ED5-9EBC-4C41-8F18-6B8170622437}"/>
              </a:ext>
            </a:extLst>
          </p:cNvPr>
          <p:cNvSpPr/>
          <p:nvPr/>
        </p:nvSpPr>
        <p:spPr>
          <a:xfrm>
            <a:off x="3767032" y="2216717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5334B2-E6F6-C541-8C12-EB48C59C98DE}"/>
              </a:ext>
            </a:extLst>
          </p:cNvPr>
          <p:cNvCxnSpPr>
            <a:cxnSpLocks/>
          </p:cNvCxnSpPr>
          <p:nvPr/>
        </p:nvCxnSpPr>
        <p:spPr>
          <a:xfrm>
            <a:off x="3848946" y="2308157"/>
            <a:ext cx="40968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27D803-A421-0341-A301-513B364E2148}"/>
              </a:ext>
            </a:extLst>
          </p:cNvPr>
          <p:cNvSpPr/>
          <p:nvPr/>
        </p:nvSpPr>
        <p:spPr>
          <a:xfrm>
            <a:off x="4279746" y="2012239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DEE6AD-D095-4941-8440-227EDB8D48C4}"/>
              </a:ext>
            </a:extLst>
          </p:cNvPr>
          <p:cNvSpPr/>
          <p:nvPr/>
        </p:nvSpPr>
        <p:spPr>
          <a:xfrm>
            <a:off x="4081543" y="1580048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9EACD2-7827-9B49-8CF9-B50997C04DDB}"/>
              </a:ext>
            </a:extLst>
          </p:cNvPr>
          <p:cNvSpPr/>
          <p:nvPr/>
        </p:nvSpPr>
        <p:spPr>
          <a:xfrm>
            <a:off x="4075747" y="11569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F3F4-A144-2443-A844-1ABD2B38114C}"/>
              </a:ext>
            </a:extLst>
          </p:cNvPr>
          <p:cNvCxnSpPr>
            <a:cxnSpLocks/>
          </p:cNvCxnSpPr>
          <p:nvPr/>
        </p:nvCxnSpPr>
        <p:spPr>
          <a:xfrm flipV="1">
            <a:off x="10152695" y="588103"/>
            <a:ext cx="1074597" cy="214389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4A1F74-D7A2-A445-9B85-E074ED2A9D62}"/>
              </a:ext>
            </a:extLst>
          </p:cNvPr>
          <p:cNvSpPr/>
          <p:nvPr/>
        </p:nvSpPr>
        <p:spPr>
          <a:xfrm>
            <a:off x="10375746" y="1997950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FFC4F-84E2-0040-988E-ABE6186E35E3}"/>
              </a:ext>
            </a:extLst>
          </p:cNvPr>
          <p:cNvSpPr/>
          <p:nvPr/>
        </p:nvSpPr>
        <p:spPr>
          <a:xfrm>
            <a:off x="8813135" y="1294097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509A31-7218-2A40-8519-850B997C2648}"/>
              </a:ext>
            </a:extLst>
          </p:cNvPr>
          <p:cNvCxnSpPr>
            <a:cxnSpLocks/>
          </p:cNvCxnSpPr>
          <p:nvPr/>
        </p:nvCxnSpPr>
        <p:spPr>
          <a:xfrm>
            <a:off x="9979445" y="2375036"/>
            <a:ext cx="173250" cy="356964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7A6A472-BC88-EF4E-BC4A-0374F91FCFC9}"/>
              </a:ext>
            </a:extLst>
          </p:cNvPr>
          <p:cNvSpPr/>
          <p:nvPr/>
        </p:nvSpPr>
        <p:spPr>
          <a:xfrm>
            <a:off x="9850232" y="22001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0FB523-A6C2-5A4F-9CDC-E6279687AA30}"/>
              </a:ext>
            </a:extLst>
          </p:cNvPr>
          <p:cNvCxnSpPr>
            <a:cxnSpLocks/>
          </p:cNvCxnSpPr>
          <p:nvPr/>
        </p:nvCxnSpPr>
        <p:spPr>
          <a:xfrm flipV="1">
            <a:off x="4269186" y="3943350"/>
            <a:ext cx="10560" cy="2528902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60DB4-9EC8-F74E-8039-6D44BC6D7AB4}"/>
              </a:ext>
            </a:extLst>
          </p:cNvPr>
          <p:cNvSpPr/>
          <p:nvPr/>
        </p:nvSpPr>
        <p:spPr>
          <a:xfrm>
            <a:off x="2715842" y="4902101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265AD1-ED4C-EC42-9C9D-367E1D82DEC0}"/>
              </a:ext>
            </a:extLst>
          </p:cNvPr>
          <p:cNvSpPr/>
          <p:nvPr/>
        </p:nvSpPr>
        <p:spPr>
          <a:xfrm>
            <a:off x="4269186" y="576460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5B4E4-5398-5D42-A501-2F8B2ABB651B}"/>
              </a:ext>
            </a:extLst>
          </p:cNvPr>
          <p:cNvSpPr/>
          <p:nvPr/>
        </p:nvSpPr>
        <p:spPr>
          <a:xfrm>
            <a:off x="4083612" y="532623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868BA-4ACF-554F-B596-D32E576740AF}"/>
              </a:ext>
            </a:extLst>
          </p:cNvPr>
          <p:cNvSpPr/>
          <p:nvPr/>
        </p:nvSpPr>
        <p:spPr>
          <a:xfrm>
            <a:off x="4086306" y="4914635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282F1D-4437-4F4C-B7F2-D21F4F330BED}"/>
              </a:ext>
            </a:extLst>
          </p:cNvPr>
          <p:cNvSpPr/>
          <p:nvPr/>
        </p:nvSpPr>
        <p:spPr>
          <a:xfrm>
            <a:off x="2719442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D41C-5551-6D48-B835-3D821BE8F3B7}"/>
              </a:ext>
            </a:extLst>
          </p:cNvPr>
          <p:cNvSpPr/>
          <p:nvPr/>
        </p:nvSpPr>
        <p:spPr>
          <a:xfrm>
            <a:off x="178094" y="5051795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646FB-3EAC-2B44-9E25-80978629C211}"/>
              </a:ext>
            </a:extLst>
          </p:cNvPr>
          <p:cNvCxnSpPr>
            <a:cxnSpLocks/>
          </p:cNvCxnSpPr>
          <p:nvPr/>
        </p:nvCxnSpPr>
        <p:spPr>
          <a:xfrm>
            <a:off x="3848946" y="6057076"/>
            <a:ext cx="430800" cy="0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86CB55-E4ED-CB40-BFB7-75ABAEC2846C}"/>
              </a:ext>
            </a:extLst>
          </p:cNvPr>
          <p:cNvSpPr/>
          <p:nvPr/>
        </p:nvSpPr>
        <p:spPr>
          <a:xfrm>
            <a:off x="3757506" y="595515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909F0F-3ADC-FF47-8862-C9E25BFB3B43}"/>
              </a:ext>
            </a:extLst>
          </p:cNvPr>
          <p:cNvCxnSpPr>
            <a:cxnSpLocks/>
          </p:cNvCxnSpPr>
          <p:nvPr/>
        </p:nvCxnSpPr>
        <p:spPr>
          <a:xfrm flipV="1">
            <a:off x="10162339" y="3967761"/>
            <a:ext cx="1236288" cy="249297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F1B1AAF-F4E1-9C48-893F-655A424FBF92}"/>
              </a:ext>
            </a:extLst>
          </p:cNvPr>
          <p:cNvSpPr/>
          <p:nvPr/>
        </p:nvSpPr>
        <p:spPr>
          <a:xfrm>
            <a:off x="10379379" y="573806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8564B-945F-7C45-B941-C5B18B4FFE01}"/>
              </a:ext>
            </a:extLst>
          </p:cNvPr>
          <p:cNvSpPr/>
          <p:nvPr/>
        </p:nvSpPr>
        <p:spPr>
          <a:xfrm>
            <a:off x="7953426" y="521335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07B463-76E6-8F49-B723-EFF150320920}"/>
              </a:ext>
            </a:extLst>
          </p:cNvPr>
          <p:cNvCxnSpPr>
            <a:cxnSpLocks/>
          </p:cNvCxnSpPr>
          <p:nvPr/>
        </p:nvCxnSpPr>
        <p:spPr>
          <a:xfrm flipV="1">
            <a:off x="9727435" y="3967763"/>
            <a:ext cx="1261287" cy="252499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165584B-E7FA-8E49-9884-2AC2591D67E6}"/>
              </a:ext>
            </a:extLst>
          </p:cNvPr>
          <p:cNvSpPr/>
          <p:nvPr/>
        </p:nvSpPr>
        <p:spPr>
          <a:xfrm>
            <a:off x="10164835" y="533176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725CE9-284D-934A-81FD-4B5CEE1AEB47}"/>
              </a:ext>
            </a:extLst>
          </p:cNvPr>
          <p:cNvSpPr/>
          <p:nvPr/>
        </p:nvSpPr>
        <p:spPr>
          <a:xfrm>
            <a:off x="10797211" y="1574187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82879C-EE80-D248-BE14-DE5E96F1A9A5}"/>
              </a:ext>
            </a:extLst>
          </p:cNvPr>
          <p:cNvSpPr/>
          <p:nvPr/>
        </p:nvSpPr>
        <p:spPr>
          <a:xfrm>
            <a:off x="8812580" y="5059150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AA6DDC-AAD9-DB4B-A95E-1A764AA5D342}"/>
              </a:ext>
            </a:extLst>
          </p:cNvPr>
          <p:cNvSpPr/>
          <p:nvPr/>
        </p:nvSpPr>
        <p:spPr>
          <a:xfrm>
            <a:off x="7119245" y="5051795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BEE1F7-9170-B24A-BEB9-700CB20D5F3A}"/>
              </a:ext>
            </a:extLst>
          </p:cNvPr>
          <p:cNvCxnSpPr>
            <a:cxnSpLocks/>
          </p:cNvCxnSpPr>
          <p:nvPr/>
        </p:nvCxnSpPr>
        <p:spPr>
          <a:xfrm flipV="1">
            <a:off x="9539164" y="6054382"/>
            <a:ext cx="2301658" cy="829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0E58B8-A65E-5D46-B13F-1B628E144CE7}"/>
              </a:ext>
            </a:extLst>
          </p:cNvPr>
          <p:cNvSpPr/>
          <p:nvPr/>
        </p:nvSpPr>
        <p:spPr>
          <a:xfrm>
            <a:off x="10070899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2FB312-BFDB-3148-9B6A-CAD5A98857B4}"/>
              </a:ext>
            </a:extLst>
          </p:cNvPr>
          <p:cNvSpPr/>
          <p:nvPr/>
        </p:nvSpPr>
        <p:spPr>
          <a:xfrm>
            <a:off x="6265479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1C3EE4-3A42-3C45-A06F-3F7F9B284B28}"/>
              </a:ext>
            </a:extLst>
          </p:cNvPr>
          <p:cNvSpPr/>
          <p:nvPr/>
        </p:nvSpPr>
        <p:spPr>
          <a:xfrm>
            <a:off x="10689043" y="5945435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93D44F-C380-BB47-A875-BF45342F0628}"/>
              </a:ext>
            </a:extLst>
          </p:cNvPr>
          <p:cNvSpPr/>
          <p:nvPr/>
        </p:nvSpPr>
        <p:spPr>
          <a:xfrm>
            <a:off x="11313495" y="5940048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BA7D371-198C-E64A-B75D-DF1CDD19F4C9}"/>
              </a:ext>
            </a:extLst>
          </p:cNvPr>
          <p:cNvSpPr/>
          <p:nvPr/>
        </p:nvSpPr>
        <p:spPr>
          <a:xfrm>
            <a:off x="8813135" y="4902101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F8EC9-47A6-C64F-B690-12D180A203F4}"/>
              </a:ext>
            </a:extLst>
          </p:cNvPr>
          <p:cNvSpPr/>
          <p:nvPr/>
        </p:nvSpPr>
        <p:spPr>
          <a:xfrm>
            <a:off x="7119245" y="53624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CD9178-7DCD-2942-AB86-A0B5371953D2}"/>
              </a:ext>
            </a:extLst>
          </p:cNvPr>
          <p:cNvSpPr/>
          <p:nvPr/>
        </p:nvSpPr>
        <p:spPr>
          <a:xfrm>
            <a:off x="10273746" y="6158616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  <a:alpha val="2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13AF61C-3647-8E4D-B5C0-53776D31CCCD}"/>
              </a:ext>
            </a:extLst>
          </p:cNvPr>
          <p:cNvSpPr/>
          <p:nvPr/>
        </p:nvSpPr>
        <p:spPr>
          <a:xfrm>
            <a:off x="9842808" y="5945435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8B77D3-A352-A643-A16A-89F43584948D}"/>
              </a:ext>
            </a:extLst>
          </p:cNvPr>
          <p:cNvCxnSpPr>
            <a:cxnSpLocks/>
          </p:cNvCxnSpPr>
          <p:nvPr/>
        </p:nvCxnSpPr>
        <p:spPr>
          <a:xfrm>
            <a:off x="9944579" y="6062672"/>
            <a:ext cx="217760" cy="441951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001A1A9-4E26-EA44-89C3-4DA55C06C4D9}"/>
              </a:ext>
            </a:extLst>
          </p:cNvPr>
          <p:cNvSpPr/>
          <p:nvPr/>
        </p:nvSpPr>
        <p:spPr>
          <a:xfrm>
            <a:off x="11108311" y="137107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16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5628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3425E-99D3-9444-B9FB-5447256D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1071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51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9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33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57599F-59AC-B844-9939-4BBCF0000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043144" y="5408103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40739" y="5499370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247288" y="5825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184ECC-6205-174E-87AB-651E43CCBCE8}"/>
              </a:ext>
            </a:extLst>
          </p:cNvPr>
          <p:cNvSpPr/>
          <p:nvPr/>
        </p:nvSpPr>
        <p:spPr>
          <a:xfrm>
            <a:off x="5005341" y="542734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52E61E-3B7F-464A-9A69-ED2F2381EE30}"/>
              </a:ext>
            </a:extLst>
          </p:cNvPr>
          <p:cNvCxnSpPr>
            <a:cxnSpLocks/>
          </p:cNvCxnSpPr>
          <p:nvPr/>
        </p:nvCxnSpPr>
        <p:spPr>
          <a:xfrm flipV="1">
            <a:off x="11233523" y="4901017"/>
            <a:ext cx="794428" cy="1637466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424D8E-8A00-2B42-AC10-624F24F89887}"/>
              </a:ext>
            </a:extLst>
          </p:cNvPr>
          <p:cNvSpPr/>
          <p:nvPr/>
        </p:nvSpPr>
        <p:spPr>
          <a:xfrm>
            <a:off x="11356417" y="6027393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0A66C-5A4D-CA40-924F-B40F50D0A3BA}"/>
              </a:ext>
            </a:extLst>
          </p:cNvPr>
          <p:cNvSpPr/>
          <p:nvPr/>
        </p:nvSpPr>
        <p:spPr>
          <a:xfrm>
            <a:off x="8079159" y="513851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293A3-8D1E-4646-9751-BC399BD82AFD}"/>
              </a:ext>
            </a:extLst>
          </p:cNvPr>
          <p:cNvCxnSpPr>
            <a:cxnSpLocks/>
          </p:cNvCxnSpPr>
          <p:nvPr/>
        </p:nvCxnSpPr>
        <p:spPr>
          <a:xfrm flipH="1" flipV="1">
            <a:off x="10023624" y="4098851"/>
            <a:ext cx="1209899" cy="2439632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06F83E-4766-AC4D-AABB-7FA256EA8BA1}"/>
              </a:ext>
            </a:extLst>
          </p:cNvPr>
          <p:cNvSpPr/>
          <p:nvPr/>
        </p:nvSpPr>
        <p:spPr>
          <a:xfrm>
            <a:off x="10537133" y="520162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C611-908C-8C4F-B55E-AFAA74A6DC56}"/>
              </a:ext>
            </a:extLst>
          </p:cNvPr>
          <p:cNvCxnSpPr>
            <a:cxnSpLocks/>
          </p:cNvCxnSpPr>
          <p:nvPr/>
        </p:nvCxnSpPr>
        <p:spPr>
          <a:xfrm flipH="1" flipV="1">
            <a:off x="10021014" y="175437"/>
            <a:ext cx="1214836" cy="2449587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8312FB-B3D7-5444-9804-A219193FC3CA}"/>
              </a:ext>
            </a:extLst>
          </p:cNvPr>
          <p:cNvSpPr/>
          <p:nvPr/>
        </p:nvSpPr>
        <p:spPr>
          <a:xfrm>
            <a:off x="10537133" y="1290618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C30769-91FA-7B49-9260-90E8C7318253}"/>
              </a:ext>
            </a:extLst>
          </p:cNvPr>
          <p:cNvSpPr/>
          <p:nvPr/>
        </p:nvSpPr>
        <p:spPr>
          <a:xfrm>
            <a:off x="8079569" y="1228950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37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3BA82-870D-A244-A1D4-56B0E4B77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0"/>
            <a:ext cx="6003140" cy="2946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0C73F-43D0-3240-AF18-E34C99E4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6188860" y="0"/>
            <a:ext cx="6003140" cy="2946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25DD8-EA4E-0B43-AF93-116ADB3C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21183" r="9473" b="20753"/>
          <a:stretch/>
        </p:blipFill>
        <p:spPr>
          <a:xfrm>
            <a:off x="0" y="3911004"/>
            <a:ext cx="6003140" cy="294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63C2-A05F-DE49-9AA4-E397060579A3}"/>
              </a:ext>
            </a:extLst>
          </p:cNvPr>
          <p:cNvCxnSpPr>
            <a:cxnSpLocks/>
          </p:cNvCxnSpPr>
          <p:nvPr/>
        </p:nvCxnSpPr>
        <p:spPr>
          <a:xfrm flipV="1">
            <a:off x="5043654" y="175437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490D30-58B9-E14E-B761-322BA63BD8F6}"/>
              </a:ext>
            </a:extLst>
          </p:cNvPr>
          <p:cNvCxnSpPr>
            <a:cxnSpLocks/>
          </p:cNvCxnSpPr>
          <p:nvPr/>
        </p:nvCxnSpPr>
        <p:spPr>
          <a:xfrm flipH="1">
            <a:off x="4608371" y="2210796"/>
            <a:ext cx="43528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3619DB-9B90-8B46-8961-9A891386EBFD}"/>
              </a:ext>
            </a:extLst>
          </p:cNvPr>
          <p:cNvSpPr/>
          <p:nvPr/>
        </p:nvSpPr>
        <p:spPr>
          <a:xfrm>
            <a:off x="1892040" y="1392559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A93AA2-DE01-FF45-9C84-38AFAC212067}"/>
              </a:ext>
            </a:extLst>
          </p:cNvPr>
          <p:cNvSpPr/>
          <p:nvPr/>
        </p:nvSpPr>
        <p:spPr>
          <a:xfrm>
            <a:off x="4547227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AC93AE-6E40-D64C-A9B0-76EB4B40539E}"/>
              </a:ext>
            </a:extLst>
          </p:cNvPr>
          <p:cNvCxnSpPr>
            <a:cxnSpLocks/>
          </p:cNvCxnSpPr>
          <p:nvPr/>
        </p:nvCxnSpPr>
        <p:spPr>
          <a:xfrm flipV="1">
            <a:off x="5048772" y="4098851"/>
            <a:ext cx="12611" cy="2443923"/>
          </a:xfrm>
          <a:prstGeom prst="straightConnector1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CF0B98A-52C1-7144-990B-D95024F404F1}"/>
              </a:ext>
            </a:extLst>
          </p:cNvPr>
          <p:cNvSpPr/>
          <p:nvPr/>
        </p:nvSpPr>
        <p:spPr>
          <a:xfrm>
            <a:off x="4959036" y="898567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70E38A-B436-2B4E-BE88-DC7F10E745F0}"/>
              </a:ext>
            </a:extLst>
          </p:cNvPr>
          <p:cNvSpPr/>
          <p:nvPr/>
        </p:nvSpPr>
        <p:spPr>
          <a:xfrm>
            <a:off x="2717632" y="5294509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49D44-E5F8-DA4F-A6AC-2238EF29463C}"/>
              </a:ext>
            </a:extLst>
          </p:cNvPr>
          <p:cNvCxnSpPr>
            <a:cxnSpLocks/>
          </p:cNvCxnSpPr>
          <p:nvPr/>
        </p:nvCxnSpPr>
        <p:spPr>
          <a:xfrm>
            <a:off x="4433549" y="5306815"/>
            <a:ext cx="12338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15D35-E365-9D44-8176-C9FCFC78E675}"/>
              </a:ext>
            </a:extLst>
          </p:cNvPr>
          <p:cNvCxnSpPr>
            <a:cxnSpLocks/>
          </p:cNvCxnSpPr>
          <p:nvPr/>
        </p:nvCxnSpPr>
        <p:spPr>
          <a:xfrm>
            <a:off x="4235852" y="6327713"/>
            <a:ext cx="2057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03C7A-7F2A-8840-A6C1-6C8149243FFB}"/>
              </a:ext>
            </a:extLst>
          </p:cNvPr>
          <p:cNvCxnSpPr>
            <a:cxnSpLocks/>
          </p:cNvCxnSpPr>
          <p:nvPr/>
        </p:nvCxnSpPr>
        <p:spPr>
          <a:xfrm>
            <a:off x="4118907" y="5107047"/>
            <a:ext cx="137280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D0A1-C8E0-0A48-9EF7-B84BB655D79C}"/>
              </a:ext>
            </a:extLst>
          </p:cNvPr>
          <p:cNvCxnSpPr>
            <a:cxnSpLocks/>
          </p:cNvCxnSpPr>
          <p:nvPr/>
        </p:nvCxnSpPr>
        <p:spPr>
          <a:xfrm>
            <a:off x="4455657" y="4901017"/>
            <a:ext cx="14028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5065D-BB5E-A44D-8A5D-4E0F73C3FA67}"/>
              </a:ext>
            </a:extLst>
          </p:cNvPr>
          <p:cNvCxnSpPr>
            <a:cxnSpLocks/>
          </p:cNvCxnSpPr>
          <p:nvPr/>
        </p:nvCxnSpPr>
        <p:spPr>
          <a:xfrm>
            <a:off x="4638667" y="4088219"/>
            <a:ext cx="12198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A2A63A-AF96-0947-B581-44B326F158CE}"/>
              </a:ext>
            </a:extLst>
          </p:cNvPr>
          <p:cNvCxnSpPr>
            <a:cxnSpLocks/>
          </p:cNvCxnSpPr>
          <p:nvPr/>
        </p:nvCxnSpPr>
        <p:spPr>
          <a:xfrm>
            <a:off x="4118907" y="5517694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C62049-3689-154C-86AB-329E36C0BDAE}"/>
              </a:ext>
            </a:extLst>
          </p:cNvPr>
          <p:cNvCxnSpPr>
            <a:cxnSpLocks/>
          </p:cNvCxnSpPr>
          <p:nvPr/>
        </p:nvCxnSpPr>
        <p:spPr>
          <a:xfrm>
            <a:off x="4326676" y="5927372"/>
            <a:ext cx="6280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76FB1-9C62-A346-9F73-D2E0402B0016}"/>
              </a:ext>
            </a:extLst>
          </p:cNvPr>
          <p:cNvCxnSpPr>
            <a:cxnSpLocks/>
          </p:cNvCxnSpPr>
          <p:nvPr/>
        </p:nvCxnSpPr>
        <p:spPr>
          <a:xfrm>
            <a:off x="4640724" y="6118833"/>
            <a:ext cx="4206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332C05-A2A0-0649-A78B-4D115B93F7F2}"/>
              </a:ext>
            </a:extLst>
          </p:cNvPr>
          <p:cNvCxnSpPr>
            <a:cxnSpLocks/>
          </p:cNvCxnSpPr>
          <p:nvPr/>
        </p:nvCxnSpPr>
        <p:spPr>
          <a:xfrm>
            <a:off x="4764818" y="5459987"/>
            <a:ext cx="103819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30F7D1-0904-0946-A6A5-0E5AD7F8405D}"/>
              </a:ext>
            </a:extLst>
          </p:cNvPr>
          <p:cNvSpPr/>
          <p:nvPr/>
        </p:nvSpPr>
        <p:spPr>
          <a:xfrm>
            <a:off x="4952214" y="1308790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CFDCAE-EA82-254D-9E3B-C9C6D9D29968}"/>
              </a:ext>
            </a:extLst>
          </p:cNvPr>
          <p:cNvSpPr/>
          <p:nvPr/>
        </p:nvSpPr>
        <p:spPr>
          <a:xfrm>
            <a:off x="4862242" y="5832541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A49DEC8-D234-5340-9587-FA85945A3DA2}"/>
              </a:ext>
            </a:extLst>
          </p:cNvPr>
          <p:cNvSpPr/>
          <p:nvPr/>
        </p:nvSpPr>
        <p:spPr>
          <a:xfrm>
            <a:off x="4944425" y="519486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E3CF0BB-6F09-E241-8D07-ABD44CA26136}"/>
              </a:ext>
            </a:extLst>
          </p:cNvPr>
          <p:cNvSpPr/>
          <p:nvPr/>
        </p:nvSpPr>
        <p:spPr>
          <a:xfrm>
            <a:off x="4945893" y="4820526"/>
            <a:ext cx="182880" cy="182880"/>
          </a:xfrm>
          <a:prstGeom prst="ellips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A1C3C-33BC-1C44-AEB9-5D307C724189}"/>
              </a:ext>
            </a:extLst>
          </p:cNvPr>
          <p:cNvSpPr/>
          <p:nvPr/>
        </p:nvSpPr>
        <p:spPr>
          <a:xfrm>
            <a:off x="7250874" y="544272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AF74CE-FD81-924D-AA24-0D5BCA0C3FF5}"/>
              </a:ext>
            </a:extLst>
          </p:cNvPr>
          <p:cNvSpPr/>
          <p:nvPr/>
        </p:nvSpPr>
        <p:spPr>
          <a:xfrm>
            <a:off x="1062662" y="529306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E9DAA2-7059-4545-9BAB-B5EB14B78F8B}"/>
              </a:ext>
            </a:extLst>
          </p:cNvPr>
          <p:cNvSpPr/>
          <p:nvPr/>
        </p:nvSpPr>
        <p:spPr>
          <a:xfrm>
            <a:off x="2717632" y="498745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36C317-0CB5-DD48-B0E3-6526B2060771}"/>
              </a:ext>
            </a:extLst>
          </p:cNvPr>
          <p:cNvSpPr/>
          <p:nvPr/>
        </p:nvSpPr>
        <p:spPr>
          <a:xfrm>
            <a:off x="2717632" y="514914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7FBEC-1C15-3B44-B9F7-BD3D72485A99}"/>
              </a:ext>
            </a:extLst>
          </p:cNvPr>
          <p:cNvSpPr txBox="1"/>
          <p:nvPr/>
        </p:nvSpPr>
        <p:spPr>
          <a:xfrm>
            <a:off x="2703882" y="216224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DE, E | N = 14 + 6 + 1</a:t>
            </a:r>
          </a:p>
          <a:p>
            <a:r>
              <a:rPr lang="en-US" dirty="0"/>
              <a:t>Reclassify as satisficing!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E8B5B1-1E02-E849-9B68-94370BF7097B}"/>
              </a:ext>
            </a:extLst>
          </p:cNvPr>
          <p:cNvCxnSpPr>
            <a:cxnSpLocks/>
          </p:cNvCxnSpPr>
          <p:nvPr/>
        </p:nvCxnSpPr>
        <p:spPr>
          <a:xfrm flipV="1">
            <a:off x="11233523" y="159613"/>
            <a:ext cx="0" cy="244958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7036526-0BF1-B44E-A13F-B0D6A7E9CB16}"/>
              </a:ext>
            </a:extLst>
          </p:cNvPr>
          <p:cNvSpPr/>
          <p:nvPr/>
        </p:nvSpPr>
        <p:spPr>
          <a:xfrm>
            <a:off x="10737096" y="2113006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229F41-0A33-F246-94BF-B03FCBE52170}"/>
              </a:ext>
            </a:extLst>
          </p:cNvPr>
          <p:cNvSpPr/>
          <p:nvPr/>
        </p:nvSpPr>
        <p:spPr>
          <a:xfrm>
            <a:off x="11237602" y="19082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B0AD7B6-412A-D24A-AB9B-4EB383A05B04}"/>
              </a:ext>
            </a:extLst>
          </p:cNvPr>
          <p:cNvSpPr/>
          <p:nvPr/>
        </p:nvSpPr>
        <p:spPr>
          <a:xfrm>
            <a:off x="5035865" y="543019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BF884E-BB07-7F4F-9E57-3636D97ED27F}"/>
              </a:ext>
            </a:extLst>
          </p:cNvPr>
          <p:cNvSpPr txBox="1"/>
          <p:nvPr/>
        </p:nvSpPr>
        <p:spPr>
          <a:xfrm>
            <a:off x="3039402" y="3315263"/>
            <a:ext cx="239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| N = 2</a:t>
            </a:r>
          </a:p>
          <a:p>
            <a:r>
              <a:rPr lang="en-US" dirty="0"/>
              <a:t>Reclassify as satisficing!</a:t>
            </a:r>
          </a:p>
        </p:txBody>
      </p:sp>
    </p:spTree>
    <p:extLst>
      <p:ext uri="{BB962C8B-B14F-4D97-AF65-F5344CB8AC3E}">
        <p14:creationId xmlns:p14="http://schemas.microsoft.com/office/powerpoint/2010/main" val="192050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2626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81FDFD-4470-044D-986F-639C84C6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02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77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0075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FE581A-71B6-2E4B-8072-6922AEA9C663}"/>
              </a:ext>
            </a:extLst>
          </p:cNvPr>
          <p:cNvSpPr/>
          <p:nvPr/>
        </p:nvSpPr>
        <p:spPr>
          <a:xfrm>
            <a:off x="4124595" y="504699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7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45596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1898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62F2B9-6B16-7E40-BBDA-B43CCE40CE98}"/>
              </a:ext>
            </a:extLst>
          </p:cNvPr>
          <p:cNvCxnSpPr>
            <a:cxnSpLocks/>
          </p:cNvCxnSpPr>
          <p:nvPr/>
        </p:nvCxnSpPr>
        <p:spPr>
          <a:xfrm>
            <a:off x="10326948" y="1216487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A52DA61-1EFE-7344-B207-C56E9F492BFE}"/>
              </a:ext>
            </a:extLst>
          </p:cNvPr>
          <p:cNvSpPr/>
          <p:nvPr/>
        </p:nvSpPr>
        <p:spPr>
          <a:xfrm>
            <a:off x="10235508" y="1519303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E3443A-292C-F84C-92A5-CD67AAF7F5D6}"/>
              </a:ext>
            </a:extLst>
          </p:cNvPr>
          <p:cNvSpPr/>
          <p:nvPr/>
        </p:nvSpPr>
        <p:spPr>
          <a:xfrm>
            <a:off x="8886684" y="1156763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BC69D2-B27D-1143-9D8A-2B2A14E32D38}"/>
              </a:ext>
            </a:extLst>
          </p:cNvPr>
          <p:cNvSpPr/>
          <p:nvPr/>
        </p:nvSpPr>
        <p:spPr>
          <a:xfrm>
            <a:off x="10229638" y="111802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EF1648-19D9-8447-9C24-BF99A18DE5D6}"/>
              </a:ext>
            </a:extLst>
          </p:cNvPr>
          <p:cNvSpPr/>
          <p:nvPr/>
        </p:nvSpPr>
        <p:spPr>
          <a:xfrm>
            <a:off x="10220993" y="5046729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08FAF4-2E97-794A-A219-84F5A153C796}"/>
              </a:ext>
            </a:extLst>
          </p:cNvPr>
          <p:cNvCxnSpPr>
            <a:cxnSpLocks/>
          </p:cNvCxnSpPr>
          <p:nvPr/>
        </p:nvCxnSpPr>
        <p:spPr>
          <a:xfrm flipH="1">
            <a:off x="9590730" y="3849155"/>
            <a:ext cx="1372683" cy="2754670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1A5B7F-017F-7344-9918-A1B22CBE6931}"/>
              </a:ext>
            </a:extLst>
          </p:cNvPr>
          <p:cNvCxnSpPr>
            <a:cxnSpLocks/>
          </p:cNvCxnSpPr>
          <p:nvPr/>
        </p:nvCxnSpPr>
        <p:spPr>
          <a:xfrm>
            <a:off x="10312988" y="5138169"/>
            <a:ext cx="729793" cy="143958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747AA9-6256-534B-BA01-1E0C8849B6AB}"/>
              </a:ext>
            </a:extLst>
          </p:cNvPr>
          <p:cNvCxnSpPr>
            <a:cxnSpLocks/>
          </p:cNvCxnSpPr>
          <p:nvPr/>
        </p:nvCxnSpPr>
        <p:spPr>
          <a:xfrm flipV="1">
            <a:off x="10315197" y="4051480"/>
            <a:ext cx="1277780" cy="2506997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359A9D-1F80-AB46-A750-3AE78CBF5700}"/>
              </a:ext>
            </a:extLst>
          </p:cNvPr>
          <p:cNvCxnSpPr>
            <a:cxnSpLocks/>
          </p:cNvCxnSpPr>
          <p:nvPr/>
        </p:nvCxnSpPr>
        <p:spPr>
          <a:xfrm flipV="1">
            <a:off x="11051390" y="4435302"/>
            <a:ext cx="1046500" cy="2142454"/>
          </a:xfrm>
          <a:prstGeom prst="straightConnector1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20E6EC2-FBB6-B14F-9F61-A11202D31757}"/>
              </a:ext>
            </a:extLst>
          </p:cNvPr>
          <p:cNvSpPr/>
          <p:nvPr/>
        </p:nvSpPr>
        <p:spPr>
          <a:xfrm>
            <a:off x="10744315" y="6077749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C3BDE4-9479-A24E-9A49-A85853C0A7C6}"/>
              </a:ext>
            </a:extLst>
          </p:cNvPr>
          <p:cNvSpPr/>
          <p:nvPr/>
        </p:nvSpPr>
        <p:spPr>
          <a:xfrm>
            <a:off x="11275080" y="5857962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6EC45D-4FBA-144B-8D4D-2F2116A0E033}"/>
              </a:ext>
            </a:extLst>
          </p:cNvPr>
          <p:cNvSpPr/>
          <p:nvPr/>
        </p:nvSpPr>
        <p:spPr>
          <a:xfrm>
            <a:off x="10332749" y="628681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171A64-00C6-BF41-9695-35530D2CB5E4}"/>
              </a:ext>
            </a:extLst>
          </p:cNvPr>
          <p:cNvCxnSpPr>
            <a:cxnSpLocks/>
          </p:cNvCxnSpPr>
          <p:nvPr/>
        </p:nvCxnSpPr>
        <p:spPr>
          <a:xfrm>
            <a:off x="10321078" y="5125134"/>
            <a:ext cx="0" cy="1465656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F977C0F-BA8C-D945-AB4A-603181503887}"/>
              </a:ext>
            </a:extLst>
          </p:cNvPr>
          <p:cNvSpPr/>
          <p:nvPr/>
        </p:nvSpPr>
        <p:spPr>
          <a:xfrm>
            <a:off x="10130108" y="6077749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DF017B4-839A-EF4B-851C-4CF38FB9E6DA}"/>
              </a:ext>
            </a:extLst>
          </p:cNvPr>
          <p:cNvSpPr/>
          <p:nvPr/>
        </p:nvSpPr>
        <p:spPr>
          <a:xfrm>
            <a:off x="10136090" y="2146972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B4760A-6D85-D84D-81B0-603BC42C7ACE}"/>
              </a:ext>
            </a:extLst>
          </p:cNvPr>
          <p:cNvSpPr/>
          <p:nvPr/>
        </p:nvSpPr>
        <p:spPr>
          <a:xfrm>
            <a:off x="10331060" y="2350836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5BF94F-E441-F544-958B-ED0029FAE9BB}"/>
              </a:ext>
            </a:extLst>
          </p:cNvPr>
          <p:cNvSpPr/>
          <p:nvPr/>
        </p:nvSpPr>
        <p:spPr>
          <a:xfrm>
            <a:off x="11162700" y="4839770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BC3601-08CC-DA4F-A6E5-F3458431336A}"/>
              </a:ext>
            </a:extLst>
          </p:cNvPr>
          <p:cNvSpPr/>
          <p:nvPr/>
        </p:nvSpPr>
        <p:spPr>
          <a:xfrm>
            <a:off x="10849715" y="5450951"/>
            <a:ext cx="182880" cy="182880"/>
          </a:xfrm>
          <a:prstGeom prst="ellipse">
            <a:avLst/>
          </a:prstGeom>
          <a:solidFill>
            <a:schemeClr val="bg2"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6B1AD-DAE3-D844-BC66-24646793EEFC}"/>
              </a:ext>
            </a:extLst>
          </p:cNvPr>
          <p:cNvSpPr/>
          <p:nvPr/>
        </p:nvSpPr>
        <p:spPr>
          <a:xfrm>
            <a:off x="8039999" y="5395768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16C6BF-27C7-2045-9DF5-4A5FF88D06BA}"/>
              </a:ext>
            </a:extLst>
          </p:cNvPr>
          <p:cNvSpPr/>
          <p:nvPr/>
        </p:nvSpPr>
        <p:spPr>
          <a:xfrm>
            <a:off x="6377461" y="5542904"/>
            <a:ext cx="86062" cy="914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B25FC1-EC7E-B74B-BD37-60C0151BE2B7}"/>
              </a:ext>
            </a:extLst>
          </p:cNvPr>
          <p:cNvSpPr/>
          <p:nvPr/>
        </p:nvSpPr>
        <p:spPr>
          <a:xfrm>
            <a:off x="10744315" y="4018801"/>
            <a:ext cx="182880" cy="182880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3752184" y="2921168"/>
            <a:ext cx="5178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DFD98-13C3-2344-9F98-FB31F68651A5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3412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F9D3E-E4FD-DA4B-9D0E-1C1E4EC57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0"/>
            <a:ext cx="6004958" cy="2933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FF27CE-2021-EA44-94BD-DAE480B17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0" y="0"/>
            <a:ext cx="6004958" cy="2933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909C-51B7-ED4E-BC3D-5FB6C09A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6187042" y="3924543"/>
            <a:ext cx="6004958" cy="293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523A-BCC7-D042-87FD-AAB04016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" t="21213" r="9873" b="21827"/>
          <a:stretch/>
        </p:blipFill>
        <p:spPr>
          <a:xfrm>
            <a:off x="91042" y="3924543"/>
            <a:ext cx="6004958" cy="29334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F767F-6941-2D44-9D3E-52D64C43242E}"/>
              </a:ext>
            </a:extLst>
          </p:cNvPr>
          <p:cNvCxnSpPr>
            <a:cxnSpLocks/>
          </p:cNvCxnSpPr>
          <p:nvPr/>
        </p:nvCxnSpPr>
        <p:spPr>
          <a:xfrm>
            <a:off x="4431278" y="1425058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03179-D5C7-EC45-9A3D-79BC760ECC56}"/>
              </a:ext>
            </a:extLst>
          </p:cNvPr>
          <p:cNvCxnSpPr>
            <a:cxnSpLocks/>
          </p:cNvCxnSpPr>
          <p:nvPr/>
        </p:nvCxnSpPr>
        <p:spPr>
          <a:xfrm>
            <a:off x="4131132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6A90-8165-7B48-853D-5196077282C0}"/>
              </a:ext>
            </a:extLst>
          </p:cNvPr>
          <p:cNvCxnSpPr>
            <a:cxnSpLocks/>
          </p:cNvCxnSpPr>
          <p:nvPr/>
        </p:nvCxnSpPr>
        <p:spPr>
          <a:xfrm>
            <a:off x="4251379" y="2457411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FCB2B3-D020-484C-976C-5A57DF62658A}"/>
              </a:ext>
            </a:extLst>
          </p:cNvPr>
          <p:cNvCxnSpPr>
            <a:cxnSpLocks/>
          </p:cNvCxnSpPr>
          <p:nvPr/>
        </p:nvCxnSpPr>
        <p:spPr>
          <a:xfrm>
            <a:off x="4031222" y="2247507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2DA90-8B73-E842-B807-5DE506F459ED}"/>
              </a:ext>
            </a:extLst>
          </p:cNvPr>
          <p:cNvCxnSpPr>
            <a:cxnSpLocks/>
          </p:cNvCxnSpPr>
          <p:nvPr/>
        </p:nvCxnSpPr>
        <p:spPr>
          <a:xfrm>
            <a:off x="3827485" y="2251677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30F7EF-8497-7048-ACD0-78EC03D00952}"/>
              </a:ext>
            </a:extLst>
          </p:cNvPr>
          <p:cNvSpPr/>
          <p:nvPr/>
        </p:nvSpPr>
        <p:spPr>
          <a:xfrm>
            <a:off x="4571765" y="214356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C13D3-07BA-5246-9971-3D773734D263}"/>
              </a:ext>
            </a:extLst>
          </p:cNvPr>
          <p:cNvSpPr/>
          <p:nvPr/>
        </p:nvSpPr>
        <p:spPr>
          <a:xfrm>
            <a:off x="1865052" y="1459748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50A2D6-6578-D948-9884-0BA942DAAD52}"/>
              </a:ext>
            </a:extLst>
          </p:cNvPr>
          <p:cNvCxnSpPr>
            <a:cxnSpLocks/>
          </p:cNvCxnSpPr>
          <p:nvPr/>
        </p:nvCxnSpPr>
        <p:spPr>
          <a:xfrm flipV="1">
            <a:off x="4131132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6F40B-AFAE-8145-8FA9-532D8FCB11B6}"/>
              </a:ext>
            </a:extLst>
          </p:cNvPr>
          <p:cNvCxnSpPr>
            <a:cxnSpLocks/>
          </p:cNvCxnSpPr>
          <p:nvPr/>
        </p:nvCxnSpPr>
        <p:spPr>
          <a:xfrm>
            <a:off x="4153910" y="1216487"/>
            <a:ext cx="71226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107932-A132-A147-B9CD-057A3E74EA21}"/>
              </a:ext>
            </a:extLst>
          </p:cNvPr>
          <p:cNvCxnSpPr>
            <a:cxnSpLocks/>
          </p:cNvCxnSpPr>
          <p:nvPr/>
        </p:nvCxnSpPr>
        <p:spPr>
          <a:xfrm>
            <a:off x="4457648" y="1006487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1BD47-D0D8-F849-80D9-DFD11472B2CD}"/>
              </a:ext>
            </a:extLst>
          </p:cNvPr>
          <p:cNvCxnSpPr>
            <a:cxnSpLocks/>
          </p:cNvCxnSpPr>
          <p:nvPr/>
        </p:nvCxnSpPr>
        <p:spPr>
          <a:xfrm>
            <a:off x="4374771" y="2040420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6E234C-5965-154E-8B28-F8AD648A85F5}"/>
              </a:ext>
            </a:extLst>
          </p:cNvPr>
          <p:cNvCxnSpPr>
            <a:cxnSpLocks/>
          </p:cNvCxnSpPr>
          <p:nvPr/>
        </p:nvCxnSpPr>
        <p:spPr>
          <a:xfrm>
            <a:off x="4866179" y="174504"/>
            <a:ext cx="0" cy="250763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CAC975-4990-EC46-9A07-9D70F24C0A57}"/>
              </a:ext>
            </a:extLst>
          </p:cNvPr>
          <p:cNvCxnSpPr>
            <a:cxnSpLocks/>
          </p:cNvCxnSpPr>
          <p:nvPr/>
        </p:nvCxnSpPr>
        <p:spPr>
          <a:xfrm flipH="1">
            <a:off x="4660231" y="2257298"/>
            <a:ext cx="18886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EA1CC-9784-6249-8BEA-8D0013804DA1}"/>
              </a:ext>
            </a:extLst>
          </p:cNvPr>
          <p:cNvCxnSpPr>
            <a:cxnSpLocks/>
          </p:cNvCxnSpPr>
          <p:nvPr/>
        </p:nvCxnSpPr>
        <p:spPr>
          <a:xfrm>
            <a:off x="4633474" y="174504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99858-AF5B-0941-AB01-50A870A0DE9B}"/>
              </a:ext>
            </a:extLst>
          </p:cNvPr>
          <p:cNvCxnSpPr>
            <a:cxnSpLocks/>
          </p:cNvCxnSpPr>
          <p:nvPr/>
        </p:nvCxnSpPr>
        <p:spPr>
          <a:xfrm>
            <a:off x="4754645" y="1630031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820490-0AA5-4F4C-B29E-D141CDC9B6FF}"/>
              </a:ext>
            </a:extLst>
          </p:cNvPr>
          <p:cNvCxnSpPr>
            <a:cxnSpLocks/>
          </p:cNvCxnSpPr>
          <p:nvPr/>
        </p:nvCxnSpPr>
        <p:spPr>
          <a:xfrm flipV="1">
            <a:off x="4216035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00B8CB-5358-2F46-A6D2-B12E8494CDA2}"/>
              </a:ext>
            </a:extLst>
          </p:cNvPr>
          <p:cNvCxnSpPr>
            <a:cxnSpLocks/>
          </p:cNvCxnSpPr>
          <p:nvPr/>
        </p:nvCxnSpPr>
        <p:spPr>
          <a:xfrm>
            <a:off x="4238813" y="5138169"/>
            <a:ext cx="71226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46F670-663B-2B4A-8318-8FDD65A52EA9}"/>
              </a:ext>
            </a:extLst>
          </p:cNvPr>
          <p:cNvCxnSpPr>
            <a:cxnSpLocks/>
          </p:cNvCxnSpPr>
          <p:nvPr/>
        </p:nvCxnSpPr>
        <p:spPr>
          <a:xfrm>
            <a:off x="4951082" y="4096186"/>
            <a:ext cx="0" cy="250763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44133A-980F-B14E-BE39-20C8F6F0FA4E}"/>
              </a:ext>
            </a:extLst>
          </p:cNvPr>
          <p:cNvCxnSpPr>
            <a:cxnSpLocks/>
          </p:cNvCxnSpPr>
          <p:nvPr/>
        </p:nvCxnSpPr>
        <p:spPr>
          <a:xfrm>
            <a:off x="4528852" y="5346740"/>
            <a:ext cx="64677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2270DD-63DB-9042-9CD4-899659CFF638}"/>
              </a:ext>
            </a:extLst>
          </p:cNvPr>
          <p:cNvCxnSpPr>
            <a:cxnSpLocks/>
          </p:cNvCxnSpPr>
          <p:nvPr/>
        </p:nvCxnSpPr>
        <p:spPr>
          <a:xfrm>
            <a:off x="4228706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DEF590F-29A9-1D44-AF57-4874230118B6}"/>
              </a:ext>
            </a:extLst>
          </p:cNvPr>
          <p:cNvCxnSpPr>
            <a:cxnSpLocks/>
          </p:cNvCxnSpPr>
          <p:nvPr/>
        </p:nvCxnSpPr>
        <p:spPr>
          <a:xfrm>
            <a:off x="4348953" y="6379093"/>
            <a:ext cx="9693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6318B-B076-C54B-A70D-ECCF815E9A46}"/>
              </a:ext>
            </a:extLst>
          </p:cNvPr>
          <p:cNvCxnSpPr>
            <a:cxnSpLocks/>
          </p:cNvCxnSpPr>
          <p:nvPr/>
        </p:nvCxnSpPr>
        <p:spPr>
          <a:xfrm>
            <a:off x="4128796" y="6169189"/>
            <a:ext cx="22015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1D6D7-2340-3046-B2F7-D59BAD1FA404}"/>
              </a:ext>
            </a:extLst>
          </p:cNvPr>
          <p:cNvCxnSpPr>
            <a:cxnSpLocks/>
          </p:cNvCxnSpPr>
          <p:nvPr/>
        </p:nvCxnSpPr>
        <p:spPr>
          <a:xfrm>
            <a:off x="3925059" y="617335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3BC80F-56CA-464D-9294-B016C3B4BEDD}"/>
              </a:ext>
            </a:extLst>
          </p:cNvPr>
          <p:cNvCxnSpPr>
            <a:cxnSpLocks/>
          </p:cNvCxnSpPr>
          <p:nvPr/>
        </p:nvCxnSpPr>
        <p:spPr>
          <a:xfrm>
            <a:off x="4555222" y="4928169"/>
            <a:ext cx="88914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52D4F0-0B61-FA4B-A927-8E5EC5B563BD}"/>
              </a:ext>
            </a:extLst>
          </p:cNvPr>
          <p:cNvCxnSpPr>
            <a:cxnSpLocks/>
          </p:cNvCxnSpPr>
          <p:nvPr/>
        </p:nvCxnSpPr>
        <p:spPr>
          <a:xfrm>
            <a:off x="4472345" y="5962102"/>
            <a:ext cx="3089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BA4A-BA16-1F43-BFBA-28677DB2D9F8}"/>
              </a:ext>
            </a:extLst>
          </p:cNvPr>
          <p:cNvCxnSpPr>
            <a:cxnSpLocks/>
          </p:cNvCxnSpPr>
          <p:nvPr/>
        </p:nvCxnSpPr>
        <p:spPr>
          <a:xfrm>
            <a:off x="4731048" y="4096186"/>
            <a:ext cx="127871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D195B4-5267-9948-AF94-AB778F4E8C51}"/>
              </a:ext>
            </a:extLst>
          </p:cNvPr>
          <p:cNvCxnSpPr>
            <a:cxnSpLocks/>
          </p:cNvCxnSpPr>
          <p:nvPr/>
        </p:nvCxnSpPr>
        <p:spPr>
          <a:xfrm>
            <a:off x="4852219" y="5551713"/>
            <a:ext cx="5525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6EF9EA-FE0D-5E41-8CDD-B3550226D565}"/>
              </a:ext>
            </a:extLst>
          </p:cNvPr>
          <p:cNvSpPr/>
          <p:nvPr/>
        </p:nvSpPr>
        <p:spPr>
          <a:xfrm>
            <a:off x="4769425" y="5445669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D94574-E1B4-274E-8F0C-3930A200C3BD}"/>
              </a:ext>
            </a:extLst>
          </p:cNvPr>
          <p:cNvSpPr/>
          <p:nvPr/>
        </p:nvSpPr>
        <p:spPr>
          <a:xfrm>
            <a:off x="4045826" y="1111043"/>
            <a:ext cx="182880" cy="1828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75763E4-7FE0-7340-ACB2-B7F0DFAC27FE}"/>
              </a:ext>
            </a:extLst>
          </p:cNvPr>
          <p:cNvSpPr/>
          <p:nvPr/>
        </p:nvSpPr>
        <p:spPr>
          <a:xfrm>
            <a:off x="5104154" y="5288652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15DCB3C-A98E-3D44-9960-0BD029FDEFFB}"/>
              </a:ext>
            </a:extLst>
          </p:cNvPr>
          <p:cNvSpPr/>
          <p:nvPr/>
        </p:nvSpPr>
        <p:spPr>
          <a:xfrm>
            <a:off x="4453431" y="5240032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DBBB477-859B-2348-BE66-A95CF8E09D1B}"/>
              </a:ext>
            </a:extLst>
          </p:cNvPr>
          <p:cNvSpPr/>
          <p:nvPr/>
        </p:nvSpPr>
        <p:spPr>
          <a:xfrm>
            <a:off x="4708833" y="5910357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593F0C3-7C74-4947-B9CA-0A93340EA17C}"/>
              </a:ext>
            </a:extLst>
          </p:cNvPr>
          <p:cNvSpPr/>
          <p:nvPr/>
        </p:nvSpPr>
        <p:spPr>
          <a:xfrm>
            <a:off x="4334908" y="5863554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64B756-3347-ED4F-A36B-73412F127852}"/>
              </a:ext>
            </a:extLst>
          </p:cNvPr>
          <p:cNvSpPr/>
          <p:nvPr/>
        </p:nvSpPr>
        <p:spPr>
          <a:xfrm>
            <a:off x="5383472" y="4878418"/>
            <a:ext cx="91623" cy="91623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968F74-42AF-A946-9565-1091CB9D1F57}"/>
              </a:ext>
            </a:extLst>
          </p:cNvPr>
          <p:cNvSpPr/>
          <p:nvPr/>
        </p:nvSpPr>
        <p:spPr>
          <a:xfrm>
            <a:off x="4437412" y="48327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4BC970-79FB-FA43-9963-B8BE7A8BA538}"/>
              </a:ext>
            </a:extLst>
          </p:cNvPr>
          <p:cNvCxnSpPr>
            <a:cxnSpLocks/>
          </p:cNvCxnSpPr>
          <p:nvPr/>
        </p:nvCxnSpPr>
        <p:spPr>
          <a:xfrm>
            <a:off x="4758996" y="6169189"/>
            <a:ext cx="2037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AB58458-110F-3A48-AED4-726B768264DE}"/>
              </a:ext>
            </a:extLst>
          </p:cNvPr>
          <p:cNvSpPr/>
          <p:nvPr/>
        </p:nvSpPr>
        <p:spPr>
          <a:xfrm>
            <a:off x="4647091" y="6077478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4856B5-7F8C-9F4F-AEED-76D171D211E3}"/>
              </a:ext>
            </a:extLst>
          </p:cNvPr>
          <p:cNvSpPr/>
          <p:nvPr/>
        </p:nvSpPr>
        <p:spPr>
          <a:xfrm>
            <a:off x="1126022" y="524293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76AD7B-03FB-734E-BCE9-B00B48E969CD}"/>
              </a:ext>
            </a:extLst>
          </p:cNvPr>
          <p:cNvSpPr/>
          <p:nvPr/>
        </p:nvSpPr>
        <p:spPr>
          <a:xfrm>
            <a:off x="1951114" y="5241182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A8623B-6CE7-0545-8E82-010D4DB3D41F}"/>
              </a:ext>
            </a:extLst>
          </p:cNvPr>
          <p:cNvSpPr/>
          <p:nvPr/>
        </p:nvSpPr>
        <p:spPr>
          <a:xfrm>
            <a:off x="280260" y="5391271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FD3A14-D08F-454D-8344-C80F0B27D0F1}"/>
              </a:ext>
            </a:extLst>
          </p:cNvPr>
          <p:cNvSpPr/>
          <p:nvPr/>
        </p:nvSpPr>
        <p:spPr>
          <a:xfrm>
            <a:off x="2800943" y="5239484"/>
            <a:ext cx="86062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A58F22-EFCE-9E41-9745-DCBE0719F871}"/>
              </a:ext>
            </a:extLst>
          </p:cNvPr>
          <p:cNvSpPr/>
          <p:nvPr/>
        </p:nvSpPr>
        <p:spPr>
          <a:xfrm>
            <a:off x="1948857" y="5391271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40B0246-1C63-6C42-90E5-61404838253A}"/>
              </a:ext>
            </a:extLst>
          </p:cNvPr>
          <p:cNvSpPr/>
          <p:nvPr/>
        </p:nvSpPr>
        <p:spPr>
          <a:xfrm>
            <a:off x="4562870" y="194185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3E3CA-8C0D-0543-B0AC-CEE8E82F7BE6}"/>
              </a:ext>
            </a:extLst>
          </p:cNvPr>
          <p:cNvSpPr txBox="1"/>
          <p:nvPr/>
        </p:nvSpPr>
        <p:spPr>
          <a:xfrm>
            <a:off x="3265940" y="2967840"/>
            <a:ext cx="3589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| N = 10… classify as VE?/satisfice?</a:t>
            </a:r>
          </a:p>
          <a:p>
            <a:r>
              <a:rPr lang="en-US" dirty="0"/>
              <a:t>H = 3 … classify as VE?</a:t>
            </a:r>
          </a:p>
          <a:p>
            <a:r>
              <a:rPr lang="en-US" dirty="0"/>
              <a:t>JH good example of </a:t>
            </a:r>
            <a:r>
              <a:rPr lang="en-US" dirty="0" err="1"/>
              <a:t>wm</a:t>
            </a:r>
            <a:r>
              <a:rPr lang="en-US" dirty="0"/>
              <a:t> overload?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3FB4E2-8F99-8546-8476-BDABEBB04618}"/>
              </a:ext>
            </a:extLst>
          </p:cNvPr>
          <p:cNvSpPr/>
          <p:nvPr/>
        </p:nvSpPr>
        <p:spPr>
          <a:xfrm>
            <a:off x="4251235" y="1920990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4631B-ABF2-404B-A057-A17B30EC9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2337" y="-8709"/>
            <a:ext cx="6133050" cy="3131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DB96F-3740-864B-806E-BC1DB1FD4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8950" y="3726495"/>
            <a:ext cx="6133050" cy="3131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CE740-092B-9042-88CA-D04132FA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8467" y="3726494"/>
            <a:ext cx="6133050" cy="313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50E05-4D19-E543-B62A-CFA0A29E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" t="21112" r="9736" b="19778"/>
          <a:stretch/>
        </p:blipFill>
        <p:spPr>
          <a:xfrm>
            <a:off x="6050483" y="0"/>
            <a:ext cx="6133050" cy="31315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8C1DE5-9577-5646-9027-E752EAEF01FB}"/>
              </a:ext>
            </a:extLst>
          </p:cNvPr>
          <p:cNvSpPr/>
          <p:nvPr/>
        </p:nvSpPr>
        <p:spPr>
          <a:xfrm>
            <a:off x="4002540" y="2210123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2CB81-E1DA-5E4B-95EC-ABD725E61162}"/>
              </a:ext>
            </a:extLst>
          </p:cNvPr>
          <p:cNvCxnSpPr>
            <a:cxnSpLocks/>
          </p:cNvCxnSpPr>
          <p:nvPr/>
        </p:nvCxnSpPr>
        <p:spPr>
          <a:xfrm flipV="1">
            <a:off x="10134833" y="183190"/>
            <a:ext cx="1290685" cy="2566371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96204F0-BF21-0F45-8988-F202D8FE961C}"/>
              </a:ext>
            </a:extLst>
          </p:cNvPr>
          <p:cNvSpPr/>
          <p:nvPr/>
        </p:nvSpPr>
        <p:spPr>
          <a:xfrm>
            <a:off x="10371205" y="200528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A6E60-1847-EA4A-ADD2-8504DF3DEA51}"/>
              </a:ext>
            </a:extLst>
          </p:cNvPr>
          <p:cNvSpPr/>
          <p:nvPr/>
        </p:nvSpPr>
        <p:spPr>
          <a:xfrm>
            <a:off x="8773453" y="1304061"/>
            <a:ext cx="86062" cy="914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25FA1-7219-2141-8FDA-C422C5A23AA5}"/>
              </a:ext>
            </a:extLst>
          </p:cNvPr>
          <p:cNvCxnSpPr>
            <a:cxnSpLocks/>
          </p:cNvCxnSpPr>
          <p:nvPr/>
        </p:nvCxnSpPr>
        <p:spPr>
          <a:xfrm flipV="1">
            <a:off x="4103642" y="3912919"/>
            <a:ext cx="0" cy="2528322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53919C5-34E2-104E-99F9-F1C4A6A06DB7}"/>
              </a:ext>
            </a:extLst>
          </p:cNvPr>
          <p:cNvSpPr/>
          <p:nvPr/>
        </p:nvSpPr>
        <p:spPr>
          <a:xfrm>
            <a:off x="4110073" y="5303665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701D7-4D08-AA41-90E2-C8F4DF883974}"/>
              </a:ext>
            </a:extLst>
          </p:cNvPr>
          <p:cNvSpPr/>
          <p:nvPr/>
        </p:nvSpPr>
        <p:spPr>
          <a:xfrm>
            <a:off x="4107426" y="4882816"/>
            <a:ext cx="182880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35E6B-8D0B-5842-B3FE-D07FCDDF2DD0}"/>
              </a:ext>
            </a:extLst>
          </p:cNvPr>
          <p:cNvCxnSpPr>
            <a:cxnSpLocks/>
          </p:cNvCxnSpPr>
          <p:nvPr/>
        </p:nvCxnSpPr>
        <p:spPr>
          <a:xfrm flipV="1">
            <a:off x="10158104" y="3912919"/>
            <a:ext cx="1271896" cy="2547347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BAEB-6A9C-6D41-95DC-05DF18F35E46}"/>
              </a:ext>
            </a:extLst>
          </p:cNvPr>
          <p:cNvCxnSpPr>
            <a:cxnSpLocks/>
          </p:cNvCxnSpPr>
          <p:nvPr/>
        </p:nvCxnSpPr>
        <p:spPr>
          <a:xfrm flipH="1" flipV="1">
            <a:off x="9518073" y="5182018"/>
            <a:ext cx="627574" cy="1286525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D6AE257-6F8F-3749-A9FB-DE98CC32BFAD}"/>
              </a:ext>
            </a:extLst>
          </p:cNvPr>
          <p:cNvSpPr/>
          <p:nvPr/>
        </p:nvSpPr>
        <p:spPr>
          <a:xfrm>
            <a:off x="9849564" y="5942343"/>
            <a:ext cx="182880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42F53-AF5C-A649-BB45-DA1953B572FB}"/>
              </a:ext>
            </a:extLst>
          </p:cNvPr>
          <p:cNvSpPr/>
          <p:nvPr/>
        </p:nvSpPr>
        <p:spPr>
          <a:xfrm>
            <a:off x="10386141" y="5721917"/>
            <a:ext cx="178241" cy="18288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BDF63-627B-6946-A391-1F4BD01BAF6F}"/>
              </a:ext>
            </a:extLst>
          </p:cNvPr>
          <p:cNvSpPr/>
          <p:nvPr/>
        </p:nvSpPr>
        <p:spPr>
          <a:xfrm>
            <a:off x="2737409" y="4849622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150A0-C624-9B47-8976-8418D6E1A9D4}"/>
              </a:ext>
            </a:extLst>
          </p:cNvPr>
          <p:cNvSpPr/>
          <p:nvPr/>
        </p:nvSpPr>
        <p:spPr>
          <a:xfrm>
            <a:off x="160994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E3003-0224-1B41-B83F-AE555BE2D6AB}"/>
              </a:ext>
            </a:extLst>
          </p:cNvPr>
          <p:cNvSpPr/>
          <p:nvPr/>
        </p:nvSpPr>
        <p:spPr>
          <a:xfrm>
            <a:off x="8785979" y="5019976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1C46E-98AF-674D-899B-4EF2E1AF81A4}"/>
              </a:ext>
            </a:extLst>
          </p:cNvPr>
          <p:cNvSpPr/>
          <p:nvPr/>
        </p:nvSpPr>
        <p:spPr>
          <a:xfrm>
            <a:off x="8779716" y="5182018"/>
            <a:ext cx="86062" cy="91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09-2AF9-2042-A26A-2B9830527248}"/>
              </a:ext>
            </a:extLst>
          </p:cNvPr>
          <p:cNvCxnSpPr>
            <a:cxnSpLocks/>
          </p:cNvCxnSpPr>
          <p:nvPr/>
        </p:nvCxnSpPr>
        <p:spPr>
          <a:xfrm flipV="1">
            <a:off x="4103642" y="187672"/>
            <a:ext cx="0" cy="2561037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7AA0E-193D-454B-913E-8C4905F03C1A}"/>
              </a:ext>
            </a:extLst>
          </p:cNvPr>
          <p:cNvSpPr/>
          <p:nvPr/>
        </p:nvSpPr>
        <p:spPr>
          <a:xfrm>
            <a:off x="144043" y="1115945"/>
            <a:ext cx="86062" cy="914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3B97-ED0E-C44E-A080-5076B9FAB612}"/>
              </a:ext>
            </a:extLst>
          </p:cNvPr>
          <p:cNvSpPr txBox="1"/>
          <p:nvPr/>
        </p:nvSpPr>
        <p:spPr>
          <a:xfrm>
            <a:off x="4698857" y="2921168"/>
            <a:ext cx="3280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93B0-1A14-6C49-B2DE-FDA2B1119AD6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325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776A9-4D13-D449-B343-C99C579FC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0"/>
            <a:ext cx="4500748" cy="22355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4F657A-5761-FD41-884B-FA5B7C4562C8}"/>
              </a:ext>
            </a:extLst>
          </p:cNvPr>
          <p:cNvCxnSpPr>
            <a:cxnSpLocks/>
          </p:cNvCxnSpPr>
          <p:nvPr/>
        </p:nvCxnSpPr>
        <p:spPr>
          <a:xfrm flipV="1">
            <a:off x="3041501" y="111027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5393C-7581-3749-AE2F-CCB960AF6F59}"/>
              </a:ext>
            </a:extLst>
          </p:cNvPr>
          <p:cNvCxnSpPr>
            <a:cxnSpLocks/>
          </p:cNvCxnSpPr>
          <p:nvPr/>
        </p:nvCxnSpPr>
        <p:spPr>
          <a:xfrm flipV="1">
            <a:off x="3037399" y="111027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87EDD8-EF68-FF47-8C80-675BA2B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0"/>
            <a:ext cx="4500748" cy="22355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0F7AFC-40FD-BF49-84EF-6B3BC7BC250C}"/>
              </a:ext>
            </a:extLst>
          </p:cNvPr>
          <p:cNvSpPr/>
          <p:nvPr/>
        </p:nvSpPr>
        <p:spPr>
          <a:xfrm>
            <a:off x="10952316" y="628091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88ECA1-E62C-3B4D-8CEF-89CABCEE166E}"/>
              </a:ext>
            </a:extLst>
          </p:cNvPr>
          <p:cNvSpPr/>
          <p:nvPr/>
        </p:nvSpPr>
        <p:spPr>
          <a:xfrm>
            <a:off x="11405845" y="624812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398941-1FA2-A14F-AF3D-63B2208A9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7691252" y="2311231"/>
            <a:ext cx="4500748" cy="223553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D032CD-52AA-EB43-9E1F-80A4F1B5C43D}"/>
              </a:ext>
            </a:extLst>
          </p:cNvPr>
          <p:cNvSpPr/>
          <p:nvPr/>
        </p:nvSpPr>
        <p:spPr>
          <a:xfrm>
            <a:off x="11106701" y="2327135"/>
            <a:ext cx="178241" cy="182880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7F4BE1-1FCA-6A4F-9058-6DB34CD2F91C}"/>
              </a:ext>
            </a:extLst>
          </p:cNvPr>
          <p:cNvCxnSpPr>
            <a:cxnSpLocks/>
          </p:cNvCxnSpPr>
          <p:nvPr/>
        </p:nvCxnSpPr>
        <p:spPr>
          <a:xfrm flipV="1">
            <a:off x="10736433" y="112644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D1E32-3A0F-A040-B472-51CB7FF6DC18}"/>
              </a:ext>
            </a:extLst>
          </p:cNvPr>
          <p:cNvCxnSpPr>
            <a:cxnSpLocks/>
          </p:cNvCxnSpPr>
          <p:nvPr/>
        </p:nvCxnSpPr>
        <p:spPr>
          <a:xfrm flipV="1">
            <a:off x="10732331" y="112644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C4958-D3BF-F34D-BDE1-337D371C7845}"/>
              </a:ext>
            </a:extLst>
          </p:cNvPr>
          <p:cNvCxnSpPr>
            <a:cxnSpLocks/>
          </p:cNvCxnSpPr>
          <p:nvPr/>
        </p:nvCxnSpPr>
        <p:spPr>
          <a:xfrm flipV="1">
            <a:off x="10732457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D5DF1E-A179-F047-8C9F-FD0E3D5E7347}"/>
              </a:ext>
            </a:extLst>
          </p:cNvPr>
          <p:cNvCxnSpPr>
            <a:cxnSpLocks/>
          </p:cNvCxnSpPr>
          <p:nvPr/>
        </p:nvCxnSpPr>
        <p:spPr>
          <a:xfrm flipV="1">
            <a:off x="10728355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3FC4199-ECC9-4948-9410-6CC28C1C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9" t="21818" r="9896" b="19481"/>
          <a:stretch/>
        </p:blipFill>
        <p:spPr>
          <a:xfrm>
            <a:off x="0" y="2311231"/>
            <a:ext cx="4500748" cy="2235537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D8E976B-1923-A544-8536-052BA8EE7565}"/>
              </a:ext>
            </a:extLst>
          </p:cNvPr>
          <p:cNvSpPr/>
          <p:nvPr/>
        </p:nvSpPr>
        <p:spPr>
          <a:xfrm>
            <a:off x="3101612" y="4005623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A8208-A458-B745-96EF-8EAA8F7038CD}"/>
              </a:ext>
            </a:extLst>
          </p:cNvPr>
          <p:cNvCxnSpPr>
            <a:cxnSpLocks/>
          </p:cNvCxnSpPr>
          <p:nvPr/>
        </p:nvCxnSpPr>
        <p:spPr>
          <a:xfrm flipV="1">
            <a:off x="3041205" y="2427849"/>
            <a:ext cx="0" cy="1834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D4E02-48B9-E64F-959C-2D4122EF648F}"/>
              </a:ext>
            </a:extLst>
          </p:cNvPr>
          <p:cNvCxnSpPr>
            <a:cxnSpLocks/>
          </p:cNvCxnSpPr>
          <p:nvPr/>
        </p:nvCxnSpPr>
        <p:spPr>
          <a:xfrm flipV="1">
            <a:off x="3037103" y="2427849"/>
            <a:ext cx="919677" cy="1834309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BF4C2F-2C3F-2748-AF60-15BFB2B7E8C8}"/>
              </a:ext>
            </a:extLst>
          </p:cNvPr>
          <p:cNvSpPr/>
          <p:nvPr/>
        </p:nvSpPr>
        <p:spPr>
          <a:xfrm>
            <a:off x="2951414" y="1541771"/>
            <a:ext cx="182880" cy="182880"/>
          </a:xfrm>
          <a:prstGeom prst="ellipse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5F81DA-E920-F149-8A2E-BB3F099A2D3E}"/>
              </a:ext>
            </a:extLst>
          </p:cNvPr>
          <p:cNvSpPr/>
          <p:nvPr/>
        </p:nvSpPr>
        <p:spPr>
          <a:xfrm>
            <a:off x="3182662" y="1381895"/>
            <a:ext cx="182880" cy="182880"/>
          </a:xfrm>
          <a:prstGeom prst="ellipse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81CF5A-4137-D344-97EB-ED9001F86079}"/>
              </a:ext>
            </a:extLst>
          </p:cNvPr>
          <p:cNvSpPr/>
          <p:nvPr/>
        </p:nvSpPr>
        <p:spPr>
          <a:xfrm>
            <a:off x="10725552" y="783949"/>
            <a:ext cx="178241" cy="182880"/>
          </a:xfrm>
          <a:prstGeom prst="ellipse">
            <a:avLst/>
          </a:prstGeom>
          <a:solidFill>
            <a:schemeClr val="bg2">
              <a:lumMod val="90000"/>
              <a:alpha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DB6F9-4003-7B4F-BAA6-2B0119F957CB}"/>
              </a:ext>
            </a:extLst>
          </p:cNvPr>
          <p:cNvSpPr txBox="1"/>
          <p:nvPr/>
        </p:nvSpPr>
        <p:spPr>
          <a:xfrm>
            <a:off x="1019742" y="1110138"/>
            <a:ext cx="223170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A2665-288F-BF40-A016-85975E23FB29}"/>
              </a:ext>
            </a:extLst>
          </p:cNvPr>
          <p:cNvSpPr txBox="1"/>
          <p:nvPr/>
        </p:nvSpPr>
        <p:spPr>
          <a:xfrm>
            <a:off x="4515278" y="2921168"/>
            <a:ext cx="3161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enir Book" panose="02000503020000020003" pitchFamily="2" charset="0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2264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A6E63-B0E3-4A46-BF37-109F3EA8D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592" y="0"/>
            <a:ext cx="937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95</Words>
  <Application>Microsoft Macintosh PowerPoint</Application>
  <PresentationFormat>Widescreen</PresentationFormat>
  <Paragraphs>41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 Fox</dc:creator>
  <cp:lastModifiedBy>Amy R Fox</cp:lastModifiedBy>
  <cp:revision>57</cp:revision>
  <dcterms:created xsi:type="dcterms:W3CDTF">2022-05-03T00:12:41Z</dcterms:created>
  <dcterms:modified xsi:type="dcterms:W3CDTF">2022-08-15T06:27:12Z</dcterms:modified>
</cp:coreProperties>
</file>