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4" r:id="rId11"/>
    <p:sldId id="289" r:id="rId12"/>
    <p:sldId id="262" r:id="rId13"/>
    <p:sldId id="293" r:id="rId14"/>
    <p:sldId id="274" r:id="rId15"/>
    <p:sldId id="275" r:id="rId16"/>
    <p:sldId id="298" r:id="rId17"/>
    <p:sldId id="264" r:id="rId18"/>
    <p:sldId id="285" r:id="rId19"/>
    <p:sldId id="290" r:id="rId20"/>
    <p:sldId id="265" r:id="rId21"/>
    <p:sldId id="294" r:id="rId22"/>
    <p:sldId id="281" r:id="rId23"/>
    <p:sldId id="282" r:id="rId24"/>
    <p:sldId id="280" r:id="rId25"/>
    <p:sldId id="279" r:id="rId26"/>
    <p:sldId id="278" r:id="rId27"/>
    <p:sldId id="277" r:id="rId28"/>
    <p:sldId id="276" r:id="rId29"/>
    <p:sldId id="299" r:id="rId30"/>
    <p:sldId id="266" r:id="rId31"/>
    <p:sldId id="267" r:id="rId32"/>
    <p:sldId id="291" r:id="rId33"/>
    <p:sldId id="301" r:id="rId34"/>
    <p:sldId id="295" r:id="rId35"/>
    <p:sldId id="268" r:id="rId36"/>
    <p:sldId id="300" r:id="rId37"/>
    <p:sldId id="269" r:id="rId38"/>
    <p:sldId id="270" r:id="rId39"/>
    <p:sldId id="292" r:id="rId40"/>
    <p:sldId id="302" r:id="rId41"/>
    <p:sldId id="296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/>
    <p:restoredTop sz="96327"/>
  </p:normalViewPr>
  <p:slideViewPr>
    <p:cSldViewPr snapToGrid="0" snapToObjects="1">
      <p:cViewPr varScale="1">
        <p:scale>
          <a:sx n="221" d="100"/>
          <a:sy n="2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171868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98942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8982145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9983526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10206577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9810276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9681063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74E54-D9EC-F44D-A8F1-F0054CBF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51592"/>
            <a:ext cx="3118714" cy="31064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2195A-85D8-5541-9B36-75FBD4F66FF2}"/>
              </a:ext>
            </a:extLst>
          </p:cNvPr>
          <p:cNvCxnSpPr>
            <a:cxnSpLocks/>
          </p:cNvCxnSpPr>
          <p:nvPr/>
        </p:nvCxnSpPr>
        <p:spPr>
          <a:xfrm flipV="1">
            <a:off x="1291900" y="3961144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DD48E-87D5-6149-BA02-C25EBCDC65DB}"/>
              </a:ext>
            </a:extLst>
          </p:cNvPr>
          <p:cNvSpPr/>
          <p:nvPr/>
        </p:nvSpPr>
        <p:spPr>
          <a:xfrm>
            <a:off x="1097518" y="492306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D5EE-2E9B-614F-9F16-4E4A0ACBDFA9}"/>
              </a:ext>
            </a:extLst>
          </p:cNvPr>
          <p:cNvSpPr/>
          <p:nvPr/>
        </p:nvSpPr>
        <p:spPr>
          <a:xfrm>
            <a:off x="789746" y="59683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FDE2F-A563-E040-A442-4B15EDBEED36}"/>
              </a:ext>
            </a:extLst>
          </p:cNvPr>
          <p:cNvCxnSpPr>
            <a:cxnSpLocks/>
          </p:cNvCxnSpPr>
          <p:nvPr/>
        </p:nvCxnSpPr>
        <p:spPr>
          <a:xfrm>
            <a:off x="871660" y="6059751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394BE8-ECD8-F247-8223-3A3BFB0FB1B1}"/>
              </a:ext>
            </a:extLst>
          </p:cNvPr>
          <p:cNvSpPr/>
          <p:nvPr/>
        </p:nvSpPr>
        <p:spPr>
          <a:xfrm>
            <a:off x="1102617" y="533463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B93C9-FD42-584F-A523-8F29B9E4036D}"/>
              </a:ext>
            </a:extLst>
          </p:cNvPr>
          <p:cNvSpPr/>
          <p:nvPr/>
        </p:nvSpPr>
        <p:spPr>
          <a:xfrm>
            <a:off x="1304055" y="57515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82145" y="3751589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9771891" y="595943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9980048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11221875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>
            <a:off x="9441568" y="606237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10600961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 flipV="1">
            <a:off x="9655650" y="3946822"/>
            <a:ext cx="1255187" cy="252216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10072499" y="532575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10389457" y="467209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BCCEC-B312-5F4E-B434-53BB7C37E8BD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9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7A268-FADF-9440-A754-B3C379920E31}"/>
              </a:ext>
            </a:extLst>
          </p:cNvPr>
          <p:cNvSpPr txBox="1"/>
          <p:nvPr/>
        </p:nvSpPr>
        <p:spPr>
          <a:xfrm>
            <a:off x="5118406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8607</TotalTime>
  <Words>36</Words>
  <Application>Microsoft Macintosh PowerPoint</Application>
  <PresentationFormat>Widescreen</PresentationFormat>
  <Paragraphs>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51</cp:revision>
  <dcterms:created xsi:type="dcterms:W3CDTF">2022-05-03T00:12:41Z</dcterms:created>
  <dcterms:modified xsi:type="dcterms:W3CDTF">2022-05-18T16:36:05Z</dcterms:modified>
</cp:coreProperties>
</file>