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89" r:id="rId6"/>
    <p:sldId id="288" r:id="rId7"/>
    <p:sldId id="291" r:id="rId8"/>
    <p:sldId id="292" r:id="rId9"/>
    <p:sldId id="310" r:id="rId10"/>
    <p:sldId id="311" r:id="rId11"/>
    <p:sldId id="293" r:id="rId12"/>
    <p:sldId id="294" r:id="rId13"/>
    <p:sldId id="312" r:id="rId14"/>
    <p:sldId id="313" r:id="rId15"/>
    <p:sldId id="295" r:id="rId16"/>
    <p:sldId id="296" r:id="rId17"/>
    <p:sldId id="314" r:id="rId18"/>
    <p:sldId id="315" r:id="rId19"/>
    <p:sldId id="297" r:id="rId20"/>
    <p:sldId id="298" r:id="rId21"/>
    <p:sldId id="316" r:id="rId22"/>
    <p:sldId id="317" r:id="rId23"/>
    <p:sldId id="299" r:id="rId24"/>
    <p:sldId id="300" r:id="rId25"/>
    <p:sldId id="318" r:id="rId26"/>
    <p:sldId id="319" r:id="rId27"/>
    <p:sldId id="301" r:id="rId28"/>
    <p:sldId id="302" r:id="rId29"/>
    <p:sldId id="320" r:id="rId30"/>
    <p:sldId id="321" r:id="rId31"/>
    <p:sldId id="303" r:id="rId32"/>
    <p:sldId id="304" r:id="rId33"/>
    <p:sldId id="322" r:id="rId34"/>
    <p:sldId id="323" r:id="rId35"/>
    <p:sldId id="305" r:id="rId36"/>
    <p:sldId id="306" r:id="rId37"/>
    <p:sldId id="324" r:id="rId38"/>
    <p:sldId id="325" r:id="rId39"/>
    <p:sldId id="307" r:id="rId40"/>
    <p:sldId id="308" r:id="rId41"/>
    <p:sldId id="326" r:id="rId42"/>
    <p:sldId id="327" r:id="rId43"/>
    <p:sldId id="309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6327"/>
  </p:normalViewPr>
  <p:slideViewPr>
    <p:cSldViewPr snapToGrid="0" snapToObjects="1">
      <p:cViewPr>
        <p:scale>
          <a:sx n="214" d="100"/>
          <a:sy n="214" d="100"/>
        </p:scale>
        <p:origin x="-6280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258891" y="2601575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TEST PHASE Q6 – Q15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9174623" y="0"/>
            <a:ext cx="3017377" cy="30766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5808D-96CE-3939-E613-2A1D29029B6D}"/>
              </a:ext>
            </a:extLst>
          </p:cNvPr>
          <p:cNvCxnSpPr>
            <a:cxnSpLocks/>
          </p:cNvCxnSpPr>
          <p:nvPr/>
        </p:nvCxnSpPr>
        <p:spPr>
          <a:xfrm>
            <a:off x="9488245" y="1684455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D7D26F-B3FC-9FA7-77A1-711805A74DBF}"/>
              </a:ext>
            </a:extLst>
          </p:cNvPr>
          <p:cNvSpPr/>
          <p:nvPr/>
        </p:nvSpPr>
        <p:spPr>
          <a:xfrm>
            <a:off x="10654853" y="2216339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2331-4208-8B4C-CD62-1275E9B63E54}"/>
              </a:ext>
            </a:extLst>
          </p:cNvPr>
          <p:cNvCxnSpPr>
            <a:cxnSpLocks/>
          </p:cNvCxnSpPr>
          <p:nvPr/>
        </p:nvCxnSpPr>
        <p:spPr>
          <a:xfrm flipH="1">
            <a:off x="9425467" y="167819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51E8B-B444-CCBD-FD23-E1745F23E957}"/>
              </a:ext>
            </a:extLst>
          </p:cNvPr>
          <p:cNvCxnSpPr>
            <a:cxnSpLocks/>
          </p:cNvCxnSpPr>
          <p:nvPr/>
        </p:nvCxnSpPr>
        <p:spPr>
          <a:xfrm flipH="1">
            <a:off x="9651309" y="167192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A44B7-3C4A-07A2-B0B2-176988214CB7}"/>
              </a:ext>
            </a:extLst>
          </p:cNvPr>
          <p:cNvCxnSpPr>
            <a:cxnSpLocks/>
          </p:cNvCxnSpPr>
          <p:nvPr/>
        </p:nvCxnSpPr>
        <p:spPr>
          <a:xfrm flipH="1">
            <a:off x="9864550" y="167192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76218-0B18-D657-DC56-1CE4B2EAC067}"/>
              </a:ext>
            </a:extLst>
          </p:cNvPr>
          <p:cNvCxnSpPr>
            <a:cxnSpLocks/>
          </p:cNvCxnSpPr>
          <p:nvPr/>
        </p:nvCxnSpPr>
        <p:spPr>
          <a:xfrm flipH="1">
            <a:off x="9956505" y="169071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F2923-3D95-6D72-005E-EB85CC27DEFE}"/>
              </a:ext>
            </a:extLst>
          </p:cNvPr>
          <p:cNvCxnSpPr>
            <a:cxnSpLocks/>
          </p:cNvCxnSpPr>
          <p:nvPr/>
        </p:nvCxnSpPr>
        <p:spPr>
          <a:xfrm flipH="1">
            <a:off x="10297242" y="16844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1C0A6-C1BA-EC29-76C6-BCF02022619F}"/>
              </a:ext>
            </a:extLst>
          </p:cNvPr>
          <p:cNvCxnSpPr>
            <a:cxnSpLocks/>
          </p:cNvCxnSpPr>
          <p:nvPr/>
        </p:nvCxnSpPr>
        <p:spPr>
          <a:xfrm flipH="1">
            <a:off x="10535560" y="164600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C073-E459-E9B0-0BF6-0C6F7207E7CB}"/>
              </a:ext>
            </a:extLst>
          </p:cNvPr>
          <p:cNvCxnSpPr>
            <a:cxnSpLocks/>
          </p:cNvCxnSpPr>
          <p:nvPr/>
        </p:nvCxnSpPr>
        <p:spPr>
          <a:xfrm flipH="1">
            <a:off x="10762871" y="168445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B70C5-6F9C-8AA5-DD0B-638DED600640}"/>
              </a:ext>
            </a:extLst>
          </p:cNvPr>
          <p:cNvCxnSpPr>
            <a:cxnSpLocks/>
          </p:cNvCxnSpPr>
          <p:nvPr/>
        </p:nvCxnSpPr>
        <p:spPr>
          <a:xfrm flipH="1">
            <a:off x="11199392" y="168445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5480-9421-AC29-1AA2-22A8D72B0E46}"/>
              </a:ext>
            </a:extLst>
          </p:cNvPr>
          <p:cNvCxnSpPr>
            <a:cxnSpLocks/>
          </p:cNvCxnSpPr>
          <p:nvPr/>
        </p:nvCxnSpPr>
        <p:spPr>
          <a:xfrm flipH="1">
            <a:off x="11419811" y="1694060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3445ADA-53A0-AB88-1906-8D35ED0A57DE}"/>
              </a:ext>
            </a:extLst>
          </p:cNvPr>
          <p:cNvSpPr/>
          <p:nvPr/>
        </p:nvSpPr>
        <p:spPr>
          <a:xfrm>
            <a:off x="10764977" y="199997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2855EE07-6900-6A0D-33E5-3FF82876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6018578" y="0"/>
            <a:ext cx="3017377" cy="307668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7571A-EC1C-5625-8A2E-ADC0F04ED526}"/>
              </a:ext>
            </a:extLst>
          </p:cNvPr>
          <p:cNvCxnSpPr>
            <a:cxnSpLocks/>
          </p:cNvCxnSpPr>
          <p:nvPr/>
        </p:nvCxnSpPr>
        <p:spPr>
          <a:xfrm>
            <a:off x="6314985" y="1684455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B1022-FE00-2F1C-81F9-065A2E915245}"/>
              </a:ext>
            </a:extLst>
          </p:cNvPr>
          <p:cNvCxnSpPr>
            <a:cxnSpLocks/>
          </p:cNvCxnSpPr>
          <p:nvPr/>
        </p:nvCxnSpPr>
        <p:spPr>
          <a:xfrm>
            <a:off x="6742959" y="169405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91D57D-02BC-C475-421A-74529F481EE2}"/>
              </a:ext>
            </a:extLst>
          </p:cNvPr>
          <p:cNvCxnSpPr>
            <a:cxnSpLocks/>
          </p:cNvCxnSpPr>
          <p:nvPr/>
        </p:nvCxnSpPr>
        <p:spPr>
          <a:xfrm>
            <a:off x="7177194" y="1694059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122BC-B6C7-11D7-D609-0AA4636AED2B}"/>
              </a:ext>
            </a:extLst>
          </p:cNvPr>
          <p:cNvCxnSpPr>
            <a:cxnSpLocks/>
          </p:cNvCxnSpPr>
          <p:nvPr/>
        </p:nvCxnSpPr>
        <p:spPr>
          <a:xfrm>
            <a:off x="7722076" y="1687797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84A69D-5C38-4513-3287-E19407E19DBC}"/>
              </a:ext>
            </a:extLst>
          </p:cNvPr>
          <p:cNvCxnSpPr>
            <a:cxnSpLocks/>
          </p:cNvCxnSpPr>
          <p:nvPr/>
        </p:nvCxnSpPr>
        <p:spPr>
          <a:xfrm>
            <a:off x="6632312" y="169405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E0166B-C0D0-DF26-FCB7-96031D7ADD2D}"/>
              </a:ext>
            </a:extLst>
          </p:cNvPr>
          <p:cNvCxnSpPr>
            <a:cxnSpLocks/>
          </p:cNvCxnSpPr>
          <p:nvPr/>
        </p:nvCxnSpPr>
        <p:spPr>
          <a:xfrm>
            <a:off x="7287841" y="167629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2D063-CD5E-211F-2F82-464EFB5D3AE0}"/>
              </a:ext>
            </a:extLst>
          </p:cNvPr>
          <p:cNvCxnSpPr>
            <a:cxnSpLocks/>
          </p:cNvCxnSpPr>
          <p:nvPr/>
        </p:nvCxnSpPr>
        <p:spPr>
          <a:xfrm>
            <a:off x="7622039" y="1695956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EC39E-6DA5-CEA5-7FFD-8AEB56132BC5}"/>
              </a:ext>
            </a:extLst>
          </p:cNvPr>
          <p:cNvCxnSpPr>
            <a:cxnSpLocks/>
          </p:cNvCxnSpPr>
          <p:nvPr/>
        </p:nvCxnSpPr>
        <p:spPr>
          <a:xfrm>
            <a:off x="7949803" y="169405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ADC3E-0A64-9D75-B4DD-EDD10B95C794}"/>
              </a:ext>
            </a:extLst>
          </p:cNvPr>
          <p:cNvCxnSpPr>
            <a:cxnSpLocks/>
          </p:cNvCxnSpPr>
          <p:nvPr/>
        </p:nvCxnSpPr>
        <p:spPr>
          <a:xfrm>
            <a:off x="8050012" y="1690822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D5388D-B2B0-DB85-8B74-49312EE5EA2B}"/>
              </a:ext>
            </a:extLst>
          </p:cNvPr>
          <p:cNvCxnSpPr>
            <a:cxnSpLocks/>
          </p:cNvCxnSpPr>
          <p:nvPr/>
        </p:nvCxnSpPr>
        <p:spPr>
          <a:xfrm>
            <a:off x="8262954" y="169416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07DF4-080B-7538-FB1D-F3E683E2BDC0}"/>
              </a:ext>
            </a:extLst>
          </p:cNvPr>
          <p:cNvCxnSpPr>
            <a:cxnSpLocks/>
          </p:cNvCxnSpPr>
          <p:nvPr/>
        </p:nvCxnSpPr>
        <p:spPr>
          <a:xfrm>
            <a:off x="8482160" y="169741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0BAD8C1-D84F-51BE-E483-6037355DF8D2}"/>
              </a:ext>
            </a:extLst>
          </p:cNvPr>
          <p:cNvSpPr/>
          <p:nvPr/>
        </p:nvSpPr>
        <p:spPr>
          <a:xfrm>
            <a:off x="7056110" y="176183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E5D702-41C5-191A-3834-893C3FDEBCC3}"/>
              </a:ext>
            </a:extLst>
          </p:cNvPr>
          <p:cNvSpPr/>
          <p:nvPr/>
        </p:nvSpPr>
        <p:spPr>
          <a:xfrm>
            <a:off x="7060137" y="198467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AA77B4C-18C7-F795-301B-900FA59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9146164" y="3138517"/>
            <a:ext cx="3017377" cy="307668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2E6C2-5F73-EFF2-9094-95B0B7F9C1D4}"/>
              </a:ext>
            </a:extLst>
          </p:cNvPr>
          <p:cNvCxnSpPr>
            <a:cxnSpLocks/>
          </p:cNvCxnSpPr>
          <p:nvPr/>
        </p:nvCxnSpPr>
        <p:spPr>
          <a:xfrm>
            <a:off x="9459786" y="4822972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B26D72-EC5C-8BDB-FB29-1091E08C7BE6}"/>
              </a:ext>
            </a:extLst>
          </p:cNvPr>
          <p:cNvSpPr/>
          <p:nvPr/>
        </p:nvSpPr>
        <p:spPr>
          <a:xfrm>
            <a:off x="9634322" y="513634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103CC2-A976-EC07-8A02-4CF2AA05C077}"/>
              </a:ext>
            </a:extLst>
          </p:cNvPr>
          <p:cNvCxnSpPr>
            <a:cxnSpLocks/>
          </p:cNvCxnSpPr>
          <p:nvPr/>
        </p:nvCxnSpPr>
        <p:spPr>
          <a:xfrm>
            <a:off x="9535960" y="481044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C63D482-9F65-25F8-D54B-C409F0C2A3C5}"/>
              </a:ext>
            </a:extLst>
          </p:cNvPr>
          <p:cNvSpPr/>
          <p:nvPr/>
        </p:nvSpPr>
        <p:spPr>
          <a:xfrm>
            <a:off x="9740871" y="531724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203983-1487-1199-79A5-1E9DDA07DFA6}"/>
              </a:ext>
            </a:extLst>
          </p:cNvPr>
          <p:cNvCxnSpPr>
            <a:cxnSpLocks/>
          </p:cNvCxnSpPr>
          <p:nvPr/>
        </p:nvCxnSpPr>
        <p:spPr>
          <a:xfrm flipH="1">
            <a:off x="10090868" y="1681324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7AC688-E3E3-AF13-D68B-925E9BBD0392}"/>
              </a:ext>
            </a:extLst>
          </p:cNvPr>
          <p:cNvCxnSpPr>
            <a:cxnSpLocks/>
          </p:cNvCxnSpPr>
          <p:nvPr/>
        </p:nvCxnSpPr>
        <p:spPr>
          <a:xfrm>
            <a:off x="10188876" y="481044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3807AE-E141-FB47-D172-35F5AFB3514A}"/>
              </a:ext>
            </a:extLst>
          </p:cNvPr>
          <p:cNvCxnSpPr>
            <a:cxnSpLocks/>
          </p:cNvCxnSpPr>
          <p:nvPr/>
        </p:nvCxnSpPr>
        <p:spPr>
          <a:xfrm>
            <a:off x="10099229" y="4818859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E6BD0B-90AB-C1B5-5654-674D65168380}"/>
              </a:ext>
            </a:extLst>
          </p:cNvPr>
          <p:cNvCxnSpPr>
            <a:cxnSpLocks/>
          </p:cNvCxnSpPr>
          <p:nvPr/>
        </p:nvCxnSpPr>
        <p:spPr>
          <a:xfrm>
            <a:off x="9984271" y="483631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178610-01A0-194A-5491-0623EF4EFFC0}"/>
              </a:ext>
            </a:extLst>
          </p:cNvPr>
          <p:cNvCxnSpPr>
            <a:cxnSpLocks/>
          </p:cNvCxnSpPr>
          <p:nvPr/>
        </p:nvCxnSpPr>
        <p:spPr>
          <a:xfrm>
            <a:off x="10644493" y="483632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9B85B-B5A6-4BC8-5A2E-DCD9A2ACE8D5}"/>
              </a:ext>
            </a:extLst>
          </p:cNvPr>
          <p:cNvCxnSpPr>
            <a:cxnSpLocks/>
          </p:cNvCxnSpPr>
          <p:nvPr/>
        </p:nvCxnSpPr>
        <p:spPr>
          <a:xfrm>
            <a:off x="11069808" y="482034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A14C16-C99F-125E-73D9-D1220182B167}"/>
              </a:ext>
            </a:extLst>
          </p:cNvPr>
          <p:cNvCxnSpPr>
            <a:cxnSpLocks/>
          </p:cNvCxnSpPr>
          <p:nvPr/>
        </p:nvCxnSpPr>
        <p:spPr>
          <a:xfrm>
            <a:off x="11289122" y="482560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0F72D1-4295-D446-370F-0510E24BC3CF}"/>
              </a:ext>
            </a:extLst>
          </p:cNvPr>
          <p:cNvSpPr/>
          <p:nvPr/>
        </p:nvSpPr>
        <p:spPr>
          <a:xfrm>
            <a:off x="11064585" y="4904468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234691-AEBD-9C22-2DB4-5AA54E1EFD5E}"/>
              </a:ext>
            </a:extLst>
          </p:cNvPr>
          <p:cNvSpPr/>
          <p:nvPr/>
        </p:nvSpPr>
        <p:spPr>
          <a:xfrm>
            <a:off x="11282972" y="53422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F60C57-1034-AA45-1C5C-1C83224E7090}"/>
              </a:ext>
            </a:extLst>
          </p:cNvPr>
          <p:cNvSpPr/>
          <p:nvPr/>
        </p:nvSpPr>
        <p:spPr>
          <a:xfrm>
            <a:off x="10521002" y="469137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4774EF-B79E-28A5-7DBF-454B65E23816}"/>
              </a:ext>
            </a:extLst>
          </p:cNvPr>
          <p:cNvSpPr/>
          <p:nvPr/>
        </p:nvSpPr>
        <p:spPr>
          <a:xfrm>
            <a:off x="10945216" y="469459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C99569-C1CE-8164-960A-579BC1A7CD48}"/>
              </a:ext>
            </a:extLst>
          </p:cNvPr>
          <p:cNvSpPr/>
          <p:nvPr/>
        </p:nvSpPr>
        <p:spPr>
          <a:xfrm>
            <a:off x="7176058" y="2419262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848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106363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680085" y="2109899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570727" y="1919659"/>
            <a:ext cx="602558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446022-4563-E7FA-289F-AA4252A5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926102" y="0"/>
            <a:ext cx="2770690" cy="2767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8E81A-2060-44BC-987D-817287BCE919}"/>
              </a:ext>
            </a:extLst>
          </p:cNvPr>
          <p:cNvCxnSpPr>
            <a:cxnSpLocks/>
          </p:cNvCxnSpPr>
          <p:nvPr/>
        </p:nvCxnSpPr>
        <p:spPr>
          <a:xfrm>
            <a:off x="3191070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B9C3F1-2CC1-8535-5C89-EAF62BA33C3B}"/>
              </a:ext>
            </a:extLst>
          </p:cNvPr>
          <p:cNvSpPr/>
          <p:nvPr/>
        </p:nvSpPr>
        <p:spPr>
          <a:xfrm>
            <a:off x="3861250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9F9F0-5B27-0860-DF83-7AEAD071A1A7}"/>
              </a:ext>
            </a:extLst>
          </p:cNvPr>
          <p:cNvSpPr/>
          <p:nvPr/>
        </p:nvSpPr>
        <p:spPr>
          <a:xfrm>
            <a:off x="4266523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07CEDCE-58D6-4E97-0327-3C1D829FC017}"/>
              </a:ext>
            </a:extLst>
          </p:cNvPr>
          <p:cNvSpPr/>
          <p:nvPr/>
        </p:nvSpPr>
        <p:spPr>
          <a:xfrm>
            <a:off x="3191070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86E658C-344A-6DA2-A0BC-6E3122A74565}"/>
              </a:ext>
            </a:extLst>
          </p:cNvPr>
          <p:cNvSpPr/>
          <p:nvPr/>
        </p:nvSpPr>
        <p:spPr>
          <a:xfrm rot="10800000" flipH="1">
            <a:off x="3878836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DAF8C2-1403-94EB-1C81-C89EC3BCB6E8}"/>
              </a:ext>
            </a:extLst>
          </p:cNvPr>
          <p:cNvSpPr/>
          <p:nvPr/>
        </p:nvSpPr>
        <p:spPr>
          <a:xfrm>
            <a:off x="4064812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018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B1C2064-F271-B300-DFDB-37F0D5D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6671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5220C36-3A31-1176-E90C-1A6BCE0D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3702362" y="173736"/>
            <a:ext cx="3352800" cy="325526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2BB1A8-EF07-9CE0-FB71-E941A3E51153}"/>
              </a:ext>
            </a:extLst>
          </p:cNvPr>
          <p:cNvSpPr/>
          <p:nvPr/>
        </p:nvSpPr>
        <p:spPr>
          <a:xfrm>
            <a:off x="4378910" y="25090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E81670-E7E8-95EF-A3A3-CC13C5A0CFCC}"/>
              </a:ext>
            </a:extLst>
          </p:cNvPr>
          <p:cNvSpPr/>
          <p:nvPr/>
        </p:nvSpPr>
        <p:spPr>
          <a:xfrm>
            <a:off x="4841893" y="227131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2C38E-2BBF-91D0-8F12-58103D703639}"/>
              </a:ext>
            </a:extLst>
          </p:cNvPr>
          <p:cNvCxnSpPr>
            <a:cxnSpLocks/>
          </p:cNvCxnSpPr>
          <p:nvPr/>
        </p:nvCxnSpPr>
        <p:spPr>
          <a:xfrm>
            <a:off x="449919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93C00D-F033-CAFA-A9EE-A18DCE1E09AD}"/>
              </a:ext>
            </a:extLst>
          </p:cNvPr>
          <p:cNvCxnSpPr>
            <a:cxnSpLocks/>
          </p:cNvCxnSpPr>
          <p:nvPr/>
        </p:nvCxnSpPr>
        <p:spPr>
          <a:xfrm>
            <a:off x="565738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2548B-6804-8685-9E79-9654A8045092}"/>
              </a:ext>
            </a:extLst>
          </p:cNvPr>
          <p:cNvCxnSpPr>
            <a:cxnSpLocks/>
          </p:cNvCxnSpPr>
          <p:nvPr/>
        </p:nvCxnSpPr>
        <p:spPr>
          <a:xfrm>
            <a:off x="4959815" y="2395757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303E5-FE82-838C-8C6F-B786C22D65A8}"/>
              </a:ext>
            </a:extLst>
          </p:cNvPr>
          <p:cNvSpPr/>
          <p:nvPr/>
        </p:nvSpPr>
        <p:spPr>
          <a:xfrm>
            <a:off x="4048303" y="324381"/>
            <a:ext cx="450887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F7588E-CCCB-358B-9D18-EF434C3869EA}"/>
              </a:ext>
            </a:extLst>
          </p:cNvPr>
          <p:cNvSpPr/>
          <p:nvPr/>
        </p:nvSpPr>
        <p:spPr>
          <a:xfrm>
            <a:off x="4956061" y="324380"/>
            <a:ext cx="697630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13128-F1A8-1ABF-B0AB-44B50785CBB1}"/>
              </a:ext>
            </a:extLst>
          </p:cNvPr>
          <p:cNvCxnSpPr>
            <a:cxnSpLocks/>
          </p:cNvCxnSpPr>
          <p:nvPr/>
        </p:nvCxnSpPr>
        <p:spPr>
          <a:xfrm>
            <a:off x="4371269" y="2394849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CA5E2E-6E95-2AA6-C3A4-FF53B0D89493}"/>
              </a:ext>
            </a:extLst>
          </p:cNvPr>
          <p:cNvSpPr/>
          <p:nvPr/>
        </p:nvSpPr>
        <p:spPr>
          <a:xfrm>
            <a:off x="4264539" y="227504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C1BC906-518F-D564-241B-341A534CD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0" y="3217571"/>
            <a:ext cx="3352800" cy="325526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50BC087-DBAD-2624-2D4E-47D60B7E2158}"/>
              </a:ext>
            </a:extLst>
          </p:cNvPr>
          <p:cNvSpPr/>
          <p:nvPr/>
        </p:nvSpPr>
        <p:spPr>
          <a:xfrm>
            <a:off x="682378" y="554047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0A694D-65AC-DB57-F7C3-E42758256D13}"/>
              </a:ext>
            </a:extLst>
          </p:cNvPr>
          <p:cNvSpPr/>
          <p:nvPr/>
        </p:nvSpPr>
        <p:spPr>
          <a:xfrm>
            <a:off x="1140446" y="531896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4219C304-DC12-FC31-8B69-25069ED47D5D}"/>
              </a:ext>
            </a:extLst>
          </p:cNvPr>
          <p:cNvSpPr/>
          <p:nvPr/>
        </p:nvSpPr>
        <p:spPr>
          <a:xfrm>
            <a:off x="340810" y="3364976"/>
            <a:ext cx="1615898" cy="2760889"/>
          </a:xfrm>
          <a:prstGeom prst="parallelogram">
            <a:avLst>
              <a:gd name="adj" fmla="val 86030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3F13ACA-B95D-BACD-C21E-23646AC70FEE}"/>
              </a:ext>
            </a:extLst>
          </p:cNvPr>
          <p:cNvSpPr/>
          <p:nvPr/>
        </p:nvSpPr>
        <p:spPr>
          <a:xfrm flipH="1">
            <a:off x="-504184" y="3373289"/>
            <a:ext cx="2100417" cy="2760889"/>
          </a:xfrm>
          <a:prstGeom prst="parallelogram">
            <a:avLst>
              <a:gd name="adj" fmla="val 68298"/>
            </a:avLst>
          </a:prstGeom>
          <a:solidFill>
            <a:schemeClr val="accent6">
              <a:alpha val="3094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270BA4-E4E1-7C3A-CA8D-2C881ABDB845}"/>
              </a:ext>
            </a:extLst>
          </p:cNvPr>
          <p:cNvSpPr/>
          <p:nvPr/>
        </p:nvSpPr>
        <p:spPr>
          <a:xfrm>
            <a:off x="563309" y="530233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AC8BE7-5C54-917C-F4BF-471D48CB77D9}"/>
              </a:ext>
            </a:extLst>
          </p:cNvPr>
          <p:cNvSpPr txBox="1"/>
          <p:nvPr/>
        </p:nvSpPr>
        <p:spPr>
          <a:xfrm>
            <a:off x="3572517" y="4091271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9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389185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887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21477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5644" y="132184"/>
            <a:ext cx="3341365" cy="3306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7F9F5D-8A48-26C2-A6F5-45E2A95C5855}"/>
              </a:ext>
            </a:extLst>
          </p:cNvPr>
          <p:cNvSpPr/>
          <p:nvPr/>
        </p:nvSpPr>
        <p:spPr>
          <a:xfrm>
            <a:off x="1415011" y="20776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48DDB-E0C1-0BCE-E0D5-49960E444A79}"/>
              </a:ext>
            </a:extLst>
          </p:cNvPr>
          <p:cNvCxnSpPr>
            <a:cxnSpLocks/>
          </p:cNvCxnSpPr>
          <p:nvPr/>
        </p:nvCxnSpPr>
        <p:spPr>
          <a:xfrm flipH="1" flipV="1">
            <a:off x="613784" y="437990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4F083-8177-DAB0-A812-42038E69F7A6}"/>
              </a:ext>
            </a:extLst>
          </p:cNvPr>
          <p:cNvCxnSpPr>
            <a:cxnSpLocks/>
          </p:cNvCxnSpPr>
          <p:nvPr/>
        </p:nvCxnSpPr>
        <p:spPr>
          <a:xfrm>
            <a:off x="1623369" y="2407354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A30CC3-7CDA-6652-DC33-FCD1D5D634CF}"/>
              </a:ext>
            </a:extLst>
          </p:cNvPr>
          <p:cNvSpPr/>
          <p:nvPr/>
        </p:nvSpPr>
        <p:spPr>
          <a:xfrm>
            <a:off x="1186460" y="1638626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E826B6C-BE01-D0C7-B084-E50D2D88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3955149" y="132184"/>
            <a:ext cx="3341365" cy="33066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5DE87C-BCA4-56C1-62D8-DE5C86168DFD}"/>
              </a:ext>
            </a:extLst>
          </p:cNvPr>
          <p:cNvSpPr/>
          <p:nvPr/>
        </p:nvSpPr>
        <p:spPr>
          <a:xfrm>
            <a:off x="5124157" y="21007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652C1-C886-BC3A-3F01-43A033677A7B}"/>
              </a:ext>
            </a:extLst>
          </p:cNvPr>
          <p:cNvCxnSpPr>
            <a:cxnSpLocks/>
          </p:cNvCxnSpPr>
          <p:nvPr/>
        </p:nvCxnSpPr>
        <p:spPr>
          <a:xfrm>
            <a:off x="5253013" y="2214572"/>
            <a:ext cx="91918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AA92EE-32B4-246F-0F83-A45168097562}"/>
              </a:ext>
            </a:extLst>
          </p:cNvPr>
          <p:cNvSpPr/>
          <p:nvPr/>
        </p:nvSpPr>
        <p:spPr>
          <a:xfrm>
            <a:off x="5585218" y="25616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EC526F-E58D-0C43-4C9F-D5AED55C2D52}"/>
              </a:ext>
            </a:extLst>
          </p:cNvPr>
          <p:cNvCxnSpPr>
            <a:cxnSpLocks/>
          </p:cNvCxnSpPr>
          <p:nvPr/>
        </p:nvCxnSpPr>
        <p:spPr>
          <a:xfrm flipV="1">
            <a:off x="6158752" y="389965"/>
            <a:ext cx="0" cy="2736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086E-917D-B966-FAC8-8C8BACCDCBB7}"/>
              </a:ext>
            </a:extLst>
          </p:cNvPr>
          <p:cNvCxnSpPr>
            <a:cxnSpLocks/>
          </p:cNvCxnSpPr>
          <p:nvPr/>
        </p:nvCxnSpPr>
        <p:spPr>
          <a:xfrm>
            <a:off x="5362294" y="2904854"/>
            <a:ext cx="2635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417F4E-3E7F-7B1C-5F67-8E9AD1D019F4}"/>
              </a:ext>
            </a:extLst>
          </p:cNvPr>
          <p:cNvCxnSpPr>
            <a:cxnSpLocks/>
          </p:cNvCxnSpPr>
          <p:nvPr/>
        </p:nvCxnSpPr>
        <p:spPr>
          <a:xfrm>
            <a:off x="5726094" y="2674012"/>
            <a:ext cx="43938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D68D2-802C-3726-73BC-832C3A788D50}"/>
              </a:ext>
            </a:extLst>
          </p:cNvPr>
          <p:cNvCxnSpPr>
            <a:cxnSpLocks/>
          </p:cNvCxnSpPr>
          <p:nvPr/>
        </p:nvCxnSpPr>
        <p:spPr>
          <a:xfrm>
            <a:off x="5243225" y="2443503"/>
            <a:ext cx="70256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8319F390-A1FD-FEB5-2FC2-E7A59E12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8069" y="3531616"/>
            <a:ext cx="3341365" cy="330667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8D8D25A-7DC7-407F-1F95-5524E9C4E1D8}"/>
              </a:ext>
            </a:extLst>
          </p:cNvPr>
          <p:cNvSpPr/>
          <p:nvPr/>
        </p:nvSpPr>
        <p:spPr>
          <a:xfrm>
            <a:off x="1417436" y="54771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8549-8343-3E74-2038-2C7240A08814}"/>
              </a:ext>
            </a:extLst>
          </p:cNvPr>
          <p:cNvCxnSpPr>
            <a:cxnSpLocks/>
          </p:cNvCxnSpPr>
          <p:nvPr/>
        </p:nvCxnSpPr>
        <p:spPr>
          <a:xfrm flipH="1" flipV="1">
            <a:off x="616209" y="3837422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91BCB-8071-2CAB-C1DA-7F2A741E634C}"/>
              </a:ext>
            </a:extLst>
          </p:cNvPr>
          <p:cNvCxnSpPr>
            <a:cxnSpLocks/>
          </p:cNvCxnSpPr>
          <p:nvPr/>
        </p:nvCxnSpPr>
        <p:spPr>
          <a:xfrm>
            <a:off x="1625794" y="5806786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F73667C-CB0A-F048-1060-BF4BEBA7A861}"/>
              </a:ext>
            </a:extLst>
          </p:cNvPr>
          <p:cNvSpPr/>
          <p:nvPr/>
        </p:nvSpPr>
        <p:spPr>
          <a:xfrm>
            <a:off x="1188885" y="503805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BA70-9095-EB46-61AB-7674FAF3FD0C}"/>
              </a:ext>
            </a:extLst>
          </p:cNvPr>
          <p:cNvCxnSpPr>
            <a:cxnSpLocks/>
          </p:cNvCxnSpPr>
          <p:nvPr/>
        </p:nvCxnSpPr>
        <p:spPr>
          <a:xfrm flipV="1">
            <a:off x="1057523" y="3744669"/>
            <a:ext cx="1407228" cy="28226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E3D438-4362-8269-3565-1E9C5BF2436E}"/>
              </a:ext>
            </a:extLst>
          </p:cNvPr>
          <p:cNvSpPr/>
          <p:nvPr/>
        </p:nvSpPr>
        <p:spPr>
          <a:xfrm>
            <a:off x="1638434" y="5036929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2726DA-2A59-5948-AD11-F5AB5CD3F03C}"/>
              </a:ext>
            </a:extLst>
          </p:cNvPr>
          <p:cNvCxnSpPr>
            <a:cxnSpLocks/>
          </p:cNvCxnSpPr>
          <p:nvPr/>
        </p:nvCxnSpPr>
        <p:spPr>
          <a:xfrm>
            <a:off x="627247" y="5610282"/>
            <a:ext cx="267412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1DE7AE3-D802-86FA-A858-EFEBBDCA5C27}"/>
              </a:ext>
            </a:extLst>
          </p:cNvPr>
          <p:cNvSpPr/>
          <p:nvPr/>
        </p:nvSpPr>
        <p:spPr>
          <a:xfrm>
            <a:off x="2329780" y="5493002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2012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0E80404-7B9E-18B6-580F-A397D067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89825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C04717-FA8D-0001-7DC5-21B9071A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0" y="0"/>
            <a:ext cx="3335258" cy="33418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09F2F1-86E9-6B87-BCE5-0AFBABE01BBC}"/>
              </a:ext>
            </a:extLst>
          </p:cNvPr>
          <p:cNvSpPr/>
          <p:nvPr/>
        </p:nvSpPr>
        <p:spPr>
          <a:xfrm>
            <a:off x="1187265" y="19169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37097-004A-F030-10A3-4B3202DF03C6}"/>
              </a:ext>
            </a:extLst>
          </p:cNvPr>
          <p:cNvCxnSpPr>
            <a:cxnSpLocks/>
          </p:cNvCxnSpPr>
          <p:nvPr/>
        </p:nvCxnSpPr>
        <p:spPr>
          <a:xfrm flipV="1">
            <a:off x="1299756" y="158394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26204FF-F4EF-4994-8861-BCB1D443D870}"/>
              </a:ext>
            </a:extLst>
          </p:cNvPr>
          <p:cNvSpPr/>
          <p:nvPr/>
        </p:nvSpPr>
        <p:spPr>
          <a:xfrm>
            <a:off x="1187265" y="21505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FFE16C1-1963-859A-F59C-77083F14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3335258" y="0"/>
            <a:ext cx="3335258" cy="33418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67D04F-E92A-56F0-B1D6-E6520D5A6A75}"/>
              </a:ext>
            </a:extLst>
          </p:cNvPr>
          <p:cNvSpPr/>
          <p:nvPr/>
        </p:nvSpPr>
        <p:spPr>
          <a:xfrm>
            <a:off x="4648170" y="26139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8C761-F463-E140-F74F-0887B2A021F9}"/>
              </a:ext>
            </a:extLst>
          </p:cNvPr>
          <p:cNvCxnSpPr>
            <a:cxnSpLocks/>
          </p:cNvCxnSpPr>
          <p:nvPr/>
        </p:nvCxnSpPr>
        <p:spPr>
          <a:xfrm flipV="1">
            <a:off x="4648170" y="184451"/>
            <a:ext cx="1381468" cy="277854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442E05-8AA9-0944-8D99-65DB4F233C68}"/>
              </a:ext>
            </a:extLst>
          </p:cNvPr>
          <p:cNvSpPr/>
          <p:nvPr/>
        </p:nvSpPr>
        <p:spPr>
          <a:xfrm>
            <a:off x="5345482" y="121644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3328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3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8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EAE41-0AB2-2803-64F2-CAC8A975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242370" y="168006"/>
            <a:ext cx="3205909" cy="3260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54B9E7-40E3-F717-A6C0-75E0E3C48111}"/>
              </a:ext>
            </a:extLst>
          </p:cNvPr>
          <p:cNvCxnSpPr>
            <a:cxnSpLocks/>
          </p:cNvCxnSpPr>
          <p:nvPr/>
        </p:nvCxnSpPr>
        <p:spPr>
          <a:xfrm flipV="1">
            <a:off x="1465009" y="268562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AB19CE3-2291-58B9-9F91-DB08E5BCD41A}"/>
              </a:ext>
            </a:extLst>
          </p:cNvPr>
          <p:cNvSpPr/>
          <p:nvPr/>
        </p:nvSpPr>
        <p:spPr>
          <a:xfrm>
            <a:off x="1345940" y="227262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E9A58-D76A-4849-17AA-977D06695214}"/>
              </a:ext>
            </a:extLst>
          </p:cNvPr>
          <p:cNvSpPr/>
          <p:nvPr/>
        </p:nvSpPr>
        <p:spPr>
          <a:xfrm>
            <a:off x="1340002" y="20404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083568-8929-543D-CCD3-82EB8955A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178068"/>
            <a:ext cx="3205909" cy="32609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CE39FF-03FE-41D4-535E-72672B20A29D}"/>
              </a:ext>
            </a:extLst>
          </p:cNvPr>
          <p:cNvSpPr/>
          <p:nvPr/>
        </p:nvSpPr>
        <p:spPr>
          <a:xfrm>
            <a:off x="4609674" y="206268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2FE3C4-1597-5839-663A-E6C0639D3A6D}"/>
              </a:ext>
            </a:extLst>
          </p:cNvPr>
          <p:cNvCxnSpPr>
            <a:cxnSpLocks/>
          </p:cNvCxnSpPr>
          <p:nvPr/>
        </p:nvCxnSpPr>
        <p:spPr>
          <a:xfrm flipV="1">
            <a:off x="4271544" y="350322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293B97-43F1-DA35-EBD0-8CA3F654DE0A}"/>
              </a:ext>
            </a:extLst>
          </p:cNvPr>
          <p:cNvSpPr/>
          <p:nvPr/>
        </p:nvSpPr>
        <p:spPr>
          <a:xfrm>
            <a:off x="4835935" y="16074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21F2F2F-C57E-0B20-F63E-4FD8B4569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3181085"/>
            <a:ext cx="3205909" cy="32609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E36FB-78C7-0D57-3D8D-F6B9DAC5AB75}"/>
              </a:ext>
            </a:extLst>
          </p:cNvPr>
          <p:cNvSpPr/>
          <p:nvPr/>
        </p:nvSpPr>
        <p:spPr>
          <a:xfrm>
            <a:off x="4609674" y="506569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A16BD-8EE1-7889-5617-63576608813F}"/>
              </a:ext>
            </a:extLst>
          </p:cNvPr>
          <p:cNvCxnSpPr>
            <a:cxnSpLocks/>
          </p:cNvCxnSpPr>
          <p:nvPr/>
        </p:nvCxnSpPr>
        <p:spPr>
          <a:xfrm flipV="1">
            <a:off x="4271544" y="3353339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BF2E066-31BE-E3F6-F066-3481838196A8}"/>
              </a:ext>
            </a:extLst>
          </p:cNvPr>
          <p:cNvSpPr/>
          <p:nvPr/>
        </p:nvSpPr>
        <p:spPr>
          <a:xfrm>
            <a:off x="4835935" y="461049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945B3-717F-00C0-0E5F-9CF79FD2C1D7}"/>
              </a:ext>
            </a:extLst>
          </p:cNvPr>
          <p:cNvCxnSpPr>
            <a:cxnSpLocks/>
          </p:cNvCxnSpPr>
          <p:nvPr/>
        </p:nvCxnSpPr>
        <p:spPr>
          <a:xfrm flipH="1" flipV="1">
            <a:off x="3834333" y="5184767"/>
            <a:ext cx="444895" cy="91747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45B856-EB2C-EDFA-9855-9954CE6502F2}"/>
              </a:ext>
            </a:extLst>
          </p:cNvPr>
          <p:cNvCxnSpPr>
            <a:cxnSpLocks/>
          </p:cNvCxnSpPr>
          <p:nvPr/>
        </p:nvCxnSpPr>
        <p:spPr>
          <a:xfrm>
            <a:off x="3802451" y="5184767"/>
            <a:ext cx="283655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448812-7257-12FD-2B27-636D91635A21}"/>
              </a:ext>
            </a:extLst>
          </p:cNvPr>
          <p:cNvSpPr/>
          <p:nvPr/>
        </p:nvSpPr>
        <p:spPr>
          <a:xfrm>
            <a:off x="5521710" y="50593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557449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C90F76-4DDF-76E8-51AD-32A5440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814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58C05-1EDE-3430-C7D7-7B419E30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127000" y="0"/>
            <a:ext cx="3314700" cy="3302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01C3-1C06-5668-FB80-74F3C091DCCD}"/>
              </a:ext>
            </a:extLst>
          </p:cNvPr>
          <p:cNvCxnSpPr>
            <a:cxnSpLocks/>
          </p:cNvCxnSpPr>
          <p:nvPr/>
        </p:nvCxnSpPr>
        <p:spPr>
          <a:xfrm flipV="1">
            <a:off x="2324767" y="18819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62400-D2E7-653C-2D3C-886AB3812492}"/>
              </a:ext>
            </a:extLst>
          </p:cNvPr>
          <p:cNvSpPr/>
          <p:nvPr/>
        </p:nvSpPr>
        <p:spPr>
          <a:xfrm>
            <a:off x="2207444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6531-EDE1-D1B8-29D0-D5ACD63E1EAD}"/>
              </a:ext>
            </a:extLst>
          </p:cNvPr>
          <p:cNvCxnSpPr>
            <a:cxnSpLocks/>
          </p:cNvCxnSpPr>
          <p:nvPr/>
        </p:nvCxnSpPr>
        <p:spPr>
          <a:xfrm>
            <a:off x="1403962" y="2070258"/>
            <a:ext cx="9208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CD439-BEC6-A95B-0A30-3E22F6CD75A7}"/>
              </a:ext>
            </a:extLst>
          </p:cNvPr>
          <p:cNvCxnSpPr>
            <a:cxnSpLocks/>
          </p:cNvCxnSpPr>
          <p:nvPr/>
        </p:nvCxnSpPr>
        <p:spPr>
          <a:xfrm flipV="1">
            <a:off x="3260939" y="218691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AFEBDBF-C3B1-07E8-7F0C-6B528630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3801357" y="0"/>
            <a:ext cx="3314700" cy="3302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C2A6-3177-F7A9-6916-FE8B309D582B}"/>
              </a:ext>
            </a:extLst>
          </p:cNvPr>
          <p:cNvCxnSpPr>
            <a:cxnSpLocks/>
          </p:cNvCxnSpPr>
          <p:nvPr/>
        </p:nvCxnSpPr>
        <p:spPr>
          <a:xfrm flipV="1">
            <a:off x="5522144" y="218691"/>
            <a:ext cx="1413152" cy="2800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EBCF4-0EB3-641E-D71B-5590869D8BC3}"/>
              </a:ext>
            </a:extLst>
          </p:cNvPr>
          <p:cNvSpPr/>
          <p:nvPr/>
        </p:nvSpPr>
        <p:spPr>
          <a:xfrm>
            <a:off x="5881801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5B8D-1DA7-843E-044B-93A8671B1E78}"/>
              </a:ext>
            </a:extLst>
          </p:cNvPr>
          <p:cNvSpPr/>
          <p:nvPr/>
        </p:nvSpPr>
        <p:spPr>
          <a:xfrm>
            <a:off x="1269652" y="19435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2EC221-7E4E-2C6C-D9DA-14023BF7A146}"/>
              </a:ext>
            </a:extLst>
          </p:cNvPr>
          <p:cNvSpPr/>
          <p:nvPr/>
        </p:nvSpPr>
        <p:spPr>
          <a:xfrm>
            <a:off x="1743686" y="2417512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8BE75-3017-7EFE-9B4F-8ACBAB551B93}"/>
              </a:ext>
            </a:extLst>
          </p:cNvPr>
          <p:cNvCxnSpPr>
            <a:cxnSpLocks/>
          </p:cNvCxnSpPr>
          <p:nvPr/>
        </p:nvCxnSpPr>
        <p:spPr>
          <a:xfrm>
            <a:off x="1864364" y="2534198"/>
            <a:ext cx="4604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B69E20-6F26-1C62-0958-D6AE76E17B5B}"/>
              </a:ext>
            </a:extLst>
          </p:cNvPr>
          <p:cNvCxnSpPr>
            <a:cxnSpLocks/>
          </p:cNvCxnSpPr>
          <p:nvPr/>
        </p:nvCxnSpPr>
        <p:spPr>
          <a:xfrm flipH="1" flipV="1">
            <a:off x="4133735" y="218691"/>
            <a:ext cx="1402121" cy="278881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B6AC5-E6C6-27F3-C113-520839D4A302}"/>
              </a:ext>
            </a:extLst>
          </p:cNvPr>
          <p:cNvSpPr/>
          <p:nvPr/>
        </p:nvSpPr>
        <p:spPr>
          <a:xfrm>
            <a:off x="4711792" y="14692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8DFE-B142-2570-FD2D-9CFAF3E6945C}"/>
              </a:ext>
            </a:extLst>
          </p:cNvPr>
          <p:cNvSpPr/>
          <p:nvPr/>
        </p:nvSpPr>
        <p:spPr>
          <a:xfrm>
            <a:off x="4941429" y="193366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1573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0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658231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0" y="0"/>
            <a:ext cx="3851145" cy="358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B044D-7DDB-B242-7DB3-DD0AB6CF3C35}"/>
              </a:ext>
            </a:extLst>
          </p:cNvPr>
          <p:cNvCxnSpPr>
            <a:cxnSpLocks/>
          </p:cNvCxnSpPr>
          <p:nvPr/>
        </p:nvCxnSpPr>
        <p:spPr>
          <a:xfrm flipV="1">
            <a:off x="2111407" y="31011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BB9388-FFC0-EEE9-FDFA-7CD2E9294984}"/>
              </a:ext>
            </a:extLst>
          </p:cNvPr>
          <p:cNvCxnSpPr>
            <a:cxnSpLocks/>
          </p:cNvCxnSpPr>
          <p:nvPr/>
        </p:nvCxnSpPr>
        <p:spPr>
          <a:xfrm>
            <a:off x="1396342" y="2458878"/>
            <a:ext cx="71506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3DFA86-CD01-47D6-8E9A-6DCCA1CBB28C}"/>
              </a:ext>
            </a:extLst>
          </p:cNvPr>
          <p:cNvSpPr/>
          <p:nvPr/>
        </p:nvSpPr>
        <p:spPr>
          <a:xfrm>
            <a:off x="1277272" y="233218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3DADDD-E710-D636-1D95-71ABF66AA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11146" y="119448"/>
            <a:ext cx="3851145" cy="35890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17F883-05CC-9C0A-960D-55CB9EA1CCB8}"/>
              </a:ext>
            </a:extLst>
          </p:cNvPr>
          <p:cNvCxnSpPr>
            <a:cxnSpLocks/>
          </p:cNvCxnSpPr>
          <p:nvPr/>
        </p:nvCxnSpPr>
        <p:spPr>
          <a:xfrm flipH="1" flipV="1">
            <a:off x="4390768" y="436605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89F747-00AD-25AB-F141-2F6DC9112FAD}"/>
              </a:ext>
            </a:extLst>
          </p:cNvPr>
          <p:cNvSpPr/>
          <p:nvPr/>
        </p:nvSpPr>
        <p:spPr>
          <a:xfrm>
            <a:off x="5465049" y="268218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7E21EA6-CA9F-99CD-B57D-BDFE32CFD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35427" y="3429000"/>
            <a:ext cx="3851145" cy="35890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54029-A223-2852-36DD-93DC6D6B3E12}"/>
              </a:ext>
            </a:extLst>
          </p:cNvPr>
          <p:cNvCxnSpPr>
            <a:cxnSpLocks/>
          </p:cNvCxnSpPr>
          <p:nvPr/>
        </p:nvCxnSpPr>
        <p:spPr>
          <a:xfrm flipH="1" flipV="1">
            <a:off x="4415049" y="3746157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6B9FF74-F6D7-E27D-3DAB-6ED0517904CC}"/>
              </a:ext>
            </a:extLst>
          </p:cNvPr>
          <p:cNvSpPr/>
          <p:nvPr/>
        </p:nvSpPr>
        <p:spPr>
          <a:xfrm>
            <a:off x="5489330" y="5991733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F0784-3092-05B5-3DCF-3D19A16014A2}"/>
              </a:ext>
            </a:extLst>
          </p:cNvPr>
          <p:cNvCxnSpPr>
            <a:cxnSpLocks/>
          </p:cNvCxnSpPr>
          <p:nvPr/>
        </p:nvCxnSpPr>
        <p:spPr>
          <a:xfrm>
            <a:off x="4120956" y="6121770"/>
            <a:ext cx="282848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FE6A59-9B46-C5FC-D718-8611D163F995}"/>
              </a:ext>
            </a:extLst>
          </p:cNvPr>
          <p:cNvSpPr/>
          <p:nvPr/>
        </p:nvSpPr>
        <p:spPr>
          <a:xfrm>
            <a:off x="4538354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6E560E-5F8F-2AD5-3173-8D604DEAD82E}"/>
              </a:ext>
            </a:extLst>
          </p:cNvPr>
          <p:cNvSpPr/>
          <p:nvPr/>
        </p:nvSpPr>
        <p:spPr>
          <a:xfrm>
            <a:off x="6202169" y="599173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04E663-05F3-5C06-81BE-0E6C5F1B181A}"/>
              </a:ext>
            </a:extLst>
          </p:cNvPr>
          <p:cNvSpPr/>
          <p:nvPr/>
        </p:nvSpPr>
        <p:spPr>
          <a:xfrm>
            <a:off x="6440306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866630-9E7B-7839-601F-1BC494C5939D}"/>
              </a:ext>
            </a:extLst>
          </p:cNvPr>
          <p:cNvCxnSpPr>
            <a:cxnSpLocks/>
          </p:cNvCxnSpPr>
          <p:nvPr/>
        </p:nvCxnSpPr>
        <p:spPr>
          <a:xfrm flipV="1">
            <a:off x="5843482" y="4221018"/>
            <a:ext cx="1190296" cy="237316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8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294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91519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04086" y="196990"/>
            <a:ext cx="3304452" cy="33990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40898E-0E5C-A498-8057-1C57A9789096}"/>
              </a:ext>
            </a:extLst>
          </p:cNvPr>
          <p:cNvCxnSpPr>
            <a:cxnSpLocks/>
          </p:cNvCxnSpPr>
          <p:nvPr/>
        </p:nvCxnSpPr>
        <p:spPr>
          <a:xfrm flipV="1">
            <a:off x="9005590" y="316809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9D4A4C-9FBC-B521-A328-9506C6206C5E}"/>
              </a:ext>
            </a:extLst>
          </p:cNvPr>
          <p:cNvSpPr/>
          <p:nvPr/>
        </p:nvSpPr>
        <p:spPr>
          <a:xfrm>
            <a:off x="8892827" y="26626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6B3B57-D20C-06B6-5A5B-936713FC1333}"/>
              </a:ext>
            </a:extLst>
          </p:cNvPr>
          <p:cNvSpPr/>
          <p:nvPr/>
        </p:nvSpPr>
        <p:spPr>
          <a:xfrm>
            <a:off x="8892827" y="7592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E01D4C0-D9A2-EE25-C5E0-C351AB70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2932613" y="196990"/>
            <a:ext cx="3304452" cy="33990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D09CC-C17E-06CB-927E-85F2EBEDAABC}"/>
              </a:ext>
            </a:extLst>
          </p:cNvPr>
          <p:cNvCxnSpPr>
            <a:cxnSpLocks/>
          </p:cNvCxnSpPr>
          <p:nvPr/>
        </p:nvCxnSpPr>
        <p:spPr>
          <a:xfrm>
            <a:off x="4668929" y="2792679"/>
            <a:ext cx="22612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6990B-0AE0-9AE3-5EEF-833BBE2CAD54}"/>
              </a:ext>
            </a:extLst>
          </p:cNvPr>
          <p:cNvCxnSpPr>
            <a:cxnSpLocks/>
          </p:cNvCxnSpPr>
          <p:nvPr/>
        </p:nvCxnSpPr>
        <p:spPr>
          <a:xfrm>
            <a:off x="4781990" y="255937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A6B98-B57A-E352-8881-527763DC1C70}"/>
              </a:ext>
            </a:extLst>
          </p:cNvPr>
          <p:cNvCxnSpPr>
            <a:cxnSpLocks/>
          </p:cNvCxnSpPr>
          <p:nvPr/>
        </p:nvCxnSpPr>
        <p:spPr>
          <a:xfrm>
            <a:off x="4167827" y="2553901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72033-FAC0-6420-D43A-C5B453E52B58}"/>
              </a:ext>
            </a:extLst>
          </p:cNvPr>
          <p:cNvCxnSpPr>
            <a:cxnSpLocks/>
          </p:cNvCxnSpPr>
          <p:nvPr/>
        </p:nvCxnSpPr>
        <p:spPr>
          <a:xfrm>
            <a:off x="3559140" y="256080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2A2D1-E4C7-7395-3392-24B4673725EF}"/>
              </a:ext>
            </a:extLst>
          </p:cNvPr>
          <p:cNvCxnSpPr>
            <a:cxnSpLocks/>
          </p:cNvCxnSpPr>
          <p:nvPr/>
        </p:nvCxnSpPr>
        <p:spPr>
          <a:xfrm>
            <a:off x="3678687" y="2795538"/>
            <a:ext cx="25633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C572C-799A-5DCB-52D1-8F65765E38C8}"/>
              </a:ext>
            </a:extLst>
          </p:cNvPr>
          <p:cNvCxnSpPr>
            <a:cxnSpLocks/>
          </p:cNvCxnSpPr>
          <p:nvPr/>
        </p:nvCxnSpPr>
        <p:spPr>
          <a:xfrm>
            <a:off x="4167827" y="2317909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DC192-D39E-C7F5-C749-C3DE067EA96A}"/>
              </a:ext>
            </a:extLst>
          </p:cNvPr>
          <p:cNvCxnSpPr>
            <a:cxnSpLocks/>
          </p:cNvCxnSpPr>
          <p:nvPr/>
        </p:nvCxnSpPr>
        <p:spPr>
          <a:xfrm>
            <a:off x="5103123" y="2316644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71D9-F6FD-4AD6-3414-7BFF38534B44}"/>
              </a:ext>
            </a:extLst>
          </p:cNvPr>
          <p:cNvCxnSpPr>
            <a:cxnSpLocks/>
          </p:cNvCxnSpPr>
          <p:nvPr/>
        </p:nvCxnSpPr>
        <p:spPr>
          <a:xfrm>
            <a:off x="4531439" y="2081552"/>
            <a:ext cx="62643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FE36A-F358-7488-0119-082212E75BB4}"/>
              </a:ext>
            </a:extLst>
          </p:cNvPr>
          <p:cNvCxnSpPr>
            <a:cxnSpLocks/>
          </p:cNvCxnSpPr>
          <p:nvPr/>
        </p:nvCxnSpPr>
        <p:spPr>
          <a:xfrm>
            <a:off x="4402961" y="1839720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E5B03-ED97-4CE1-8716-807E4B72BE42}"/>
              </a:ext>
            </a:extLst>
          </p:cNvPr>
          <p:cNvCxnSpPr>
            <a:cxnSpLocks/>
          </p:cNvCxnSpPr>
          <p:nvPr/>
        </p:nvCxnSpPr>
        <p:spPr>
          <a:xfrm flipV="1">
            <a:off x="4639239" y="322043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DD70F7-6F2B-57CC-FD4D-1DBEC8B910BA}"/>
              </a:ext>
            </a:extLst>
          </p:cNvPr>
          <p:cNvSpPr/>
          <p:nvPr/>
        </p:nvSpPr>
        <p:spPr>
          <a:xfrm>
            <a:off x="4040390" y="21856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F50815-C2E3-C5F8-B44F-938F97D7FBCB}"/>
              </a:ext>
            </a:extLst>
          </p:cNvPr>
          <p:cNvCxnSpPr>
            <a:cxnSpLocks/>
          </p:cNvCxnSpPr>
          <p:nvPr/>
        </p:nvCxnSpPr>
        <p:spPr>
          <a:xfrm>
            <a:off x="3925708" y="1839079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14E348-ACB8-03E4-84D2-F1D96F44A915}"/>
              </a:ext>
            </a:extLst>
          </p:cNvPr>
          <p:cNvSpPr/>
          <p:nvPr/>
        </p:nvSpPr>
        <p:spPr>
          <a:xfrm>
            <a:off x="3801922" y="1714345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6831F-7B71-0FFD-3738-AB422CC5E539}"/>
              </a:ext>
            </a:extLst>
          </p:cNvPr>
          <p:cNvSpPr/>
          <p:nvPr/>
        </p:nvSpPr>
        <p:spPr>
          <a:xfrm>
            <a:off x="4040389" y="242452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31124356-39B5-E21F-BC66-59F3E15BA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53364" y="3596037"/>
            <a:ext cx="3304452" cy="339904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6718C8-CC37-B1D4-D034-005156086F2E}"/>
              </a:ext>
            </a:extLst>
          </p:cNvPr>
          <p:cNvCxnSpPr>
            <a:cxnSpLocks/>
          </p:cNvCxnSpPr>
          <p:nvPr/>
        </p:nvCxnSpPr>
        <p:spPr>
          <a:xfrm flipV="1">
            <a:off x="9054868" y="3715856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88AA27-F2A7-DC4C-E73C-1B374C4B0AF3}"/>
              </a:ext>
            </a:extLst>
          </p:cNvPr>
          <p:cNvSpPr/>
          <p:nvPr/>
        </p:nvSpPr>
        <p:spPr>
          <a:xfrm>
            <a:off x="8942105" y="606170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EE283-06A6-9171-A757-A81583FA74EC}"/>
              </a:ext>
            </a:extLst>
          </p:cNvPr>
          <p:cNvSpPr/>
          <p:nvPr/>
        </p:nvSpPr>
        <p:spPr>
          <a:xfrm>
            <a:off x="8942105" y="41582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6CE58-AB0D-6525-7B74-B5B82DC8C663}"/>
              </a:ext>
            </a:extLst>
          </p:cNvPr>
          <p:cNvCxnSpPr>
            <a:cxnSpLocks/>
          </p:cNvCxnSpPr>
          <p:nvPr/>
        </p:nvCxnSpPr>
        <p:spPr>
          <a:xfrm flipH="1" flipV="1">
            <a:off x="7618174" y="3817496"/>
            <a:ext cx="1436694" cy="283679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19D218-B374-AF92-AE0D-5F6A2E19F138}"/>
              </a:ext>
            </a:extLst>
          </p:cNvPr>
          <p:cNvCxnSpPr>
            <a:cxnSpLocks/>
          </p:cNvCxnSpPr>
          <p:nvPr/>
        </p:nvCxnSpPr>
        <p:spPr>
          <a:xfrm flipV="1">
            <a:off x="9054868" y="3878317"/>
            <a:ext cx="1418800" cy="278269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D415DF7-65DA-C018-AC5A-B93AA1CB5179}"/>
              </a:ext>
            </a:extLst>
          </p:cNvPr>
          <p:cNvSpPr/>
          <p:nvPr/>
        </p:nvSpPr>
        <p:spPr>
          <a:xfrm>
            <a:off x="9407062" y="557192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608F26-8674-E6AC-1D94-2921A211A1BC}"/>
              </a:ext>
            </a:extLst>
          </p:cNvPr>
          <p:cNvSpPr/>
          <p:nvPr/>
        </p:nvSpPr>
        <p:spPr>
          <a:xfrm>
            <a:off x="8217453" y="51105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F7F3DC-638C-EBE3-E00B-E1304CA5AC09}"/>
              </a:ext>
            </a:extLst>
          </p:cNvPr>
          <p:cNvSpPr/>
          <p:nvPr/>
        </p:nvSpPr>
        <p:spPr>
          <a:xfrm>
            <a:off x="8455590" y="559271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1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43207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1286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10981B4C-BD50-4646-355E-8F6CDCA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61328-5BAE-7AD8-E8C4-6F63AED4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7" b="4361"/>
          <a:stretch/>
        </p:blipFill>
        <p:spPr>
          <a:xfrm>
            <a:off x="414337" y="107156"/>
            <a:ext cx="3357155" cy="315739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F08D6E-8342-8B44-AFBE-B9CDA3FF4D57}"/>
              </a:ext>
            </a:extLst>
          </p:cNvPr>
          <p:cNvCxnSpPr>
            <a:cxnSpLocks/>
          </p:cNvCxnSpPr>
          <p:nvPr/>
        </p:nvCxnSpPr>
        <p:spPr>
          <a:xfrm>
            <a:off x="701720" y="1687762"/>
            <a:ext cx="261257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5507F9-5868-9EED-A8A2-535B7512DA84}"/>
              </a:ext>
            </a:extLst>
          </p:cNvPr>
          <p:cNvSpPr/>
          <p:nvPr/>
        </p:nvSpPr>
        <p:spPr>
          <a:xfrm>
            <a:off x="1625954" y="156678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303CFF-2201-3B44-59E8-4F94ED2E6E42}"/>
              </a:ext>
            </a:extLst>
          </p:cNvPr>
          <p:cNvSpPr/>
          <p:nvPr/>
        </p:nvSpPr>
        <p:spPr>
          <a:xfrm>
            <a:off x="1201093" y="156678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10DF9-093E-A9ED-9137-2EF16533ACAB}"/>
              </a:ext>
            </a:extLst>
          </p:cNvPr>
          <p:cNvSpPr txBox="1"/>
          <p:nvPr/>
        </p:nvSpPr>
        <p:spPr>
          <a:xfrm>
            <a:off x="4270786" y="2086984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6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426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55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1142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93</Words>
  <Application>Microsoft Macintosh PowerPoint</Application>
  <PresentationFormat>Widescreen</PresentationFormat>
  <Paragraphs>51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99</cp:revision>
  <dcterms:created xsi:type="dcterms:W3CDTF">2022-05-03T00:12:41Z</dcterms:created>
  <dcterms:modified xsi:type="dcterms:W3CDTF">2022-05-25T04:16:50Z</dcterms:modified>
</cp:coreProperties>
</file>