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302" r:id="rId12"/>
    <p:sldId id="293" r:id="rId13"/>
    <p:sldId id="298" r:id="rId14"/>
    <p:sldId id="264" r:id="rId15"/>
    <p:sldId id="290" r:id="rId16"/>
    <p:sldId id="303" r:id="rId17"/>
    <p:sldId id="294" r:id="rId18"/>
    <p:sldId id="299" r:id="rId19"/>
    <p:sldId id="267" r:id="rId20"/>
    <p:sldId id="291" r:id="rId21"/>
    <p:sldId id="304" r:id="rId22"/>
    <p:sldId id="295" r:id="rId23"/>
    <p:sldId id="300" r:id="rId24"/>
    <p:sldId id="270" r:id="rId25"/>
    <p:sldId id="292" r:id="rId26"/>
    <p:sldId id="30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3"/>
    <p:restoredTop sz="96327"/>
  </p:normalViewPr>
  <p:slideViewPr>
    <p:cSldViewPr snapToGrid="0" snapToObjects="1">
      <p:cViewPr>
        <p:scale>
          <a:sx n="176" d="100"/>
          <a:sy n="176" d="100"/>
        </p:scale>
        <p:origin x="19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766321" y="258740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956252" y="361647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0374794" y="3616477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2363483" y="188536"/>
            <a:ext cx="0" cy="280844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2359156" y="36164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2368809" y="55061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10224730" y="17649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397922" y="512105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51618" y="457342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2244415" y="9930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10556095" y="108382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408D6A-9179-624B-BBDA-91765CF1D7C6}"/>
              </a:ext>
            </a:extLst>
          </p:cNvPr>
          <p:cNvSpPr/>
          <p:nvPr/>
        </p:nvSpPr>
        <p:spPr>
          <a:xfrm>
            <a:off x="2251671" y="43747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10739036" y="445435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10952489" y="489106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E0F960-89B4-CD4A-A358-88846E02D011}"/>
              </a:ext>
            </a:extLst>
          </p:cNvPr>
          <p:cNvSpPr/>
          <p:nvPr/>
        </p:nvSpPr>
        <p:spPr>
          <a:xfrm>
            <a:off x="9879285" y="26615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0060806" y="60143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108532" y="237287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1654" y="108937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537951" y="469547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738846" y="3806325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98815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1234937" y="183190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FB6895-7089-FC4A-9B77-A707E34B11A6}"/>
              </a:ext>
            </a:extLst>
          </p:cNvPr>
          <p:cNvSpPr/>
          <p:nvPr/>
        </p:nvSpPr>
        <p:spPr>
          <a:xfrm>
            <a:off x="1244612" y="55061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4FD951-A049-6845-B57B-E044F968F51C}"/>
              </a:ext>
            </a:extLst>
          </p:cNvPr>
          <p:cNvSpPr/>
          <p:nvPr/>
        </p:nvSpPr>
        <p:spPr>
          <a:xfrm>
            <a:off x="1014168" y="50503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045" y="46113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3946" y="22224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388664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954392" y="55709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636857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32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63</cp:revision>
  <dcterms:created xsi:type="dcterms:W3CDTF">2022-05-03T00:12:41Z</dcterms:created>
  <dcterms:modified xsi:type="dcterms:W3CDTF">2022-05-13T21:52:21Z</dcterms:modified>
</cp:coreProperties>
</file>