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5140038"/>
            <a:ext cx="733410" cy="14637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9588" y="218816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9315" y="594875"/>
            <a:ext cx="1086952" cy="21591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4273021"/>
            <a:ext cx="0" cy="216822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4300328"/>
            <a:ext cx="1066290" cy="2159938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637291" y="5429288"/>
            <a:ext cx="508356" cy="1039255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450805"/>
            <a:ext cx="0" cy="22979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B6B5C4-46C4-764A-AB50-B102EF475410}"/>
              </a:ext>
            </a:extLst>
          </p:cNvPr>
          <p:cNvSpPr/>
          <p:nvPr/>
        </p:nvSpPr>
        <p:spPr>
          <a:xfrm>
            <a:off x="10261416" y="2434642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9FAF37-22BF-5F41-B74B-9BC7635A2A2F}"/>
              </a:ext>
            </a:extLst>
          </p:cNvPr>
          <p:cNvSpPr/>
          <p:nvPr/>
        </p:nvSpPr>
        <p:spPr>
          <a:xfrm>
            <a:off x="4098267" y="158023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4AE15-5FA9-EF4E-AC30-A328EC85CE5C}"/>
              </a:ext>
            </a:extLst>
          </p:cNvPr>
          <p:cNvSpPr/>
          <p:nvPr/>
        </p:nvSpPr>
        <p:spPr>
          <a:xfrm>
            <a:off x="4104529" y="1148786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A85CBD-DA19-BB40-864A-57C196C7E44F}"/>
              </a:ext>
            </a:extLst>
          </p:cNvPr>
          <p:cNvSpPr/>
          <p:nvPr/>
        </p:nvSpPr>
        <p:spPr>
          <a:xfrm>
            <a:off x="10261416" y="6171685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57A1A5-85C9-8643-B749-A01247EDA95E}"/>
              </a:ext>
            </a:extLst>
          </p:cNvPr>
          <p:cNvSpPr/>
          <p:nvPr/>
        </p:nvSpPr>
        <p:spPr>
          <a:xfrm>
            <a:off x="10309540" y="2396505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DEE70-FBA3-C24A-A0D1-71003F468857}"/>
              </a:ext>
            </a:extLst>
          </p:cNvPr>
          <p:cNvSpPr/>
          <p:nvPr/>
        </p:nvSpPr>
        <p:spPr>
          <a:xfrm>
            <a:off x="10273746" y="241197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</Words>
  <Application>Microsoft Macintosh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26</cp:revision>
  <dcterms:created xsi:type="dcterms:W3CDTF">2022-05-03T00:12:41Z</dcterms:created>
  <dcterms:modified xsi:type="dcterms:W3CDTF">2022-05-03T02:09:57Z</dcterms:modified>
</cp:coreProperties>
</file>