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216" y="2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5189-F2F1-7D4C-8158-C1409C32E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C7AB8-A0EE-254A-A0CA-666177D25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5238-36B5-444E-9FB1-239DE878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95AFD-876B-C644-A84A-156C9516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C2BDE-C890-CD4C-BCB1-55D90711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3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E531-0D86-0C4B-80A7-3A279B49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D3A1F-ECB9-F641-AB9D-51D1CFCE8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6760E-858B-3344-B017-FCFF134D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A39BC-AC75-8748-B2A4-CADB9A89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8D4D-7D6B-7B4E-B772-D6D5E6F9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0A8A4-54A4-5844-BA2D-3E23D45F1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4E586-DE5B-4C45-9B31-161BDE2C5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9408-7FB3-2448-929C-2B24F362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2856D-D549-B940-B746-549481FD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0CD5A-C2DB-3A4A-83F1-9E2D10B8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47DC-80AC-FA42-BA5A-9FB60F6B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1BCE-27D6-F94A-9E12-59422421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23023-122F-894E-A13E-2AA0E0F8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5A32E-AFAD-D14C-9CBE-3461377C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9CA69-5CE7-604D-B160-2F3E7B05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9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7515-E51A-C841-88E6-88E4DB6F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B38DD-DD85-F24C-B751-C2A2663D3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40952-B7C2-9643-9011-A8A6B890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F3F29-0C8E-FC41-94AF-54784462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1BA3C-2245-BA49-A892-1A2E0EE4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98FC-5948-164F-8610-C2E41C36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F93C3-3212-BD46-A809-C79EF61CA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5311F-E1D3-DD4C-B54C-CA966DEAC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4639D-551F-7E4C-A842-F6CFEB3B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4B6B4-FD8E-2944-90D3-EC5E17EE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8A037-C744-5B4F-BE79-BBBDABD3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B6D2-3E25-9B4C-9822-7581C535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70E1-2FFE-8C48-ADDC-BA991FD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48879-6CD8-1D4B-8925-84E9DF37D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06B76-E573-AB40-AC92-F918EE09D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2ADCF-AF44-3142-A6E6-F6A16C31C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31723-B632-CF44-9873-B1ABADD9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D7EE9-A4E7-B746-9DAC-17AE4D8C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6247D-73A7-7B45-A476-C689AF6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11EE-62DF-B542-9463-06DCBCE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CB2E2-FB19-8341-B207-72699081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90FC4-7073-4642-B5B7-E5C6B447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84325-8584-9047-B159-4EFB6A31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5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45B11-21B8-7E43-87D7-8BA2EE6A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01BD4-10BD-CA45-AD74-79147317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5A6C7-5A00-C545-A01F-D800748F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4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AAEF-C1D4-6A4A-B0E0-BAC9FBF8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66A4-8F84-4E4C-9CEA-5EA4103A8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DA62E-5371-CE4C-94F8-0C7F71793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DC55D-0DB7-9543-ADE0-D7FC0DC7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ACD7F-D3A4-C94B-A503-AAC610AD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2BD6-2350-7149-AEDB-B70448D9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5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63FB-C782-D044-82D4-E0DB66EF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2DAE7-4C61-1348-8C0B-ED037442F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6824F-543D-354D-B5AB-4A64F7371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29410-2956-C841-96BD-3E72F119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D70DC-4A15-074A-8143-6818C77F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1B34-3E93-1845-8F3F-0F3605D3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7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1AB34-F951-0A42-AF60-AF6F9232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F5283-4F69-7E44-B3FD-88AE1976F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C623-BA3F-E640-B842-4E2D64E29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AF1B-0A5D-4A43-B1D9-9CEF9E5F6F1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2144A-02AD-FD4F-83F3-666068094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B3B6-24CA-D543-AFEF-B12E9912A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A013-A461-A84A-94D1-C2F09B425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0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1808610C-105F-DB4D-840C-0F560C979283}"/>
              </a:ext>
            </a:extLst>
          </p:cNvPr>
          <p:cNvSpPr txBox="1"/>
          <p:nvPr/>
        </p:nvSpPr>
        <p:spPr>
          <a:xfrm>
            <a:off x="3281819" y="281835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4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3</cp:revision>
  <dcterms:created xsi:type="dcterms:W3CDTF">2022-05-03T00:09:12Z</dcterms:created>
  <dcterms:modified xsi:type="dcterms:W3CDTF">2022-05-03T00:10:43Z</dcterms:modified>
</cp:coreProperties>
</file>