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2" r:id="rId2"/>
    <p:sldId id="258" r:id="rId3"/>
    <p:sldId id="256" r:id="rId4"/>
    <p:sldId id="283" r:id="rId5"/>
    <p:sldId id="289" r:id="rId6"/>
    <p:sldId id="288" r:id="rId7"/>
    <p:sldId id="291" r:id="rId8"/>
    <p:sldId id="292" r:id="rId9"/>
    <p:sldId id="310" r:id="rId10"/>
    <p:sldId id="311" r:id="rId11"/>
    <p:sldId id="293" r:id="rId12"/>
    <p:sldId id="294" r:id="rId13"/>
    <p:sldId id="312" r:id="rId14"/>
    <p:sldId id="313" r:id="rId15"/>
    <p:sldId id="328" r:id="rId16"/>
    <p:sldId id="295" r:id="rId17"/>
    <p:sldId id="296" r:id="rId18"/>
    <p:sldId id="314" r:id="rId19"/>
    <p:sldId id="315" r:id="rId20"/>
    <p:sldId id="297" r:id="rId21"/>
    <p:sldId id="298" r:id="rId22"/>
    <p:sldId id="316" r:id="rId23"/>
    <p:sldId id="317" r:id="rId24"/>
    <p:sldId id="329" r:id="rId25"/>
    <p:sldId id="299" r:id="rId26"/>
    <p:sldId id="300" r:id="rId27"/>
    <p:sldId id="318" r:id="rId28"/>
    <p:sldId id="319" r:id="rId29"/>
    <p:sldId id="301" r:id="rId30"/>
    <p:sldId id="302" r:id="rId31"/>
    <p:sldId id="320" r:id="rId32"/>
    <p:sldId id="321" r:id="rId33"/>
    <p:sldId id="303" r:id="rId34"/>
    <p:sldId id="304" r:id="rId35"/>
    <p:sldId id="322" r:id="rId36"/>
    <p:sldId id="323" r:id="rId37"/>
    <p:sldId id="330" r:id="rId38"/>
    <p:sldId id="305" r:id="rId39"/>
    <p:sldId id="306" r:id="rId40"/>
    <p:sldId id="324" r:id="rId41"/>
    <p:sldId id="325" r:id="rId42"/>
    <p:sldId id="307" r:id="rId43"/>
    <p:sldId id="308" r:id="rId44"/>
    <p:sldId id="326" r:id="rId45"/>
    <p:sldId id="327" r:id="rId46"/>
    <p:sldId id="331" r:id="rId47"/>
    <p:sldId id="309" r:id="rId48"/>
    <p:sldId id="290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68"/>
    <p:restoredTop sz="96327"/>
  </p:normalViewPr>
  <p:slideViewPr>
    <p:cSldViewPr snapToGrid="0" snapToObjects="1">
      <p:cViewPr>
        <p:scale>
          <a:sx n="146" d="100"/>
          <a:sy n="146" d="100"/>
        </p:scale>
        <p:origin x="64" y="2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FB27E-D9D2-7944-873C-C69A6DAD5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F4B87-CB02-2B49-973B-186E9603F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9FB66-1E19-D046-A979-16949CA9F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8/14/22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37D2F-6F45-9C40-AFBB-B3A632CF3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C3067-C23C-974B-9D69-EE1A7C038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7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EE7C9-FD4F-E54B-9803-EAEA0F965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9CD183-CC74-614B-8A7C-69AAAF035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9E680-F6B2-0246-BC4E-CC8895833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8/14/22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796CB-068A-384E-AD0D-B7CF8B624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4A423-4AC0-B24C-9CFC-75A6E6DBF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0A653-E2FD-0F44-93EB-AC65F8143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67C03-7752-BA4D-8336-EBD3F040F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F33BD-FF21-CD45-A28D-C2BBBB4CD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8/14/22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3E55C-3348-BD4D-9402-05C08048F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34B99-3459-9346-8ED3-92852347E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26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0FE30-5D92-1944-BBEB-B000CF81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CA3C2-3BBA-A047-A938-674550916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604DD-62C3-F440-80D1-B92B9BE10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8/14/22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5AF58-1863-9E49-97F1-AF2DCFEEC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655E4-DAC2-D848-AD3A-95D8BCC6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8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CD4A7-ADE2-C644-AC5F-A80B50C48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FB450-07F7-A340-8725-4D81E7D96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F3545-8110-9A47-9E34-A20F41B78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8/14/22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0C81E-3784-E74C-ABCC-CC99C455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5A273-1BC8-094B-918C-B1F27354E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1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5F6F1-C3C0-8045-A04F-03BD2C4B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BA2E1-0693-1343-81D5-FB9A1DFE6F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81DD4-802C-F84E-A4F8-648EE044B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2C1CC-DFE4-8840-A127-B29CEEE32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8/14/22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5BA8F-B626-424F-9998-C9B79B43D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24261-4002-D944-876B-2D19786EB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4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F8ABD-6B07-BC48-B3F8-B57527DA3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C9597-D5D4-6044-A37B-E405F7D5B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66BE6-448E-5441-B577-CE7492D5C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4633DA-57A8-094D-9D1E-A823F298A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F54B94-09BD-AA4B-A474-B394F31E6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3AF804-274A-3941-8A70-B8E263A41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8/14/22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CF2C12-91C3-4242-9067-94E68B41C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5F1EC7-F15F-D547-974B-FA643832A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13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EC686-5C2D-C64F-BF92-66B3211F7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B17CFB-4C09-8146-97A3-5DE3AFB4A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8/14/22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9068A-F192-314A-8A4B-BBBB21F05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63E7F1-9657-5042-A63E-C14807EAE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3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43998B-FCAD-EC4F-A974-467CCBD22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8/14/22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053A1E-EDA0-2F4B-930B-FD0470BFE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9AE6B-FE97-7E41-B1AC-86A371FA6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67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664AD-707B-AD4C-A6B5-8D1DC341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95812-867D-5A44-8AF6-31ABD5F2F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D141D-6F18-A042-9EDA-2A6EA2FF3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661EE-264E-D141-8D26-7CDF7C488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8/14/22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B2F17-0B4F-CE4D-AD6F-E2C29432F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C6CCD-B380-FA47-ABF4-435ED8B2F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96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1105D-53E7-4D40-A630-24FC5C97F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122E92-FD44-C04F-9B77-593CF2FC19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30E9E-8547-F44E-A9EF-2443BCA35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0E08A-C1A4-714A-9A6E-FD706442A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8/14/22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6445F-D777-A744-9F93-C63FB244D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872B3-0C39-694A-850F-D2C333E8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8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D1CF7C-1218-7444-ADFB-3AA7A9824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243F0-0707-2540-87B0-F8D0DFB68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F553D-D056-E14F-9316-52B52D529D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79F68-5F10-A14E-84A0-800094737C2F}" type="datetimeFigureOut">
              <a:rPr lang="en-US" smtClean="0"/>
              <a:t>8/14/22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C4881-4188-A340-8CC4-1671964D5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DA111-7B88-9246-BF0E-3C6D78D07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0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D8637B-3AE8-0CCB-C167-1DEDE569D74C}"/>
              </a:ext>
            </a:extLst>
          </p:cNvPr>
          <p:cNvSpPr txBox="1"/>
          <p:nvPr/>
        </p:nvSpPr>
        <p:spPr>
          <a:xfrm>
            <a:off x="2258891" y="2601575"/>
            <a:ext cx="76742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TEST PHASE Q6 – Q15</a:t>
            </a:r>
          </a:p>
        </p:txBody>
      </p:sp>
    </p:spTree>
    <p:extLst>
      <p:ext uri="{BB962C8B-B14F-4D97-AF65-F5344CB8AC3E}">
        <p14:creationId xmlns:p14="http://schemas.microsoft.com/office/powerpoint/2010/main" val="447964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E2C23121-CBED-5B54-8E66-2E3E20E55F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685" t="4155" r="6432" b="3822"/>
          <a:stretch/>
        </p:blipFill>
        <p:spPr>
          <a:xfrm>
            <a:off x="9174623" y="0"/>
            <a:ext cx="3017377" cy="3076687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0C5808D-96CE-3939-E613-2A1D29029B6D}"/>
              </a:ext>
            </a:extLst>
          </p:cNvPr>
          <p:cNvCxnSpPr>
            <a:cxnSpLocks/>
          </p:cNvCxnSpPr>
          <p:nvPr/>
        </p:nvCxnSpPr>
        <p:spPr>
          <a:xfrm>
            <a:off x="9488245" y="1684455"/>
            <a:ext cx="2614108" cy="0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6AD7D26F-B3FC-9FA7-77A1-711805A74DBF}"/>
              </a:ext>
            </a:extLst>
          </p:cNvPr>
          <p:cNvSpPr/>
          <p:nvPr/>
        </p:nvSpPr>
        <p:spPr>
          <a:xfrm>
            <a:off x="10654853" y="2216339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C102331-4208-8B4C-CD62-1275E9B63E54}"/>
              </a:ext>
            </a:extLst>
          </p:cNvPr>
          <p:cNvCxnSpPr>
            <a:cxnSpLocks/>
          </p:cNvCxnSpPr>
          <p:nvPr/>
        </p:nvCxnSpPr>
        <p:spPr>
          <a:xfrm flipH="1">
            <a:off x="9425467" y="1678192"/>
            <a:ext cx="589142" cy="115106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651E8B-B444-CCBD-FD23-E1745F23E957}"/>
              </a:ext>
            </a:extLst>
          </p:cNvPr>
          <p:cNvCxnSpPr>
            <a:cxnSpLocks/>
          </p:cNvCxnSpPr>
          <p:nvPr/>
        </p:nvCxnSpPr>
        <p:spPr>
          <a:xfrm flipH="1">
            <a:off x="9651309" y="1671929"/>
            <a:ext cx="589142" cy="115106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C4A44B7-3C4A-07A2-B0B2-176988214CB7}"/>
              </a:ext>
            </a:extLst>
          </p:cNvPr>
          <p:cNvCxnSpPr>
            <a:cxnSpLocks/>
          </p:cNvCxnSpPr>
          <p:nvPr/>
        </p:nvCxnSpPr>
        <p:spPr>
          <a:xfrm flipH="1">
            <a:off x="9864550" y="1671929"/>
            <a:ext cx="589142" cy="115106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776218-0B18-D657-DC56-1CE4B2EAC067}"/>
              </a:ext>
            </a:extLst>
          </p:cNvPr>
          <p:cNvCxnSpPr>
            <a:cxnSpLocks/>
          </p:cNvCxnSpPr>
          <p:nvPr/>
        </p:nvCxnSpPr>
        <p:spPr>
          <a:xfrm flipH="1">
            <a:off x="9956505" y="1690718"/>
            <a:ext cx="589142" cy="115106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2F2923-3D95-6D72-005E-EB85CC27DEFE}"/>
              </a:ext>
            </a:extLst>
          </p:cNvPr>
          <p:cNvCxnSpPr>
            <a:cxnSpLocks/>
          </p:cNvCxnSpPr>
          <p:nvPr/>
        </p:nvCxnSpPr>
        <p:spPr>
          <a:xfrm flipH="1">
            <a:off x="10297242" y="1684456"/>
            <a:ext cx="589142" cy="115106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21C0A6-C1BA-EC29-76C6-BCF02022619F}"/>
              </a:ext>
            </a:extLst>
          </p:cNvPr>
          <p:cNvCxnSpPr>
            <a:cxnSpLocks/>
          </p:cNvCxnSpPr>
          <p:nvPr/>
        </p:nvCxnSpPr>
        <p:spPr>
          <a:xfrm flipH="1">
            <a:off x="10535560" y="1646005"/>
            <a:ext cx="589142" cy="115106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D2AC073-E459-E9B0-0BF6-0C6F7207E7CB}"/>
              </a:ext>
            </a:extLst>
          </p:cNvPr>
          <p:cNvCxnSpPr>
            <a:cxnSpLocks/>
          </p:cNvCxnSpPr>
          <p:nvPr/>
        </p:nvCxnSpPr>
        <p:spPr>
          <a:xfrm flipH="1">
            <a:off x="10762871" y="1684456"/>
            <a:ext cx="556085" cy="1103013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0B70C5-6F9C-8AA5-DD0B-638DED600640}"/>
              </a:ext>
            </a:extLst>
          </p:cNvPr>
          <p:cNvCxnSpPr>
            <a:cxnSpLocks/>
          </p:cNvCxnSpPr>
          <p:nvPr/>
        </p:nvCxnSpPr>
        <p:spPr>
          <a:xfrm flipH="1">
            <a:off x="11199392" y="1684456"/>
            <a:ext cx="556085" cy="1103013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B975480-9421-AC29-1AA2-22A8D72B0E46}"/>
              </a:ext>
            </a:extLst>
          </p:cNvPr>
          <p:cNvCxnSpPr>
            <a:cxnSpLocks/>
          </p:cNvCxnSpPr>
          <p:nvPr/>
        </p:nvCxnSpPr>
        <p:spPr>
          <a:xfrm flipH="1">
            <a:off x="11419811" y="1694060"/>
            <a:ext cx="556085" cy="1103013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C3445ADA-53A0-AB88-1906-8D35ED0A57DE}"/>
              </a:ext>
            </a:extLst>
          </p:cNvPr>
          <p:cNvSpPr/>
          <p:nvPr/>
        </p:nvSpPr>
        <p:spPr>
          <a:xfrm>
            <a:off x="10764977" y="1999975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Chart&#10;&#10;Description automatically generated">
            <a:extLst>
              <a:ext uri="{FF2B5EF4-FFF2-40B4-BE49-F238E27FC236}">
                <a16:creationId xmlns:a16="http://schemas.microsoft.com/office/drawing/2014/main" id="{2855EE07-6900-6A0D-33E5-3FF82876D8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685" t="4155" r="6432" b="3822"/>
          <a:stretch/>
        </p:blipFill>
        <p:spPr>
          <a:xfrm>
            <a:off x="6018578" y="0"/>
            <a:ext cx="3017377" cy="3076687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D77571A-EC1C-5625-8A2E-ADC0F04ED526}"/>
              </a:ext>
            </a:extLst>
          </p:cNvPr>
          <p:cNvCxnSpPr>
            <a:cxnSpLocks/>
          </p:cNvCxnSpPr>
          <p:nvPr/>
        </p:nvCxnSpPr>
        <p:spPr>
          <a:xfrm>
            <a:off x="6314985" y="1684455"/>
            <a:ext cx="2614108" cy="0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9BB1022-FE00-2F1C-81F9-065A2E915245}"/>
              </a:ext>
            </a:extLst>
          </p:cNvPr>
          <p:cNvCxnSpPr>
            <a:cxnSpLocks/>
          </p:cNvCxnSpPr>
          <p:nvPr/>
        </p:nvCxnSpPr>
        <p:spPr>
          <a:xfrm>
            <a:off x="6742959" y="1694059"/>
            <a:ext cx="0" cy="1138543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B91D57D-02BC-C475-421A-74529F481EE2}"/>
              </a:ext>
            </a:extLst>
          </p:cNvPr>
          <p:cNvCxnSpPr>
            <a:cxnSpLocks/>
          </p:cNvCxnSpPr>
          <p:nvPr/>
        </p:nvCxnSpPr>
        <p:spPr>
          <a:xfrm>
            <a:off x="7177194" y="1694059"/>
            <a:ext cx="0" cy="1103014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80122BC-B6C7-11D7-D609-0AA4636AED2B}"/>
              </a:ext>
            </a:extLst>
          </p:cNvPr>
          <p:cNvCxnSpPr>
            <a:cxnSpLocks/>
          </p:cNvCxnSpPr>
          <p:nvPr/>
        </p:nvCxnSpPr>
        <p:spPr>
          <a:xfrm>
            <a:off x="7722076" y="1687797"/>
            <a:ext cx="0" cy="1138543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A84A69D-5C38-4513-3287-E19407E19DBC}"/>
              </a:ext>
            </a:extLst>
          </p:cNvPr>
          <p:cNvCxnSpPr>
            <a:cxnSpLocks/>
          </p:cNvCxnSpPr>
          <p:nvPr/>
        </p:nvCxnSpPr>
        <p:spPr>
          <a:xfrm>
            <a:off x="6632312" y="1694059"/>
            <a:ext cx="0" cy="1138543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FE0166B-C0D0-DF26-FCB7-96031D7ADD2D}"/>
              </a:ext>
            </a:extLst>
          </p:cNvPr>
          <p:cNvCxnSpPr>
            <a:cxnSpLocks/>
          </p:cNvCxnSpPr>
          <p:nvPr/>
        </p:nvCxnSpPr>
        <p:spPr>
          <a:xfrm>
            <a:off x="7287841" y="1676294"/>
            <a:ext cx="0" cy="1138543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6D2D063-CD5E-211F-2F82-464EFB5D3AE0}"/>
              </a:ext>
            </a:extLst>
          </p:cNvPr>
          <p:cNvCxnSpPr>
            <a:cxnSpLocks/>
          </p:cNvCxnSpPr>
          <p:nvPr/>
        </p:nvCxnSpPr>
        <p:spPr>
          <a:xfrm>
            <a:off x="7622039" y="1695956"/>
            <a:ext cx="0" cy="1103014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11EC39E-6DA5-CEA5-7FFD-8AEB56132BC5}"/>
              </a:ext>
            </a:extLst>
          </p:cNvPr>
          <p:cNvCxnSpPr>
            <a:cxnSpLocks/>
          </p:cNvCxnSpPr>
          <p:nvPr/>
        </p:nvCxnSpPr>
        <p:spPr>
          <a:xfrm>
            <a:off x="7949803" y="1694058"/>
            <a:ext cx="0" cy="1103014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1ADC3E-0A64-9D75-B4DD-EDD10B95C794}"/>
              </a:ext>
            </a:extLst>
          </p:cNvPr>
          <p:cNvCxnSpPr>
            <a:cxnSpLocks/>
          </p:cNvCxnSpPr>
          <p:nvPr/>
        </p:nvCxnSpPr>
        <p:spPr>
          <a:xfrm>
            <a:off x="8050012" y="1690822"/>
            <a:ext cx="0" cy="1103014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4D5388D-B2B0-DB85-8B74-49312EE5EA2B}"/>
              </a:ext>
            </a:extLst>
          </p:cNvPr>
          <p:cNvCxnSpPr>
            <a:cxnSpLocks/>
          </p:cNvCxnSpPr>
          <p:nvPr/>
        </p:nvCxnSpPr>
        <p:spPr>
          <a:xfrm>
            <a:off x="8262954" y="1694163"/>
            <a:ext cx="0" cy="1103014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D507DF4-080B-7538-FB1D-F3E683E2BDC0}"/>
              </a:ext>
            </a:extLst>
          </p:cNvPr>
          <p:cNvCxnSpPr>
            <a:cxnSpLocks/>
          </p:cNvCxnSpPr>
          <p:nvPr/>
        </p:nvCxnSpPr>
        <p:spPr>
          <a:xfrm>
            <a:off x="8482160" y="1697418"/>
            <a:ext cx="0" cy="1103014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00BAD8C1-D84F-51BE-E483-6037355DF8D2}"/>
              </a:ext>
            </a:extLst>
          </p:cNvPr>
          <p:cNvSpPr/>
          <p:nvPr/>
        </p:nvSpPr>
        <p:spPr>
          <a:xfrm>
            <a:off x="7056110" y="1761838"/>
            <a:ext cx="238137" cy="238137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2E5D702-41C5-191A-3834-893C3FDEBCC3}"/>
              </a:ext>
            </a:extLst>
          </p:cNvPr>
          <p:cNvSpPr/>
          <p:nvPr/>
        </p:nvSpPr>
        <p:spPr>
          <a:xfrm>
            <a:off x="7060137" y="1984674"/>
            <a:ext cx="238137" cy="238137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Chart&#10;&#10;Description automatically generated">
            <a:extLst>
              <a:ext uri="{FF2B5EF4-FFF2-40B4-BE49-F238E27FC236}">
                <a16:creationId xmlns:a16="http://schemas.microsoft.com/office/drawing/2014/main" id="{3AA77B4C-18C7-F795-301B-900FA596DF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685" t="4155" r="6432" b="3822"/>
          <a:stretch/>
        </p:blipFill>
        <p:spPr>
          <a:xfrm>
            <a:off x="9146164" y="3138517"/>
            <a:ext cx="3017377" cy="3076687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B72E6C2-5F73-EFF2-9094-95B0B7F9C1D4}"/>
              </a:ext>
            </a:extLst>
          </p:cNvPr>
          <p:cNvCxnSpPr>
            <a:cxnSpLocks/>
          </p:cNvCxnSpPr>
          <p:nvPr/>
        </p:nvCxnSpPr>
        <p:spPr>
          <a:xfrm>
            <a:off x="9459786" y="4822972"/>
            <a:ext cx="2614108" cy="0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8AB26D72-EC5C-8BDB-FB29-1091E08C7BE6}"/>
              </a:ext>
            </a:extLst>
          </p:cNvPr>
          <p:cNvSpPr/>
          <p:nvPr/>
        </p:nvSpPr>
        <p:spPr>
          <a:xfrm>
            <a:off x="9634322" y="5136342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9103CC2-A976-EC07-8A02-4CF2AA05C077}"/>
              </a:ext>
            </a:extLst>
          </p:cNvPr>
          <p:cNvCxnSpPr>
            <a:cxnSpLocks/>
          </p:cNvCxnSpPr>
          <p:nvPr/>
        </p:nvCxnSpPr>
        <p:spPr>
          <a:xfrm>
            <a:off x="9535960" y="4810446"/>
            <a:ext cx="554899" cy="111554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CC63D482-9F65-25F8-D54B-C409F0C2A3C5}"/>
              </a:ext>
            </a:extLst>
          </p:cNvPr>
          <p:cNvSpPr/>
          <p:nvPr/>
        </p:nvSpPr>
        <p:spPr>
          <a:xfrm>
            <a:off x="9740871" y="5317240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3203983-1487-1199-79A5-1E9DDA07DFA6}"/>
              </a:ext>
            </a:extLst>
          </p:cNvPr>
          <p:cNvCxnSpPr>
            <a:cxnSpLocks/>
          </p:cNvCxnSpPr>
          <p:nvPr/>
        </p:nvCxnSpPr>
        <p:spPr>
          <a:xfrm flipH="1">
            <a:off x="10090868" y="1681324"/>
            <a:ext cx="589142" cy="115106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E7AC688-E3E3-AF13-D68B-925E9BBD0392}"/>
              </a:ext>
            </a:extLst>
          </p:cNvPr>
          <p:cNvCxnSpPr>
            <a:cxnSpLocks/>
          </p:cNvCxnSpPr>
          <p:nvPr/>
        </p:nvCxnSpPr>
        <p:spPr>
          <a:xfrm>
            <a:off x="10188876" y="4810446"/>
            <a:ext cx="554899" cy="111554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53807AE-E141-FB47-D172-35F5AFB3514A}"/>
              </a:ext>
            </a:extLst>
          </p:cNvPr>
          <p:cNvCxnSpPr>
            <a:cxnSpLocks/>
          </p:cNvCxnSpPr>
          <p:nvPr/>
        </p:nvCxnSpPr>
        <p:spPr>
          <a:xfrm>
            <a:off x="10099229" y="4818859"/>
            <a:ext cx="554899" cy="111554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FE6BD0B-90AB-C1B5-5654-674D65168380}"/>
              </a:ext>
            </a:extLst>
          </p:cNvPr>
          <p:cNvCxnSpPr>
            <a:cxnSpLocks/>
          </p:cNvCxnSpPr>
          <p:nvPr/>
        </p:nvCxnSpPr>
        <p:spPr>
          <a:xfrm>
            <a:off x="9984271" y="4836312"/>
            <a:ext cx="554899" cy="111554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4178610-01A0-194A-5491-0623EF4EFFC0}"/>
              </a:ext>
            </a:extLst>
          </p:cNvPr>
          <p:cNvCxnSpPr>
            <a:cxnSpLocks/>
          </p:cNvCxnSpPr>
          <p:nvPr/>
        </p:nvCxnSpPr>
        <p:spPr>
          <a:xfrm>
            <a:off x="10644493" y="4836325"/>
            <a:ext cx="554899" cy="111554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F69B85B-B5A6-4BC8-5A2E-DCD9A2ACE8D5}"/>
              </a:ext>
            </a:extLst>
          </p:cNvPr>
          <p:cNvCxnSpPr>
            <a:cxnSpLocks/>
          </p:cNvCxnSpPr>
          <p:nvPr/>
        </p:nvCxnSpPr>
        <p:spPr>
          <a:xfrm>
            <a:off x="11069808" y="4820341"/>
            <a:ext cx="554899" cy="111554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8A14C16-C99F-125E-73D9-D1220182B167}"/>
              </a:ext>
            </a:extLst>
          </p:cNvPr>
          <p:cNvCxnSpPr>
            <a:cxnSpLocks/>
          </p:cNvCxnSpPr>
          <p:nvPr/>
        </p:nvCxnSpPr>
        <p:spPr>
          <a:xfrm>
            <a:off x="11289122" y="4825604"/>
            <a:ext cx="554899" cy="111554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660F72D1-4295-D446-370F-0510E24BC3CF}"/>
              </a:ext>
            </a:extLst>
          </p:cNvPr>
          <p:cNvSpPr/>
          <p:nvPr/>
        </p:nvSpPr>
        <p:spPr>
          <a:xfrm>
            <a:off x="11064585" y="4904468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5234691-AEBD-9C22-2DB4-5AA54E1EFD5E}"/>
              </a:ext>
            </a:extLst>
          </p:cNvPr>
          <p:cNvSpPr/>
          <p:nvPr/>
        </p:nvSpPr>
        <p:spPr>
          <a:xfrm>
            <a:off x="11282972" y="5342292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2F60C57-1034-AA45-1C5C-1C83224E7090}"/>
              </a:ext>
            </a:extLst>
          </p:cNvPr>
          <p:cNvSpPr/>
          <p:nvPr/>
        </p:nvSpPr>
        <p:spPr>
          <a:xfrm>
            <a:off x="10521002" y="4691377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C4774EF-B79E-28A5-7DBF-454B65E23816}"/>
              </a:ext>
            </a:extLst>
          </p:cNvPr>
          <p:cNvSpPr/>
          <p:nvPr/>
        </p:nvSpPr>
        <p:spPr>
          <a:xfrm>
            <a:off x="10945216" y="4694597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FC99569-C1CE-8164-960A-579BC1A7CD48}"/>
              </a:ext>
            </a:extLst>
          </p:cNvPr>
          <p:cNvSpPr/>
          <p:nvPr/>
        </p:nvSpPr>
        <p:spPr>
          <a:xfrm>
            <a:off x="7176058" y="2419262"/>
            <a:ext cx="238137" cy="238137"/>
          </a:xfrm>
          <a:prstGeom prst="ellipse">
            <a:avLst/>
          </a:prstGeom>
          <a:solidFill>
            <a:schemeClr val="bg2">
              <a:lumMod val="9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26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4515278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318486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BE6765B7-A18A-94D7-CA85-9393DC485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03300"/>
            <a:ext cx="91440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595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4515278" y="2921168"/>
            <a:ext cx="51785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interpretations</a:t>
            </a:r>
          </a:p>
        </p:txBody>
      </p:sp>
    </p:spTree>
    <p:extLst>
      <p:ext uri="{BB962C8B-B14F-4D97-AF65-F5344CB8AC3E}">
        <p14:creationId xmlns:p14="http://schemas.microsoft.com/office/powerpoint/2010/main" val="1063631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BE6765B7-A18A-94D7-CA85-9393DC4851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28" t="3893" r="5782" b="4252"/>
          <a:stretch/>
        </p:blipFill>
        <p:spPr>
          <a:xfrm>
            <a:off x="0" y="0"/>
            <a:ext cx="2770690" cy="276756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054E0EA-A496-DEAE-0826-33F02F858F5A}"/>
              </a:ext>
            </a:extLst>
          </p:cNvPr>
          <p:cNvCxnSpPr>
            <a:cxnSpLocks/>
          </p:cNvCxnSpPr>
          <p:nvPr/>
        </p:nvCxnSpPr>
        <p:spPr>
          <a:xfrm>
            <a:off x="264968" y="1134814"/>
            <a:ext cx="2446758" cy="0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4E7B3E-805E-13F9-5680-650B106CE31D}"/>
              </a:ext>
            </a:extLst>
          </p:cNvPr>
          <p:cNvCxnSpPr>
            <a:cxnSpLocks/>
          </p:cNvCxnSpPr>
          <p:nvPr/>
        </p:nvCxnSpPr>
        <p:spPr>
          <a:xfrm>
            <a:off x="1054216" y="1123384"/>
            <a:ext cx="0" cy="1398943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C54ED5F-090E-7FE0-9A75-6CC732967A42}"/>
              </a:ext>
            </a:extLst>
          </p:cNvPr>
          <p:cNvSpPr/>
          <p:nvPr/>
        </p:nvSpPr>
        <p:spPr>
          <a:xfrm>
            <a:off x="935148" y="1794876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A65B22A-8986-0E41-B305-471C035BAF03}"/>
              </a:ext>
            </a:extLst>
          </p:cNvPr>
          <p:cNvSpPr/>
          <p:nvPr/>
        </p:nvSpPr>
        <p:spPr>
          <a:xfrm>
            <a:off x="1328697" y="1990831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D8EB19-834C-7272-A858-2AE3140665BD}"/>
              </a:ext>
            </a:extLst>
          </p:cNvPr>
          <p:cNvCxnSpPr>
            <a:cxnSpLocks/>
          </p:cNvCxnSpPr>
          <p:nvPr/>
        </p:nvCxnSpPr>
        <p:spPr>
          <a:xfrm>
            <a:off x="1447765" y="1123384"/>
            <a:ext cx="0" cy="1398943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19B2DB-C136-1BD7-CDE3-210DE28795E7}"/>
              </a:ext>
            </a:extLst>
          </p:cNvPr>
          <p:cNvCxnSpPr>
            <a:cxnSpLocks/>
          </p:cNvCxnSpPr>
          <p:nvPr/>
        </p:nvCxnSpPr>
        <p:spPr>
          <a:xfrm>
            <a:off x="680085" y="2109899"/>
            <a:ext cx="374131" cy="7977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B1C191A-9F9D-951B-D0C9-C84DF457C56D}"/>
              </a:ext>
            </a:extLst>
          </p:cNvPr>
          <p:cNvCxnSpPr>
            <a:cxnSpLocks/>
          </p:cNvCxnSpPr>
          <p:nvPr/>
        </p:nvCxnSpPr>
        <p:spPr>
          <a:xfrm>
            <a:off x="570727" y="1919659"/>
            <a:ext cx="602558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AA7EB-1143-5A18-C6A1-DE921A2625B4}"/>
              </a:ext>
            </a:extLst>
          </p:cNvPr>
          <p:cNvCxnSpPr>
            <a:cxnSpLocks/>
          </p:cNvCxnSpPr>
          <p:nvPr/>
        </p:nvCxnSpPr>
        <p:spPr>
          <a:xfrm>
            <a:off x="880249" y="1329109"/>
            <a:ext cx="1165721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AC9E51C-3160-70B7-E13A-22571761A6CD}"/>
              </a:ext>
            </a:extLst>
          </p:cNvPr>
          <p:cNvSpPr/>
          <p:nvPr/>
        </p:nvSpPr>
        <p:spPr>
          <a:xfrm>
            <a:off x="748082" y="1204788"/>
            <a:ext cx="238137" cy="238137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Chart&#10;&#10;Description automatically generated">
            <a:extLst>
              <a:ext uri="{FF2B5EF4-FFF2-40B4-BE49-F238E27FC236}">
                <a16:creationId xmlns:a16="http://schemas.microsoft.com/office/drawing/2014/main" id="{65446022-4563-E7FA-289F-AA4252A55E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28" t="3893" r="5782" b="4252"/>
          <a:stretch/>
        </p:blipFill>
        <p:spPr>
          <a:xfrm>
            <a:off x="2926102" y="0"/>
            <a:ext cx="2770690" cy="2767568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D28E81A-2060-44BC-987D-817287BCE919}"/>
              </a:ext>
            </a:extLst>
          </p:cNvPr>
          <p:cNvCxnSpPr>
            <a:cxnSpLocks/>
          </p:cNvCxnSpPr>
          <p:nvPr/>
        </p:nvCxnSpPr>
        <p:spPr>
          <a:xfrm>
            <a:off x="3191070" y="1134814"/>
            <a:ext cx="2446758" cy="0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80B9C3F1-2CC1-8535-5C89-EAF62BA33C3B}"/>
              </a:ext>
            </a:extLst>
          </p:cNvPr>
          <p:cNvSpPr/>
          <p:nvPr/>
        </p:nvSpPr>
        <p:spPr>
          <a:xfrm>
            <a:off x="3861250" y="1794876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5C9F9F0-5B27-0860-DF83-7AEAD071A1A7}"/>
              </a:ext>
            </a:extLst>
          </p:cNvPr>
          <p:cNvSpPr/>
          <p:nvPr/>
        </p:nvSpPr>
        <p:spPr>
          <a:xfrm>
            <a:off x="4266523" y="1990831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arallelogram 39">
            <a:extLst>
              <a:ext uri="{FF2B5EF4-FFF2-40B4-BE49-F238E27FC236}">
                <a16:creationId xmlns:a16="http://schemas.microsoft.com/office/drawing/2014/main" id="{F07CEDCE-58D6-4E97-0327-3C1D829FC017}"/>
              </a:ext>
            </a:extLst>
          </p:cNvPr>
          <p:cNvSpPr/>
          <p:nvPr/>
        </p:nvSpPr>
        <p:spPr>
          <a:xfrm>
            <a:off x="3191070" y="1128701"/>
            <a:ext cx="1175399" cy="1379245"/>
          </a:xfrm>
          <a:prstGeom prst="parallelogram">
            <a:avLst>
              <a:gd name="adj" fmla="val 59358"/>
            </a:avLst>
          </a:prstGeom>
          <a:solidFill>
            <a:schemeClr val="accent6">
              <a:alpha val="28975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Parallelogram 40">
            <a:extLst>
              <a:ext uri="{FF2B5EF4-FFF2-40B4-BE49-F238E27FC236}">
                <a16:creationId xmlns:a16="http://schemas.microsoft.com/office/drawing/2014/main" id="{186E658C-344A-6DA2-A0BC-6E3122A74565}"/>
              </a:ext>
            </a:extLst>
          </p:cNvPr>
          <p:cNvSpPr/>
          <p:nvPr/>
        </p:nvSpPr>
        <p:spPr>
          <a:xfrm rot="10800000" flipH="1">
            <a:off x="3878836" y="1134814"/>
            <a:ext cx="1696431" cy="1379245"/>
          </a:xfrm>
          <a:prstGeom prst="parallelogram">
            <a:avLst>
              <a:gd name="adj" fmla="val 50986"/>
            </a:avLst>
          </a:prstGeom>
          <a:solidFill>
            <a:schemeClr val="accent6">
              <a:alpha val="28975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FDAF8C2-1403-94EB-1C81-C89EC3BCB6E8}"/>
              </a:ext>
            </a:extLst>
          </p:cNvPr>
          <p:cNvSpPr/>
          <p:nvPr/>
        </p:nvSpPr>
        <p:spPr>
          <a:xfrm>
            <a:off x="4064812" y="1200874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23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BE6765B7-A18A-94D7-CA85-9393DC4851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28" t="3893" r="5782" b="4252"/>
          <a:stretch/>
        </p:blipFill>
        <p:spPr>
          <a:xfrm>
            <a:off x="0" y="0"/>
            <a:ext cx="2770690" cy="276756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054E0EA-A496-DEAE-0826-33F02F858F5A}"/>
              </a:ext>
            </a:extLst>
          </p:cNvPr>
          <p:cNvCxnSpPr>
            <a:cxnSpLocks/>
          </p:cNvCxnSpPr>
          <p:nvPr/>
        </p:nvCxnSpPr>
        <p:spPr>
          <a:xfrm>
            <a:off x="264968" y="1134814"/>
            <a:ext cx="2446758" cy="0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4E7B3E-805E-13F9-5680-650B106CE31D}"/>
              </a:ext>
            </a:extLst>
          </p:cNvPr>
          <p:cNvCxnSpPr>
            <a:cxnSpLocks/>
          </p:cNvCxnSpPr>
          <p:nvPr/>
        </p:nvCxnSpPr>
        <p:spPr>
          <a:xfrm>
            <a:off x="1054216" y="1123384"/>
            <a:ext cx="0" cy="1398943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C54ED5F-090E-7FE0-9A75-6CC732967A42}"/>
              </a:ext>
            </a:extLst>
          </p:cNvPr>
          <p:cNvSpPr/>
          <p:nvPr/>
        </p:nvSpPr>
        <p:spPr>
          <a:xfrm>
            <a:off x="935148" y="1794876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A65B22A-8986-0E41-B305-471C035BAF03}"/>
              </a:ext>
            </a:extLst>
          </p:cNvPr>
          <p:cNvSpPr/>
          <p:nvPr/>
        </p:nvSpPr>
        <p:spPr>
          <a:xfrm>
            <a:off x="1328697" y="1990831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D8EB19-834C-7272-A858-2AE3140665BD}"/>
              </a:ext>
            </a:extLst>
          </p:cNvPr>
          <p:cNvCxnSpPr>
            <a:cxnSpLocks/>
          </p:cNvCxnSpPr>
          <p:nvPr/>
        </p:nvCxnSpPr>
        <p:spPr>
          <a:xfrm>
            <a:off x="1447765" y="1123384"/>
            <a:ext cx="0" cy="1398943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19B2DB-C136-1BD7-CDE3-210DE28795E7}"/>
              </a:ext>
            </a:extLst>
          </p:cNvPr>
          <p:cNvCxnSpPr>
            <a:cxnSpLocks/>
          </p:cNvCxnSpPr>
          <p:nvPr/>
        </p:nvCxnSpPr>
        <p:spPr>
          <a:xfrm>
            <a:off x="680085" y="2109899"/>
            <a:ext cx="374131" cy="7977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B1C191A-9F9D-951B-D0C9-C84DF457C56D}"/>
              </a:ext>
            </a:extLst>
          </p:cNvPr>
          <p:cNvCxnSpPr>
            <a:cxnSpLocks/>
          </p:cNvCxnSpPr>
          <p:nvPr/>
        </p:nvCxnSpPr>
        <p:spPr>
          <a:xfrm>
            <a:off x="570727" y="1919659"/>
            <a:ext cx="602558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AA7EB-1143-5A18-C6A1-DE921A2625B4}"/>
              </a:ext>
            </a:extLst>
          </p:cNvPr>
          <p:cNvCxnSpPr>
            <a:cxnSpLocks/>
          </p:cNvCxnSpPr>
          <p:nvPr/>
        </p:nvCxnSpPr>
        <p:spPr>
          <a:xfrm>
            <a:off x="880249" y="1329109"/>
            <a:ext cx="1165721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AC9E51C-3160-70B7-E13A-22571761A6CD}"/>
              </a:ext>
            </a:extLst>
          </p:cNvPr>
          <p:cNvSpPr/>
          <p:nvPr/>
        </p:nvSpPr>
        <p:spPr>
          <a:xfrm>
            <a:off x="748082" y="1204788"/>
            <a:ext cx="238137" cy="238137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Chart&#10;&#10;Description automatically generated">
            <a:extLst>
              <a:ext uri="{FF2B5EF4-FFF2-40B4-BE49-F238E27FC236}">
                <a16:creationId xmlns:a16="http://schemas.microsoft.com/office/drawing/2014/main" id="{65446022-4563-E7FA-289F-AA4252A55E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28" t="3893" r="5782" b="4252"/>
          <a:stretch/>
        </p:blipFill>
        <p:spPr>
          <a:xfrm>
            <a:off x="2926102" y="0"/>
            <a:ext cx="2770690" cy="2767568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D28E81A-2060-44BC-987D-817287BCE919}"/>
              </a:ext>
            </a:extLst>
          </p:cNvPr>
          <p:cNvCxnSpPr>
            <a:cxnSpLocks/>
          </p:cNvCxnSpPr>
          <p:nvPr/>
        </p:nvCxnSpPr>
        <p:spPr>
          <a:xfrm>
            <a:off x="3191070" y="1134814"/>
            <a:ext cx="2446758" cy="0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80B9C3F1-2CC1-8535-5C89-EAF62BA33C3B}"/>
              </a:ext>
            </a:extLst>
          </p:cNvPr>
          <p:cNvSpPr/>
          <p:nvPr/>
        </p:nvSpPr>
        <p:spPr>
          <a:xfrm>
            <a:off x="3861250" y="1794876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5C9F9F0-5B27-0860-DF83-7AEAD071A1A7}"/>
              </a:ext>
            </a:extLst>
          </p:cNvPr>
          <p:cNvSpPr/>
          <p:nvPr/>
        </p:nvSpPr>
        <p:spPr>
          <a:xfrm>
            <a:off x="4266523" y="1990831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arallelogram 39">
            <a:extLst>
              <a:ext uri="{FF2B5EF4-FFF2-40B4-BE49-F238E27FC236}">
                <a16:creationId xmlns:a16="http://schemas.microsoft.com/office/drawing/2014/main" id="{F07CEDCE-58D6-4E97-0327-3C1D829FC017}"/>
              </a:ext>
            </a:extLst>
          </p:cNvPr>
          <p:cNvSpPr/>
          <p:nvPr/>
        </p:nvSpPr>
        <p:spPr>
          <a:xfrm>
            <a:off x="3191070" y="1128701"/>
            <a:ext cx="1175399" cy="1379245"/>
          </a:xfrm>
          <a:prstGeom prst="parallelogram">
            <a:avLst>
              <a:gd name="adj" fmla="val 59358"/>
            </a:avLst>
          </a:prstGeom>
          <a:solidFill>
            <a:schemeClr val="accent6">
              <a:alpha val="28975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Parallelogram 40">
            <a:extLst>
              <a:ext uri="{FF2B5EF4-FFF2-40B4-BE49-F238E27FC236}">
                <a16:creationId xmlns:a16="http://schemas.microsoft.com/office/drawing/2014/main" id="{186E658C-344A-6DA2-A0BC-6E3122A74565}"/>
              </a:ext>
            </a:extLst>
          </p:cNvPr>
          <p:cNvSpPr/>
          <p:nvPr/>
        </p:nvSpPr>
        <p:spPr>
          <a:xfrm rot="10800000" flipH="1">
            <a:off x="3878836" y="1134814"/>
            <a:ext cx="1696431" cy="1379245"/>
          </a:xfrm>
          <a:prstGeom prst="parallelogram">
            <a:avLst>
              <a:gd name="adj" fmla="val 50986"/>
            </a:avLst>
          </a:prstGeom>
          <a:solidFill>
            <a:schemeClr val="accent6">
              <a:alpha val="28975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FDAF8C2-1403-94EB-1C81-C89EC3BCB6E8}"/>
              </a:ext>
            </a:extLst>
          </p:cNvPr>
          <p:cNvSpPr/>
          <p:nvPr/>
        </p:nvSpPr>
        <p:spPr>
          <a:xfrm>
            <a:off x="4064812" y="1200874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99448C6-50D9-0648-B39C-FFC0AB56C32B}"/>
              </a:ext>
            </a:extLst>
          </p:cNvPr>
          <p:cNvSpPr/>
          <p:nvPr/>
        </p:nvSpPr>
        <p:spPr>
          <a:xfrm>
            <a:off x="445048" y="1794875"/>
            <a:ext cx="238137" cy="238137"/>
          </a:xfrm>
          <a:prstGeom prst="ellipse">
            <a:avLst/>
          </a:prstGeom>
          <a:solidFill>
            <a:schemeClr val="accent2">
              <a:lumMod val="75000"/>
              <a:alpha val="2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2259666-5D36-464C-99E7-55224E7C2B0E}"/>
              </a:ext>
            </a:extLst>
          </p:cNvPr>
          <p:cNvSpPr/>
          <p:nvPr/>
        </p:nvSpPr>
        <p:spPr>
          <a:xfrm>
            <a:off x="554556" y="1990831"/>
            <a:ext cx="238137" cy="238137"/>
          </a:xfrm>
          <a:prstGeom prst="ellipse">
            <a:avLst/>
          </a:prstGeom>
          <a:solidFill>
            <a:schemeClr val="accent2">
              <a:lumMod val="75000"/>
              <a:alpha val="2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F47B12-3438-1B49-BFFB-FA051AFE56B2}"/>
              </a:ext>
            </a:extLst>
          </p:cNvPr>
          <p:cNvSpPr txBox="1"/>
          <p:nvPr/>
        </p:nvSpPr>
        <p:spPr>
          <a:xfrm>
            <a:off x="235501" y="2989948"/>
            <a:ext cx="24268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IJ = 17. lazy? Distractor?</a:t>
            </a:r>
          </a:p>
          <a:p>
            <a:r>
              <a:rPr lang="en-US" dirty="0"/>
              <a:t>I = 7</a:t>
            </a:r>
          </a:p>
          <a:p>
            <a:r>
              <a:rPr lang="en-US" dirty="0"/>
              <a:t>…??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3192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4515278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3850187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0B1C2064-F271-B300-DFDB-37F0D5D66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03300"/>
            <a:ext cx="91440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32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4515278" y="2921168"/>
            <a:ext cx="51785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interpretations</a:t>
            </a:r>
          </a:p>
        </p:txBody>
      </p:sp>
    </p:spTree>
    <p:extLst>
      <p:ext uri="{BB962C8B-B14F-4D97-AF65-F5344CB8AC3E}">
        <p14:creationId xmlns:p14="http://schemas.microsoft.com/office/powerpoint/2010/main" val="667173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A5220C36-3A31-1176-E90C-1A6BCE0D27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073" t="4242" r="4260" b="3037"/>
          <a:stretch/>
        </p:blipFill>
        <p:spPr>
          <a:xfrm>
            <a:off x="3702362" y="173736"/>
            <a:ext cx="3352800" cy="3255264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072BB1A8-EF07-9CE0-FB71-E941A3E51153}"/>
              </a:ext>
            </a:extLst>
          </p:cNvPr>
          <p:cNvSpPr/>
          <p:nvPr/>
        </p:nvSpPr>
        <p:spPr>
          <a:xfrm>
            <a:off x="4378910" y="2509028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4E81670-E7E8-95EF-A3A3-CC13C5A0CFCC}"/>
              </a:ext>
            </a:extLst>
          </p:cNvPr>
          <p:cNvSpPr/>
          <p:nvPr/>
        </p:nvSpPr>
        <p:spPr>
          <a:xfrm>
            <a:off x="4841893" y="2271319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DD2C38E-2BBF-91D0-8F12-58103D703639}"/>
              </a:ext>
            </a:extLst>
          </p:cNvPr>
          <p:cNvCxnSpPr>
            <a:cxnSpLocks/>
          </p:cNvCxnSpPr>
          <p:nvPr/>
        </p:nvCxnSpPr>
        <p:spPr>
          <a:xfrm>
            <a:off x="4499190" y="349321"/>
            <a:ext cx="0" cy="2764494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093C00D-F033-CAFA-A9EE-A18DCE1E09AD}"/>
              </a:ext>
            </a:extLst>
          </p:cNvPr>
          <p:cNvCxnSpPr>
            <a:cxnSpLocks/>
          </p:cNvCxnSpPr>
          <p:nvPr/>
        </p:nvCxnSpPr>
        <p:spPr>
          <a:xfrm>
            <a:off x="5657380" y="349321"/>
            <a:ext cx="0" cy="2764494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532548B-6804-8685-9E79-9654A8045092}"/>
              </a:ext>
            </a:extLst>
          </p:cNvPr>
          <p:cNvCxnSpPr>
            <a:cxnSpLocks/>
          </p:cNvCxnSpPr>
          <p:nvPr/>
        </p:nvCxnSpPr>
        <p:spPr>
          <a:xfrm>
            <a:off x="4959815" y="2395757"/>
            <a:ext cx="708761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AF303E5-FE82-838C-8C6F-B786C22D65A8}"/>
              </a:ext>
            </a:extLst>
          </p:cNvPr>
          <p:cNvSpPr/>
          <p:nvPr/>
        </p:nvSpPr>
        <p:spPr>
          <a:xfrm>
            <a:off x="4048303" y="324381"/>
            <a:ext cx="450887" cy="2764495"/>
          </a:xfrm>
          <a:prstGeom prst="rect">
            <a:avLst/>
          </a:prstGeom>
          <a:solidFill>
            <a:srgbClr val="C00000">
              <a:alpha val="10592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8F7588E-CCCB-358B-9D18-EF434C3869EA}"/>
              </a:ext>
            </a:extLst>
          </p:cNvPr>
          <p:cNvSpPr/>
          <p:nvPr/>
        </p:nvSpPr>
        <p:spPr>
          <a:xfrm>
            <a:off x="4956061" y="324380"/>
            <a:ext cx="697630" cy="2764495"/>
          </a:xfrm>
          <a:prstGeom prst="rect">
            <a:avLst/>
          </a:prstGeom>
          <a:solidFill>
            <a:srgbClr val="C00000">
              <a:alpha val="10592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813128-F1A8-1ABF-B0AB-44B50785CBB1}"/>
              </a:ext>
            </a:extLst>
          </p:cNvPr>
          <p:cNvCxnSpPr>
            <a:cxnSpLocks/>
          </p:cNvCxnSpPr>
          <p:nvPr/>
        </p:nvCxnSpPr>
        <p:spPr>
          <a:xfrm>
            <a:off x="4371269" y="2394849"/>
            <a:ext cx="708761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75CA5E2E-6E95-2AA6-C3A4-FF53B0D89493}"/>
              </a:ext>
            </a:extLst>
          </p:cNvPr>
          <p:cNvSpPr/>
          <p:nvPr/>
        </p:nvSpPr>
        <p:spPr>
          <a:xfrm>
            <a:off x="4264539" y="2275047"/>
            <a:ext cx="238137" cy="238137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Chart&#10;&#10;Description automatically generated">
            <a:extLst>
              <a:ext uri="{FF2B5EF4-FFF2-40B4-BE49-F238E27FC236}">
                <a16:creationId xmlns:a16="http://schemas.microsoft.com/office/drawing/2014/main" id="{FC1BC906-518F-D564-241B-341A534CD1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073" t="4242" r="4260" b="3037"/>
          <a:stretch/>
        </p:blipFill>
        <p:spPr>
          <a:xfrm>
            <a:off x="0" y="3217571"/>
            <a:ext cx="3352800" cy="3255264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250BC087-DBAD-2624-2D4E-47D60B7E2158}"/>
              </a:ext>
            </a:extLst>
          </p:cNvPr>
          <p:cNvSpPr/>
          <p:nvPr/>
        </p:nvSpPr>
        <p:spPr>
          <a:xfrm>
            <a:off x="682378" y="5540475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70A694D-65AC-DB57-F7C3-E42758256D13}"/>
              </a:ext>
            </a:extLst>
          </p:cNvPr>
          <p:cNvSpPr/>
          <p:nvPr/>
        </p:nvSpPr>
        <p:spPr>
          <a:xfrm>
            <a:off x="1140446" y="5318964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arallelogram 34">
            <a:extLst>
              <a:ext uri="{FF2B5EF4-FFF2-40B4-BE49-F238E27FC236}">
                <a16:creationId xmlns:a16="http://schemas.microsoft.com/office/drawing/2014/main" id="{4219C304-DC12-FC31-8B69-25069ED47D5D}"/>
              </a:ext>
            </a:extLst>
          </p:cNvPr>
          <p:cNvSpPr/>
          <p:nvPr/>
        </p:nvSpPr>
        <p:spPr>
          <a:xfrm>
            <a:off x="340810" y="3364976"/>
            <a:ext cx="1615898" cy="2760889"/>
          </a:xfrm>
          <a:prstGeom prst="parallelogram">
            <a:avLst>
              <a:gd name="adj" fmla="val 86030"/>
            </a:avLst>
          </a:prstGeom>
          <a:solidFill>
            <a:schemeClr val="accent6">
              <a:alpha val="28975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Parallelogram 38">
            <a:extLst>
              <a:ext uri="{FF2B5EF4-FFF2-40B4-BE49-F238E27FC236}">
                <a16:creationId xmlns:a16="http://schemas.microsoft.com/office/drawing/2014/main" id="{73F13ACA-B95D-BACD-C21E-23646AC70FEE}"/>
              </a:ext>
            </a:extLst>
          </p:cNvPr>
          <p:cNvSpPr/>
          <p:nvPr/>
        </p:nvSpPr>
        <p:spPr>
          <a:xfrm flipH="1">
            <a:off x="-504184" y="3373289"/>
            <a:ext cx="2100417" cy="2760889"/>
          </a:xfrm>
          <a:prstGeom prst="parallelogram">
            <a:avLst>
              <a:gd name="adj" fmla="val 68298"/>
            </a:avLst>
          </a:prstGeom>
          <a:solidFill>
            <a:schemeClr val="accent6">
              <a:alpha val="30945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8270BA4-E4E1-7C3A-CA8D-2C881ABDB845}"/>
              </a:ext>
            </a:extLst>
          </p:cNvPr>
          <p:cNvSpPr/>
          <p:nvPr/>
        </p:nvSpPr>
        <p:spPr>
          <a:xfrm>
            <a:off x="563309" y="5302338"/>
            <a:ext cx="238137" cy="238137"/>
          </a:xfrm>
          <a:prstGeom prst="ellipse">
            <a:avLst/>
          </a:prstGeom>
          <a:solidFill>
            <a:schemeClr val="accent6">
              <a:alpha val="57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7AC8BE7-5C54-917C-F4BF-471D48CB77D9}"/>
              </a:ext>
            </a:extLst>
          </p:cNvPr>
          <p:cNvSpPr txBox="1"/>
          <p:nvPr/>
        </p:nvSpPr>
        <p:spPr>
          <a:xfrm>
            <a:off x="3572517" y="4091271"/>
            <a:ext cx="54447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[Question 9 is non discriminant]</a:t>
            </a:r>
          </a:p>
          <a:p>
            <a:r>
              <a:rPr lang="en-US" dirty="0"/>
              <a:t>The question does not yield different response patterns </a:t>
            </a:r>
          </a:p>
          <a:p>
            <a:r>
              <a:rPr lang="en-US" dirty="0"/>
              <a:t>Under different interpretations of the graph. </a:t>
            </a:r>
          </a:p>
        </p:txBody>
      </p:sp>
    </p:spTree>
    <p:extLst>
      <p:ext uri="{BB962C8B-B14F-4D97-AF65-F5344CB8AC3E}">
        <p14:creationId xmlns:p14="http://schemas.microsoft.com/office/powerpoint/2010/main" val="3891856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4515278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1242923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4278735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5515739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2888789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45878E0F-D373-098D-E66D-D9D8D4CA5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03300"/>
            <a:ext cx="91440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915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4278735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5515739" y="2921168"/>
            <a:ext cx="51785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interpretations</a:t>
            </a:r>
          </a:p>
        </p:txBody>
      </p:sp>
    </p:spTree>
    <p:extLst>
      <p:ext uri="{BB962C8B-B14F-4D97-AF65-F5344CB8AC3E}">
        <p14:creationId xmlns:p14="http://schemas.microsoft.com/office/powerpoint/2010/main" val="2214775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45878E0F-D373-098D-E66D-D9D8D4CA52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60" t="1474" r="4738" b="3955"/>
          <a:stretch/>
        </p:blipFill>
        <p:spPr>
          <a:xfrm>
            <a:off x="245644" y="132184"/>
            <a:ext cx="3341365" cy="3306679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467F9F5D-8A48-26C2-A6F5-45E2A95C5855}"/>
              </a:ext>
            </a:extLst>
          </p:cNvPr>
          <p:cNvSpPr/>
          <p:nvPr/>
        </p:nvSpPr>
        <p:spPr>
          <a:xfrm>
            <a:off x="1415011" y="2077669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B348DDB-E0C1-0BCE-E0D5-49960E444A79}"/>
              </a:ext>
            </a:extLst>
          </p:cNvPr>
          <p:cNvCxnSpPr>
            <a:cxnSpLocks/>
          </p:cNvCxnSpPr>
          <p:nvPr/>
        </p:nvCxnSpPr>
        <p:spPr>
          <a:xfrm flipH="1" flipV="1">
            <a:off x="613784" y="437990"/>
            <a:ext cx="1012588" cy="19693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C4F083-8177-DAB0-A812-42038E69F7A6}"/>
              </a:ext>
            </a:extLst>
          </p:cNvPr>
          <p:cNvCxnSpPr>
            <a:cxnSpLocks/>
          </p:cNvCxnSpPr>
          <p:nvPr/>
        </p:nvCxnSpPr>
        <p:spPr>
          <a:xfrm>
            <a:off x="1623369" y="2407354"/>
            <a:ext cx="382164" cy="760541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4A30CC3-7CDA-6652-DC33-FCD1D5D634CF}"/>
              </a:ext>
            </a:extLst>
          </p:cNvPr>
          <p:cNvSpPr/>
          <p:nvPr/>
        </p:nvSpPr>
        <p:spPr>
          <a:xfrm>
            <a:off x="1186460" y="1638626"/>
            <a:ext cx="238137" cy="238137"/>
          </a:xfrm>
          <a:prstGeom prst="ellipse">
            <a:avLst/>
          </a:prstGeom>
          <a:solidFill>
            <a:schemeClr val="accent6">
              <a:alpha val="57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1E826B6C-BE01-D0C7-B084-E50D2D88EC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60" t="1474" r="4738" b="3955"/>
          <a:stretch/>
        </p:blipFill>
        <p:spPr>
          <a:xfrm>
            <a:off x="3955149" y="132184"/>
            <a:ext cx="3341365" cy="3306679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495DE87C-BCA4-56C1-62D8-DE5C86168DFD}"/>
              </a:ext>
            </a:extLst>
          </p:cNvPr>
          <p:cNvSpPr/>
          <p:nvPr/>
        </p:nvSpPr>
        <p:spPr>
          <a:xfrm>
            <a:off x="5124157" y="2100751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10652C1-C886-BC3A-3F01-43A033677A7B}"/>
              </a:ext>
            </a:extLst>
          </p:cNvPr>
          <p:cNvCxnSpPr>
            <a:cxnSpLocks/>
          </p:cNvCxnSpPr>
          <p:nvPr/>
        </p:nvCxnSpPr>
        <p:spPr>
          <a:xfrm>
            <a:off x="5253013" y="2214572"/>
            <a:ext cx="919187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EEAA92EE-32B4-246F-0F83-A45168097562}"/>
              </a:ext>
            </a:extLst>
          </p:cNvPr>
          <p:cNvSpPr/>
          <p:nvPr/>
        </p:nvSpPr>
        <p:spPr>
          <a:xfrm>
            <a:off x="5585218" y="2561684"/>
            <a:ext cx="238137" cy="238137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AEC526F-E58D-0C43-4C9F-D5AED55C2D52}"/>
              </a:ext>
            </a:extLst>
          </p:cNvPr>
          <p:cNvCxnSpPr>
            <a:cxnSpLocks/>
          </p:cNvCxnSpPr>
          <p:nvPr/>
        </p:nvCxnSpPr>
        <p:spPr>
          <a:xfrm flipV="1">
            <a:off x="6158752" y="389965"/>
            <a:ext cx="0" cy="2736771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4B086E-917D-B966-FAC8-8C8BACCDCBB7}"/>
              </a:ext>
            </a:extLst>
          </p:cNvPr>
          <p:cNvCxnSpPr>
            <a:cxnSpLocks/>
          </p:cNvCxnSpPr>
          <p:nvPr/>
        </p:nvCxnSpPr>
        <p:spPr>
          <a:xfrm>
            <a:off x="5362294" y="2904854"/>
            <a:ext cx="263537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417F4E-3E7F-7B1C-5F67-8E9AD1D019F4}"/>
              </a:ext>
            </a:extLst>
          </p:cNvPr>
          <p:cNvCxnSpPr>
            <a:cxnSpLocks/>
          </p:cNvCxnSpPr>
          <p:nvPr/>
        </p:nvCxnSpPr>
        <p:spPr>
          <a:xfrm>
            <a:off x="5726094" y="2674012"/>
            <a:ext cx="439382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1D68D2-802C-3726-73BC-832C3A788D50}"/>
              </a:ext>
            </a:extLst>
          </p:cNvPr>
          <p:cNvCxnSpPr>
            <a:cxnSpLocks/>
          </p:cNvCxnSpPr>
          <p:nvPr/>
        </p:nvCxnSpPr>
        <p:spPr>
          <a:xfrm>
            <a:off x="5243225" y="2443503"/>
            <a:ext cx="702560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Chart&#10;&#10;Description automatically generated">
            <a:extLst>
              <a:ext uri="{FF2B5EF4-FFF2-40B4-BE49-F238E27FC236}">
                <a16:creationId xmlns:a16="http://schemas.microsoft.com/office/drawing/2014/main" id="{8319F390-A1FD-FEB5-2FC2-E7A59E1264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60" t="1474" r="4738" b="3955"/>
          <a:stretch/>
        </p:blipFill>
        <p:spPr>
          <a:xfrm>
            <a:off x="248069" y="3531616"/>
            <a:ext cx="3341365" cy="3306679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D8D8D25A-7DC7-407F-1F95-5524E9C4E1D8}"/>
              </a:ext>
            </a:extLst>
          </p:cNvPr>
          <p:cNvSpPr/>
          <p:nvPr/>
        </p:nvSpPr>
        <p:spPr>
          <a:xfrm>
            <a:off x="1417436" y="5477101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7298549-8343-3E74-2038-2C7240A08814}"/>
              </a:ext>
            </a:extLst>
          </p:cNvPr>
          <p:cNvCxnSpPr>
            <a:cxnSpLocks/>
          </p:cNvCxnSpPr>
          <p:nvPr/>
        </p:nvCxnSpPr>
        <p:spPr>
          <a:xfrm flipH="1" flipV="1">
            <a:off x="616209" y="3837422"/>
            <a:ext cx="1012588" cy="19693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F391BCB-8071-2CAB-C1DA-7F2A741E634C}"/>
              </a:ext>
            </a:extLst>
          </p:cNvPr>
          <p:cNvCxnSpPr>
            <a:cxnSpLocks/>
          </p:cNvCxnSpPr>
          <p:nvPr/>
        </p:nvCxnSpPr>
        <p:spPr>
          <a:xfrm>
            <a:off x="1625794" y="5806786"/>
            <a:ext cx="382164" cy="760541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F73667C-CB0A-F048-1060-BF4BEBA7A861}"/>
              </a:ext>
            </a:extLst>
          </p:cNvPr>
          <p:cNvSpPr/>
          <p:nvPr/>
        </p:nvSpPr>
        <p:spPr>
          <a:xfrm>
            <a:off x="1188885" y="5038058"/>
            <a:ext cx="238137" cy="238137"/>
          </a:xfrm>
          <a:prstGeom prst="ellipse">
            <a:avLst/>
          </a:prstGeom>
          <a:solidFill>
            <a:schemeClr val="accent6">
              <a:alpha val="57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A0ABA70-9095-EB46-61AB-7674FAF3FD0C}"/>
              </a:ext>
            </a:extLst>
          </p:cNvPr>
          <p:cNvCxnSpPr>
            <a:cxnSpLocks/>
          </p:cNvCxnSpPr>
          <p:nvPr/>
        </p:nvCxnSpPr>
        <p:spPr>
          <a:xfrm flipV="1">
            <a:off x="1057523" y="3744669"/>
            <a:ext cx="1407228" cy="2822658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5BE3D438-4362-8269-3565-1E9C5BF2436E}"/>
              </a:ext>
            </a:extLst>
          </p:cNvPr>
          <p:cNvSpPr/>
          <p:nvPr/>
        </p:nvSpPr>
        <p:spPr>
          <a:xfrm>
            <a:off x="1638434" y="5036929"/>
            <a:ext cx="238137" cy="238137"/>
          </a:xfrm>
          <a:prstGeom prst="ellipse">
            <a:avLst/>
          </a:prstGeom>
          <a:solidFill>
            <a:schemeClr val="accent4">
              <a:alpha val="57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E2726DA-2A59-5948-AD11-F5AB5CD3F03C}"/>
              </a:ext>
            </a:extLst>
          </p:cNvPr>
          <p:cNvCxnSpPr>
            <a:cxnSpLocks/>
          </p:cNvCxnSpPr>
          <p:nvPr/>
        </p:nvCxnSpPr>
        <p:spPr>
          <a:xfrm>
            <a:off x="627247" y="5610282"/>
            <a:ext cx="2674125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01DE7AE3-D802-86FA-A858-EFEBBDCA5C27}"/>
              </a:ext>
            </a:extLst>
          </p:cNvPr>
          <p:cNvSpPr/>
          <p:nvPr/>
        </p:nvSpPr>
        <p:spPr>
          <a:xfrm>
            <a:off x="2329780" y="5493002"/>
            <a:ext cx="238137" cy="238137"/>
          </a:xfrm>
          <a:prstGeom prst="ellipse">
            <a:avLst/>
          </a:prstGeom>
          <a:solidFill>
            <a:schemeClr val="accent4">
              <a:alpha val="57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93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45878E0F-D373-098D-E66D-D9D8D4CA52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60" t="1474" r="4738" b="3955"/>
          <a:stretch/>
        </p:blipFill>
        <p:spPr>
          <a:xfrm>
            <a:off x="245644" y="132184"/>
            <a:ext cx="3341365" cy="3306679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467F9F5D-8A48-26C2-A6F5-45E2A95C5855}"/>
              </a:ext>
            </a:extLst>
          </p:cNvPr>
          <p:cNvSpPr/>
          <p:nvPr/>
        </p:nvSpPr>
        <p:spPr>
          <a:xfrm>
            <a:off x="1415011" y="2077669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B348DDB-E0C1-0BCE-E0D5-49960E444A79}"/>
              </a:ext>
            </a:extLst>
          </p:cNvPr>
          <p:cNvCxnSpPr>
            <a:cxnSpLocks/>
          </p:cNvCxnSpPr>
          <p:nvPr/>
        </p:nvCxnSpPr>
        <p:spPr>
          <a:xfrm flipH="1" flipV="1">
            <a:off x="613784" y="437990"/>
            <a:ext cx="1012588" cy="19693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C4F083-8177-DAB0-A812-42038E69F7A6}"/>
              </a:ext>
            </a:extLst>
          </p:cNvPr>
          <p:cNvCxnSpPr>
            <a:cxnSpLocks/>
          </p:cNvCxnSpPr>
          <p:nvPr/>
        </p:nvCxnSpPr>
        <p:spPr>
          <a:xfrm>
            <a:off x="1623369" y="2407354"/>
            <a:ext cx="382164" cy="760541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4A30CC3-7CDA-6652-DC33-FCD1D5D634CF}"/>
              </a:ext>
            </a:extLst>
          </p:cNvPr>
          <p:cNvSpPr/>
          <p:nvPr/>
        </p:nvSpPr>
        <p:spPr>
          <a:xfrm>
            <a:off x="1186460" y="1638626"/>
            <a:ext cx="238137" cy="238137"/>
          </a:xfrm>
          <a:prstGeom prst="ellipse">
            <a:avLst/>
          </a:prstGeom>
          <a:solidFill>
            <a:schemeClr val="accent6">
              <a:alpha val="57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1E826B6C-BE01-D0C7-B084-E50D2D88EC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60" t="1474" r="4738" b="3955"/>
          <a:stretch/>
        </p:blipFill>
        <p:spPr>
          <a:xfrm>
            <a:off x="3955149" y="132184"/>
            <a:ext cx="3341365" cy="3306679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495DE87C-BCA4-56C1-62D8-DE5C86168DFD}"/>
              </a:ext>
            </a:extLst>
          </p:cNvPr>
          <p:cNvSpPr/>
          <p:nvPr/>
        </p:nvSpPr>
        <p:spPr>
          <a:xfrm>
            <a:off x="5124157" y="2100751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10652C1-C886-BC3A-3F01-43A033677A7B}"/>
              </a:ext>
            </a:extLst>
          </p:cNvPr>
          <p:cNvCxnSpPr>
            <a:cxnSpLocks/>
          </p:cNvCxnSpPr>
          <p:nvPr/>
        </p:nvCxnSpPr>
        <p:spPr>
          <a:xfrm>
            <a:off x="5253013" y="2214572"/>
            <a:ext cx="919187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EEAA92EE-32B4-246F-0F83-A45168097562}"/>
              </a:ext>
            </a:extLst>
          </p:cNvPr>
          <p:cNvSpPr/>
          <p:nvPr/>
        </p:nvSpPr>
        <p:spPr>
          <a:xfrm>
            <a:off x="5585218" y="2561684"/>
            <a:ext cx="238137" cy="238137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AEC526F-E58D-0C43-4C9F-D5AED55C2D52}"/>
              </a:ext>
            </a:extLst>
          </p:cNvPr>
          <p:cNvCxnSpPr>
            <a:cxnSpLocks/>
          </p:cNvCxnSpPr>
          <p:nvPr/>
        </p:nvCxnSpPr>
        <p:spPr>
          <a:xfrm flipV="1">
            <a:off x="6158752" y="389965"/>
            <a:ext cx="0" cy="2736771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4B086E-917D-B966-FAC8-8C8BACCDCBB7}"/>
              </a:ext>
            </a:extLst>
          </p:cNvPr>
          <p:cNvCxnSpPr>
            <a:cxnSpLocks/>
          </p:cNvCxnSpPr>
          <p:nvPr/>
        </p:nvCxnSpPr>
        <p:spPr>
          <a:xfrm>
            <a:off x="5362294" y="2904854"/>
            <a:ext cx="263537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417F4E-3E7F-7B1C-5F67-8E9AD1D019F4}"/>
              </a:ext>
            </a:extLst>
          </p:cNvPr>
          <p:cNvCxnSpPr>
            <a:cxnSpLocks/>
          </p:cNvCxnSpPr>
          <p:nvPr/>
        </p:nvCxnSpPr>
        <p:spPr>
          <a:xfrm>
            <a:off x="5726094" y="2674012"/>
            <a:ext cx="439382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1D68D2-802C-3726-73BC-832C3A788D50}"/>
              </a:ext>
            </a:extLst>
          </p:cNvPr>
          <p:cNvCxnSpPr>
            <a:cxnSpLocks/>
          </p:cNvCxnSpPr>
          <p:nvPr/>
        </p:nvCxnSpPr>
        <p:spPr>
          <a:xfrm>
            <a:off x="5243225" y="2443503"/>
            <a:ext cx="702560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Chart&#10;&#10;Description automatically generated">
            <a:extLst>
              <a:ext uri="{FF2B5EF4-FFF2-40B4-BE49-F238E27FC236}">
                <a16:creationId xmlns:a16="http://schemas.microsoft.com/office/drawing/2014/main" id="{8319F390-A1FD-FEB5-2FC2-E7A59E1264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60" t="1474" r="4738" b="3955"/>
          <a:stretch/>
        </p:blipFill>
        <p:spPr>
          <a:xfrm>
            <a:off x="248069" y="3531616"/>
            <a:ext cx="3341365" cy="3306679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D8D8D25A-7DC7-407F-1F95-5524E9C4E1D8}"/>
              </a:ext>
            </a:extLst>
          </p:cNvPr>
          <p:cNvSpPr/>
          <p:nvPr/>
        </p:nvSpPr>
        <p:spPr>
          <a:xfrm>
            <a:off x="1417436" y="5477101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7298549-8343-3E74-2038-2C7240A08814}"/>
              </a:ext>
            </a:extLst>
          </p:cNvPr>
          <p:cNvCxnSpPr>
            <a:cxnSpLocks/>
          </p:cNvCxnSpPr>
          <p:nvPr/>
        </p:nvCxnSpPr>
        <p:spPr>
          <a:xfrm flipH="1" flipV="1">
            <a:off x="616209" y="3837422"/>
            <a:ext cx="1012588" cy="19693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F391BCB-8071-2CAB-C1DA-7F2A741E634C}"/>
              </a:ext>
            </a:extLst>
          </p:cNvPr>
          <p:cNvCxnSpPr>
            <a:cxnSpLocks/>
          </p:cNvCxnSpPr>
          <p:nvPr/>
        </p:nvCxnSpPr>
        <p:spPr>
          <a:xfrm>
            <a:off x="1625794" y="5806786"/>
            <a:ext cx="382164" cy="760541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F73667C-CB0A-F048-1060-BF4BEBA7A861}"/>
              </a:ext>
            </a:extLst>
          </p:cNvPr>
          <p:cNvSpPr/>
          <p:nvPr/>
        </p:nvSpPr>
        <p:spPr>
          <a:xfrm>
            <a:off x="1188885" y="5038058"/>
            <a:ext cx="238137" cy="238137"/>
          </a:xfrm>
          <a:prstGeom prst="ellipse">
            <a:avLst/>
          </a:prstGeom>
          <a:solidFill>
            <a:schemeClr val="accent6">
              <a:alpha val="57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A0ABA70-9095-EB46-61AB-7674FAF3FD0C}"/>
              </a:ext>
            </a:extLst>
          </p:cNvPr>
          <p:cNvCxnSpPr>
            <a:cxnSpLocks/>
          </p:cNvCxnSpPr>
          <p:nvPr/>
        </p:nvCxnSpPr>
        <p:spPr>
          <a:xfrm flipV="1">
            <a:off x="1057523" y="3744669"/>
            <a:ext cx="1407228" cy="2822658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5BE3D438-4362-8269-3565-1E9C5BF2436E}"/>
              </a:ext>
            </a:extLst>
          </p:cNvPr>
          <p:cNvSpPr/>
          <p:nvPr/>
        </p:nvSpPr>
        <p:spPr>
          <a:xfrm>
            <a:off x="1638434" y="5036929"/>
            <a:ext cx="238137" cy="238137"/>
          </a:xfrm>
          <a:prstGeom prst="ellipse">
            <a:avLst/>
          </a:prstGeom>
          <a:solidFill>
            <a:schemeClr val="accent4">
              <a:alpha val="57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E2726DA-2A59-5948-AD11-F5AB5CD3F03C}"/>
              </a:ext>
            </a:extLst>
          </p:cNvPr>
          <p:cNvCxnSpPr>
            <a:cxnSpLocks/>
          </p:cNvCxnSpPr>
          <p:nvPr/>
        </p:nvCxnSpPr>
        <p:spPr>
          <a:xfrm>
            <a:off x="627247" y="5610282"/>
            <a:ext cx="2674125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01DE7AE3-D802-86FA-A858-EFEBBDCA5C27}"/>
              </a:ext>
            </a:extLst>
          </p:cNvPr>
          <p:cNvSpPr/>
          <p:nvPr/>
        </p:nvSpPr>
        <p:spPr>
          <a:xfrm>
            <a:off x="5124157" y="2315806"/>
            <a:ext cx="238137" cy="238137"/>
          </a:xfrm>
          <a:prstGeom prst="ellipse">
            <a:avLst/>
          </a:prstGeom>
          <a:solidFill>
            <a:schemeClr val="accent4">
              <a:alpha val="57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4DC1B1-0F5D-CF4E-9961-EFA5A7B061F5}"/>
              </a:ext>
            </a:extLst>
          </p:cNvPr>
          <p:cNvSpPr txBox="1"/>
          <p:nvPr/>
        </p:nvSpPr>
        <p:spPr>
          <a:xfrm>
            <a:off x="4829552" y="3483127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=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077232-A01D-1545-B104-F8960D5B0CEB}"/>
              </a:ext>
            </a:extLst>
          </p:cNvPr>
          <p:cNvSpPr txBox="1"/>
          <p:nvPr/>
        </p:nvSpPr>
        <p:spPr>
          <a:xfrm>
            <a:off x="4829552" y="3789774"/>
            <a:ext cx="4411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up satisficing to 1pt instead of 0.5 pts? 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5C2DB70-FAE6-9947-B610-AA505AB0EB82}"/>
              </a:ext>
            </a:extLst>
          </p:cNvPr>
          <p:cNvSpPr/>
          <p:nvPr/>
        </p:nvSpPr>
        <p:spPr>
          <a:xfrm>
            <a:off x="4660468" y="2549487"/>
            <a:ext cx="238137" cy="238137"/>
          </a:xfrm>
          <a:prstGeom prst="ellipse">
            <a:avLst/>
          </a:prstGeom>
          <a:solidFill>
            <a:schemeClr val="accent4">
              <a:alpha val="57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0437A63-B02C-B54B-AF7A-113E25AAAF46}"/>
              </a:ext>
            </a:extLst>
          </p:cNvPr>
          <p:cNvCxnSpPr>
            <a:cxnSpLocks/>
          </p:cNvCxnSpPr>
          <p:nvPr/>
        </p:nvCxnSpPr>
        <p:spPr>
          <a:xfrm>
            <a:off x="4765441" y="2680752"/>
            <a:ext cx="4875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822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4005584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5515739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4020120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40E80404-7B9E-18B6-580F-A397D0679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03300"/>
            <a:ext cx="91440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709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4005584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5515739" y="2921168"/>
            <a:ext cx="51785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interpretations</a:t>
            </a:r>
          </a:p>
        </p:txBody>
      </p:sp>
    </p:spTree>
    <p:extLst>
      <p:ext uri="{BB962C8B-B14F-4D97-AF65-F5344CB8AC3E}">
        <p14:creationId xmlns:p14="http://schemas.microsoft.com/office/powerpoint/2010/main" val="28982576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37C04717-FA8D-0001-7DC5-21B9071A3D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96" t="3473" r="5604" b="2478"/>
          <a:stretch/>
        </p:blipFill>
        <p:spPr>
          <a:xfrm>
            <a:off x="0" y="0"/>
            <a:ext cx="3335258" cy="334183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009F2F1-86E9-6B87-BCE5-0AFBABE01BBC}"/>
              </a:ext>
            </a:extLst>
          </p:cNvPr>
          <p:cNvSpPr/>
          <p:nvPr/>
        </p:nvSpPr>
        <p:spPr>
          <a:xfrm>
            <a:off x="1187265" y="1916999"/>
            <a:ext cx="238137" cy="238137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237097-004A-F030-10A3-4B3202DF03C6}"/>
              </a:ext>
            </a:extLst>
          </p:cNvPr>
          <p:cNvCxnSpPr>
            <a:cxnSpLocks/>
          </p:cNvCxnSpPr>
          <p:nvPr/>
        </p:nvCxnSpPr>
        <p:spPr>
          <a:xfrm flipV="1">
            <a:off x="1299756" y="158394"/>
            <a:ext cx="0" cy="2830661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226204FF-F4EF-4994-8861-BCB1D443D870}"/>
              </a:ext>
            </a:extLst>
          </p:cNvPr>
          <p:cNvSpPr/>
          <p:nvPr/>
        </p:nvSpPr>
        <p:spPr>
          <a:xfrm>
            <a:off x="1187265" y="2150584"/>
            <a:ext cx="238137" cy="238137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AFFE16C1-1963-859A-F59C-77083F1463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96" t="3473" r="5604" b="2478"/>
          <a:stretch/>
        </p:blipFill>
        <p:spPr>
          <a:xfrm>
            <a:off x="3335258" y="0"/>
            <a:ext cx="3335258" cy="3341836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C267D04F-E92A-56F0-B1D6-E6520D5A6A75}"/>
              </a:ext>
            </a:extLst>
          </p:cNvPr>
          <p:cNvSpPr/>
          <p:nvPr/>
        </p:nvSpPr>
        <p:spPr>
          <a:xfrm>
            <a:off x="4648170" y="2613985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F38C761-F463-E140-F74F-0887B2A021F9}"/>
              </a:ext>
            </a:extLst>
          </p:cNvPr>
          <p:cNvCxnSpPr>
            <a:cxnSpLocks/>
          </p:cNvCxnSpPr>
          <p:nvPr/>
        </p:nvCxnSpPr>
        <p:spPr>
          <a:xfrm flipV="1">
            <a:off x="4648170" y="184451"/>
            <a:ext cx="1381468" cy="2778546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6F442E05-8AA9-0944-8D99-65DB4F233C68}"/>
              </a:ext>
            </a:extLst>
          </p:cNvPr>
          <p:cNvSpPr/>
          <p:nvPr/>
        </p:nvSpPr>
        <p:spPr>
          <a:xfrm>
            <a:off x="5345482" y="1216448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459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4278735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5515739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933282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0AEAE41-0AB2-2803-64F2-CAC8A9755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03300"/>
            <a:ext cx="91440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8515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AF6CCCAE-3648-C6C2-E364-50A5BFCC0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03300"/>
            <a:ext cx="91440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430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4278735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5515739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1268541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AF6CCCAE-3648-C6C2-E364-50A5BFCC08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86" t="3067" r="5433" b="2645"/>
          <a:stretch/>
        </p:blipFill>
        <p:spPr>
          <a:xfrm>
            <a:off x="242370" y="168006"/>
            <a:ext cx="3205909" cy="326099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54B9E7-40E3-F717-A6C0-75E0E3C48111}"/>
              </a:ext>
            </a:extLst>
          </p:cNvPr>
          <p:cNvCxnSpPr>
            <a:cxnSpLocks/>
          </p:cNvCxnSpPr>
          <p:nvPr/>
        </p:nvCxnSpPr>
        <p:spPr>
          <a:xfrm flipV="1">
            <a:off x="1465009" y="268562"/>
            <a:ext cx="0" cy="2830661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8AB19CE3-2291-58B9-9F91-DB08E5BCD41A}"/>
              </a:ext>
            </a:extLst>
          </p:cNvPr>
          <p:cNvSpPr/>
          <p:nvPr/>
        </p:nvSpPr>
        <p:spPr>
          <a:xfrm>
            <a:off x="1345940" y="2272627"/>
            <a:ext cx="238137" cy="238137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F1E9A58-D76A-4849-17AA-977D06695214}"/>
              </a:ext>
            </a:extLst>
          </p:cNvPr>
          <p:cNvSpPr/>
          <p:nvPr/>
        </p:nvSpPr>
        <p:spPr>
          <a:xfrm>
            <a:off x="1340002" y="2040428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F1083568-8929-543D-CCD3-82EB8955AA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86" t="3067" r="5433" b="2645"/>
          <a:stretch/>
        </p:blipFill>
        <p:spPr>
          <a:xfrm>
            <a:off x="3512043" y="178068"/>
            <a:ext cx="3205909" cy="3260994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2CE39FF-03FE-41D4-535E-72672B20A29D}"/>
              </a:ext>
            </a:extLst>
          </p:cNvPr>
          <p:cNvSpPr/>
          <p:nvPr/>
        </p:nvSpPr>
        <p:spPr>
          <a:xfrm>
            <a:off x="4609674" y="2062682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2FE3C4-1597-5839-663A-E6C0639D3A6D}"/>
              </a:ext>
            </a:extLst>
          </p:cNvPr>
          <p:cNvCxnSpPr>
            <a:cxnSpLocks/>
          </p:cNvCxnSpPr>
          <p:nvPr/>
        </p:nvCxnSpPr>
        <p:spPr>
          <a:xfrm flipV="1">
            <a:off x="4271544" y="350322"/>
            <a:ext cx="1369235" cy="2748900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4293B97-43F1-DA35-EBD0-8CA3F654DE0A}"/>
              </a:ext>
            </a:extLst>
          </p:cNvPr>
          <p:cNvSpPr/>
          <p:nvPr/>
        </p:nvSpPr>
        <p:spPr>
          <a:xfrm>
            <a:off x="4835935" y="1607474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821F2F2F-C57E-0B20-F63E-4FD8B45692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86" t="3067" r="5433" b="2645"/>
          <a:stretch/>
        </p:blipFill>
        <p:spPr>
          <a:xfrm>
            <a:off x="3512043" y="3181085"/>
            <a:ext cx="3205909" cy="3260994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8F5E36FB-78C7-0D57-3D8D-F6B9DAC5AB75}"/>
              </a:ext>
            </a:extLst>
          </p:cNvPr>
          <p:cNvSpPr/>
          <p:nvPr/>
        </p:nvSpPr>
        <p:spPr>
          <a:xfrm>
            <a:off x="4609674" y="5065699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BA16BD-8EE1-7889-5617-63576608813F}"/>
              </a:ext>
            </a:extLst>
          </p:cNvPr>
          <p:cNvCxnSpPr>
            <a:cxnSpLocks/>
          </p:cNvCxnSpPr>
          <p:nvPr/>
        </p:nvCxnSpPr>
        <p:spPr>
          <a:xfrm flipV="1">
            <a:off x="4271544" y="3353339"/>
            <a:ext cx="1369235" cy="2748900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BF2E066-31BE-E3F6-F066-3481838196A8}"/>
              </a:ext>
            </a:extLst>
          </p:cNvPr>
          <p:cNvSpPr/>
          <p:nvPr/>
        </p:nvSpPr>
        <p:spPr>
          <a:xfrm>
            <a:off x="4835935" y="4610491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8945B3-717F-00C0-0E5F-9CF79FD2C1D7}"/>
              </a:ext>
            </a:extLst>
          </p:cNvPr>
          <p:cNvCxnSpPr>
            <a:cxnSpLocks/>
          </p:cNvCxnSpPr>
          <p:nvPr/>
        </p:nvCxnSpPr>
        <p:spPr>
          <a:xfrm flipH="1" flipV="1">
            <a:off x="3834333" y="5184767"/>
            <a:ext cx="444895" cy="917472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D45B856-EB2C-EDFA-9855-9954CE6502F2}"/>
              </a:ext>
            </a:extLst>
          </p:cNvPr>
          <p:cNvCxnSpPr>
            <a:cxnSpLocks/>
          </p:cNvCxnSpPr>
          <p:nvPr/>
        </p:nvCxnSpPr>
        <p:spPr>
          <a:xfrm>
            <a:off x="3802451" y="5184767"/>
            <a:ext cx="2836554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59448812-7257-12FD-2B27-636D91635A21}"/>
              </a:ext>
            </a:extLst>
          </p:cNvPr>
          <p:cNvSpPr/>
          <p:nvPr/>
        </p:nvSpPr>
        <p:spPr>
          <a:xfrm>
            <a:off x="5521710" y="5059392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297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4278735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5515739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5574495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7EC90F76-4DDF-76E8-51AD-32A5440DD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03300"/>
            <a:ext cx="91440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1215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4278735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5515739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38681412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E2058C05-1EDE-3430-C7D7-7B419E3083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67" t="3261" r="5476" b="4444"/>
          <a:stretch/>
        </p:blipFill>
        <p:spPr>
          <a:xfrm>
            <a:off x="127000" y="0"/>
            <a:ext cx="3314700" cy="33020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B8501C3-1C06-5668-FB80-74F3C091DCCD}"/>
              </a:ext>
            </a:extLst>
          </p:cNvPr>
          <p:cNvCxnSpPr>
            <a:cxnSpLocks/>
          </p:cNvCxnSpPr>
          <p:nvPr/>
        </p:nvCxnSpPr>
        <p:spPr>
          <a:xfrm flipV="1">
            <a:off x="2324767" y="188199"/>
            <a:ext cx="0" cy="2830661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0ED62400-D2E7-653C-2D3C-886AB3812492}"/>
              </a:ext>
            </a:extLst>
          </p:cNvPr>
          <p:cNvSpPr/>
          <p:nvPr/>
        </p:nvSpPr>
        <p:spPr>
          <a:xfrm>
            <a:off x="2207444" y="1952381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8DC6531-EDE1-D1B8-29D0-D5ACD63E1EAD}"/>
              </a:ext>
            </a:extLst>
          </p:cNvPr>
          <p:cNvCxnSpPr>
            <a:cxnSpLocks/>
          </p:cNvCxnSpPr>
          <p:nvPr/>
        </p:nvCxnSpPr>
        <p:spPr>
          <a:xfrm>
            <a:off x="1403962" y="2070258"/>
            <a:ext cx="920805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ACD439-BEC6-A95B-0A30-3E22F6CD75A7}"/>
              </a:ext>
            </a:extLst>
          </p:cNvPr>
          <p:cNvCxnSpPr>
            <a:cxnSpLocks/>
          </p:cNvCxnSpPr>
          <p:nvPr/>
        </p:nvCxnSpPr>
        <p:spPr>
          <a:xfrm flipV="1">
            <a:off x="3260939" y="218691"/>
            <a:ext cx="0" cy="2830661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0AFEBDBF-C3B1-07E8-7F0C-6B5286302D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67" t="3261" r="5476" b="4444"/>
          <a:stretch/>
        </p:blipFill>
        <p:spPr>
          <a:xfrm>
            <a:off x="3801357" y="0"/>
            <a:ext cx="3314700" cy="33020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FEC2A6-3177-F7A9-6916-FE8B309D582B}"/>
              </a:ext>
            </a:extLst>
          </p:cNvPr>
          <p:cNvCxnSpPr>
            <a:cxnSpLocks/>
          </p:cNvCxnSpPr>
          <p:nvPr/>
        </p:nvCxnSpPr>
        <p:spPr>
          <a:xfrm flipV="1">
            <a:off x="5522144" y="218691"/>
            <a:ext cx="1413152" cy="280016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70EBCF4-0EB3-641E-D71B-5590869D8BC3}"/>
              </a:ext>
            </a:extLst>
          </p:cNvPr>
          <p:cNvSpPr/>
          <p:nvPr/>
        </p:nvSpPr>
        <p:spPr>
          <a:xfrm>
            <a:off x="5881801" y="1952381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1C45B8D-1DA7-843E-044B-93A8671B1E78}"/>
              </a:ext>
            </a:extLst>
          </p:cNvPr>
          <p:cNvSpPr/>
          <p:nvPr/>
        </p:nvSpPr>
        <p:spPr>
          <a:xfrm>
            <a:off x="1269652" y="1943569"/>
            <a:ext cx="238137" cy="238137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22EC221-7E4E-2C6C-D9DA-14023BF7A146}"/>
              </a:ext>
            </a:extLst>
          </p:cNvPr>
          <p:cNvSpPr/>
          <p:nvPr/>
        </p:nvSpPr>
        <p:spPr>
          <a:xfrm>
            <a:off x="1743686" y="2417512"/>
            <a:ext cx="238137" cy="238137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C8BE75-3017-7EFE-9B4F-8ACBAB551B93}"/>
              </a:ext>
            </a:extLst>
          </p:cNvPr>
          <p:cNvCxnSpPr>
            <a:cxnSpLocks/>
          </p:cNvCxnSpPr>
          <p:nvPr/>
        </p:nvCxnSpPr>
        <p:spPr>
          <a:xfrm>
            <a:off x="1864364" y="2534198"/>
            <a:ext cx="460403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2B69E20-6F26-1C62-0958-D6AE76E17B5B}"/>
              </a:ext>
            </a:extLst>
          </p:cNvPr>
          <p:cNvCxnSpPr>
            <a:cxnSpLocks/>
          </p:cNvCxnSpPr>
          <p:nvPr/>
        </p:nvCxnSpPr>
        <p:spPr>
          <a:xfrm flipH="1" flipV="1">
            <a:off x="4133735" y="218691"/>
            <a:ext cx="1402121" cy="2788818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BEB6AC5-E6C6-27F3-C113-520839D4A302}"/>
              </a:ext>
            </a:extLst>
          </p:cNvPr>
          <p:cNvSpPr/>
          <p:nvPr/>
        </p:nvSpPr>
        <p:spPr>
          <a:xfrm>
            <a:off x="4711792" y="1469220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2048DFE-B142-2570-FD2D-9CFAF3E6945C}"/>
              </a:ext>
            </a:extLst>
          </p:cNvPr>
          <p:cNvSpPr/>
          <p:nvPr/>
        </p:nvSpPr>
        <p:spPr>
          <a:xfrm>
            <a:off x="4941429" y="1933668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148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E2058C05-1EDE-3430-C7D7-7B419E3083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67" t="3261" r="5476" b="4444"/>
          <a:stretch/>
        </p:blipFill>
        <p:spPr>
          <a:xfrm>
            <a:off x="127000" y="0"/>
            <a:ext cx="3314700" cy="33020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B8501C3-1C06-5668-FB80-74F3C091DCCD}"/>
              </a:ext>
            </a:extLst>
          </p:cNvPr>
          <p:cNvCxnSpPr>
            <a:cxnSpLocks/>
          </p:cNvCxnSpPr>
          <p:nvPr/>
        </p:nvCxnSpPr>
        <p:spPr>
          <a:xfrm flipV="1">
            <a:off x="2324767" y="188199"/>
            <a:ext cx="0" cy="2830661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0ED62400-D2E7-653C-2D3C-886AB3812492}"/>
              </a:ext>
            </a:extLst>
          </p:cNvPr>
          <p:cNvSpPr/>
          <p:nvPr/>
        </p:nvSpPr>
        <p:spPr>
          <a:xfrm>
            <a:off x="2207444" y="1952381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8DC6531-EDE1-D1B8-29D0-D5ACD63E1EAD}"/>
              </a:ext>
            </a:extLst>
          </p:cNvPr>
          <p:cNvCxnSpPr>
            <a:cxnSpLocks/>
          </p:cNvCxnSpPr>
          <p:nvPr/>
        </p:nvCxnSpPr>
        <p:spPr>
          <a:xfrm>
            <a:off x="1403962" y="2070258"/>
            <a:ext cx="920805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ACD439-BEC6-A95B-0A30-3E22F6CD75A7}"/>
              </a:ext>
            </a:extLst>
          </p:cNvPr>
          <p:cNvCxnSpPr>
            <a:cxnSpLocks/>
          </p:cNvCxnSpPr>
          <p:nvPr/>
        </p:nvCxnSpPr>
        <p:spPr>
          <a:xfrm flipV="1">
            <a:off x="3260939" y="218691"/>
            <a:ext cx="0" cy="2830661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0AFEBDBF-C3B1-07E8-7F0C-6B5286302D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67" t="3261" r="5476" b="4444"/>
          <a:stretch/>
        </p:blipFill>
        <p:spPr>
          <a:xfrm>
            <a:off x="3801357" y="0"/>
            <a:ext cx="3314700" cy="33020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FEC2A6-3177-F7A9-6916-FE8B309D582B}"/>
              </a:ext>
            </a:extLst>
          </p:cNvPr>
          <p:cNvCxnSpPr>
            <a:cxnSpLocks/>
          </p:cNvCxnSpPr>
          <p:nvPr/>
        </p:nvCxnSpPr>
        <p:spPr>
          <a:xfrm flipV="1">
            <a:off x="5522144" y="218691"/>
            <a:ext cx="1413152" cy="280016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70EBCF4-0EB3-641E-D71B-5590869D8BC3}"/>
              </a:ext>
            </a:extLst>
          </p:cNvPr>
          <p:cNvSpPr/>
          <p:nvPr/>
        </p:nvSpPr>
        <p:spPr>
          <a:xfrm>
            <a:off x="5881801" y="1952381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1C45B8D-1DA7-843E-044B-93A8671B1E78}"/>
              </a:ext>
            </a:extLst>
          </p:cNvPr>
          <p:cNvSpPr/>
          <p:nvPr/>
        </p:nvSpPr>
        <p:spPr>
          <a:xfrm>
            <a:off x="1269652" y="1943569"/>
            <a:ext cx="238137" cy="238137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22EC221-7E4E-2C6C-D9DA-14023BF7A146}"/>
              </a:ext>
            </a:extLst>
          </p:cNvPr>
          <p:cNvSpPr/>
          <p:nvPr/>
        </p:nvSpPr>
        <p:spPr>
          <a:xfrm>
            <a:off x="1743686" y="2417512"/>
            <a:ext cx="238137" cy="238137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C8BE75-3017-7EFE-9B4F-8ACBAB551B93}"/>
              </a:ext>
            </a:extLst>
          </p:cNvPr>
          <p:cNvCxnSpPr>
            <a:cxnSpLocks/>
          </p:cNvCxnSpPr>
          <p:nvPr/>
        </p:nvCxnSpPr>
        <p:spPr>
          <a:xfrm>
            <a:off x="1864364" y="2534198"/>
            <a:ext cx="460403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2B69E20-6F26-1C62-0958-D6AE76E17B5B}"/>
              </a:ext>
            </a:extLst>
          </p:cNvPr>
          <p:cNvCxnSpPr>
            <a:cxnSpLocks/>
          </p:cNvCxnSpPr>
          <p:nvPr/>
        </p:nvCxnSpPr>
        <p:spPr>
          <a:xfrm flipH="1" flipV="1">
            <a:off x="4133735" y="218691"/>
            <a:ext cx="1402121" cy="2788818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BEB6AC5-E6C6-27F3-C113-520839D4A302}"/>
              </a:ext>
            </a:extLst>
          </p:cNvPr>
          <p:cNvSpPr/>
          <p:nvPr/>
        </p:nvSpPr>
        <p:spPr>
          <a:xfrm>
            <a:off x="4711792" y="1469220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2048DFE-B142-2570-FD2D-9CFAF3E6945C}"/>
              </a:ext>
            </a:extLst>
          </p:cNvPr>
          <p:cNvSpPr/>
          <p:nvPr/>
        </p:nvSpPr>
        <p:spPr>
          <a:xfrm>
            <a:off x="4941429" y="1933668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30D6C04-1AF8-F841-BA86-62AC5BD93E74}"/>
              </a:ext>
            </a:extLst>
          </p:cNvPr>
          <p:cNvSpPr/>
          <p:nvPr/>
        </p:nvSpPr>
        <p:spPr>
          <a:xfrm>
            <a:off x="2086630" y="1695531"/>
            <a:ext cx="238137" cy="238137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D20320-81AE-804F-B04A-9835ED5201BF}"/>
              </a:ext>
            </a:extLst>
          </p:cNvPr>
          <p:cNvSpPr/>
          <p:nvPr/>
        </p:nvSpPr>
        <p:spPr>
          <a:xfrm>
            <a:off x="2446287" y="2415129"/>
            <a:ext cx="238137" cy="238137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3EF59F-ABBE-3946-8232-30D361841871}"/>
              </a:ext>
            </a:extLst>
          </p:cNvPr>
          <p:cNvSpPr txBox="1"/>
          <p:nvPr/>
        </p:nvSpPr>
        <p:spPr>
          <a:xfrm>
            <a:off x="998606" y="3357595"/>
            <a:ext cx="31052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HN = 13, visual attractor</a:t>
            </a:r>
          </a:p>
          <a:p>
            <a:r>
              <a:rPr lang="en-US" dirty="0"/>
              <a:t>BF = 11,</a:t>
            </a:r>
          </a:p>
          <a:p>
            <a:r>
              <a:rPr lang="en-US" dirty="0"/>
              <a:t>F = 10… code as </a:t>
            </a:r>
            <a:r>
              <a:rPr lang="en-US" dirty="0" err="1"/>
              <a:t>orthog</a:t>
            </a:r>
            <a:endParaRPr lang="en-US" dirty="0"/>
          </a:p>
          <a:p>
            <a:r>
              <a:rPr lang="en-US" dirty="0"/>
              <a:t>EX … visual attractor/</a:t>
            </a:r>
            <a:r>
              <a:rPr lang="en-US" dirty="0" err="1"/>
              <a:t>wm</a:t>
            </a:r>
            <a:r>
              <a:rPr lang="en-US" dirty="0"/>
              <a:t> error </a:t>
            </a:r>
          </a:p>
          <a:p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B685038-6D54-4C4C-85D9-95169EEDA4F7}"/>
              </a:ext>
            </a:extLst>
          </p:cNvPr>
          <p:cNvSpPr/>
          <p:nvPr/>
        </p:nvSpPr>
        <p:spPr>
          <a:xfrm>
            <a:off x="2094565" y="1232782"/>
            <a:ext cx="238137" cy="238137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3B5F64A-40FB-FF46-A799-5CD8A218BC9D}"/>
              </a:ext>
            </a:extLst>
          </p:cNvPr>
          <p:cNvSpPr/>
          <p:nvPr/>
        </p:nvSpPr>
        <p:spPr>
          <a:xfrm>
            <a:off x="2102284" y="771834"/>
            <a:ext cx="238137" cy="238137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2EB265-38FD-1842-B302-53674A6B5C99}"/>
              </a:ext>
            </a:extLst>
          </p:cNvPr>
          <p:cNvSpPr txBox="1"/>
          <p:nvPr/>
        </p:nvSpPr>
        <p:spPr>
          <a:xfrm>
            <a:off x="284131" y="4682991"/>
            <a:ext cx="81572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FLAVORS OF ‘OTHER’ mistakes:</a:t>
            </a:r>
          </a:p>
          <a:p>
            <a:pPr marL="285750" indent="-285750">
              <a:buFontTx/>
              <a:buChar char="-"/>
            </a:pPr>
            <a:r>
              <a:rPr lang="en-US" dirty="0"/>
              <a:t>Within 1 hour offset from </a:t>
            </a:r>
            <a:r>
              <a:rPr lang="en-US" dirty="0" err="1"/>
              <a:t>orthog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Conflating encoding near </a:t>
            </a:r>
            <a:r>
              <a:rPr lang="en-US" dirty="0" err="1"/>
              <a:t>orthog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ie</a:t>
            </a:r>
            <a:r>
              <a:rPr lang="en-US" dirty="0"/>
              <a:t>. PLH, above. ‘visual distractors’??</a:t>
            </a:r>
          </a:p>
          <a:p>
            <a:pPr marL="285750" indent="-285750">
              <a:buFontTx/>
              <a:buChar char="-"/>
            </a:pPr>
            <a:r>
              <a:rPr lang="en-US" dirty="0"/>
              <a:t>Visual “attractors” (vs) visual distractors [</a:t>
            </a:r>
            <a:r>
              <a:rPr lang="en-US" dirty="0" err="1"/>
              <a:t>ie</a:t>
            </a:r>
            <a:r>
              <a:rPr lang="en-US" dirty="0"/>
              <a:t>. Crossing something wrong on the way]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153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4278735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5515739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11157386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4E779EF4-06EF-EC6A-3F93-B7DD4C3FB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03300"/>
            <a:ext cx="91440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90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3752184" y="2921168"/>
            <a:ext cx="51785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interpretations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DFD98-13C3-2344-9F98-FB31F68651A5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034122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4278735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5515739" y="2921168"/>
            <a:ext cx="51785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interpretations</a:t>
            </a:r>
          </a:p>
        </p:txBody>
      </p:sp>
    </p:spTree>
    <p:extLst>
      <p:ext uri="{BB962C8B-B14F-4D97-AF65-F5344CB8AC3E}">
        <p14:creationId xmlns:p14="http://schemas.microsoft.com/office/powerpoint/2010/main" val="36582317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4E779EF4-06EF-EC6A-3F93-B7DD4C3FB1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707" b="1119"/>
          <a:stretch/>
        </p:blipFill>
        <p:spPr>
          <a:xfrm>
            <a:off x="0" y="0"/>
            <a:ext cx="3851145" cy="358902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5B044D-7DDB-B242-7DB3-DD0AB6CF3C35}"/>
              </a:ext>
            </a:extLst>
          </p:cNvPr>
          <p:cNvCxnSpPr>
            <a:cxnSpLocks/>
          </p:cNvCxnSpPr>
          <p:nvPr/>
        </p:nvCxnSpPr>
        <p:spPr>
          <a:xfrm flipV="1">
            <a:off x="2111407" y="310119"/>
            <a:ext cx="0" cy="2830661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BB9388-FFC0-EEE9-FDFA-7CD2E9294984}"/>
              </a:ext>
            </a:extLst>
          </p:cNvPr>
          <p:cNvCxnSpPr>
            <a:cxnSpLocks/>
          </p:cNvCxnSpPr>
          <p:nvPr/>
        </p:nvCxnSpPr>
        <p:spPr>
          <a:xfrm>
            <a:off x="1396342" y="2458878"/>
            <a:ext cx="715065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B73DFA86-CD01-47D6-8E9A-6DCCA1CBB28C}"/>
              </a:ext>
            </a:extLst>
          </p:cNvPr>
          <p:cNvSpPr/>
          <p:nvPr/>
        </p:nvSpPr>
        <p:spPr>
          <a:xfrm>
            <a:off x="1277272" y="2332189"/>
            <a:ext cx="238137" cy="238137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F13DADDD-E710-D636-1D95-71ABF66AA4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707" b="1119"/>
          <a:stretch/>
        </p:blipFill>
        <p:spPr>
          <a:xfrm>
            <a:off x="3711146" y="119448"/>
            <a:ext cx="3851145" cy="358902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17F883-05CC-9C0A-960D-55CB9EA1CCB8}"/>
              </a:ext>
            </a:extLst>
          </p:cNvPr>
          <p:cNvCxnSpPr>
            <a:cxnSpLocks/>
          </p:cNvCxnSpPr>
          <p:nvPr/>
        </p:nvCxnSpPr>
        <p:spPr>
          <a:xfrm flipH="1" flipV="1">
            <a:off x="4390768" y="436605"/>
            <a:ext cx="1431785" cy="285657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89F747-00AD-25AB-F141-2F6DC9112FAD}"/>
              </a:ext>
            </a:extLst>
          </p:cNvPr>
          <p:cNvSpPr/>
          <p:nvPr/>
        </p:nvSpPr>
        <p:spPr>
          <a:xfrm>
            <a:off x="5465049" y="2682181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E7E21EA6-CA9F-99CD-B57D-BDFE32CFDE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707" b="1119"/>
          <a:stretch/>
        </p:blipFill>
        <p:spPr>
          <a:xfrm>
            <a:off x="3735427" y="3429000"/>
            <a:ext cx="3851145" cy="358902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A54029-A223-2852-36DD-93DC6D6B3E12}"/>
              </a:ext>
            </a:extLst>
          </p:cNvPr>
          <p:cNvCxnSpPr>
            <a:cxnSpLocks/>
          </p:cNvCxnSpPr>
          <p:nvPr/>
        </p:nvCxnSpPr>
        <p:spPr>
          <a:xfrm flipH="1" flipV="1">
            <a:off x="4415049" y="3746157"/>
            <a:ext cx="1431785" cy="285657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6B9FF74-F6D7-E27D-3DAB-6ED0517904CC}"/>
              </a:ext>
            </a:extLst>
          </p:cNvPr>
          <p:cNvSpPr/>
          <p:nvPr/>
        </p:nvSpPr>
        <p:spPr>
          <a:xfrm>
            <a:off x="5489330" y="5991733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23F0784-3092-05B5-3DCF-3D19A16014A2}"/>
              </a:ext>
            </a:extLst>
          </p:cNvPr>
          <p:cNvCxnSpPr>
            <a:cxnSpLocks/>
          </p:cNvCxnSpPr>
          <p:nvPr/>
        </p:nvCxnSpPr>
        <p:spPr>
          <a:xfrm>
            <a:off x="4120956" y="6121770"/>
            <a:ext cx="2828484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4CFE6A59-9B46-C5FC-D718-8611D163F995}"/>
              </a:ext>
            </a:extLst>
          </p:cNvPr>
          <p:cNvSpPr/>
          <p:nvPr/>
        </p:nvSpPr>
        <p:spPr>
          <a:xfrm>
            <a:off x="4538354" y="5996605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6E560E-5F8F-2AD5-3173-8D604DEAD82E}"/>
              </a:ext>
            </a:extLst>
          </p:cNvPr>
          <p:cNvSpPr/>
          <p:nvPr/>
        </p:nvSpPr>
        <p:spPr>
          <a:xfrm>
            <a:off x="6202169" y="5991732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004E663-05F3-5C06-81BE-0E6C5F1B181A}"/>
              </a:ext>
            </a:extLst>
          </p:cNvPr>
          <p:cNvSpPr/>
          <p:nvPr/>
        </p:nvSpPr>
        <p:spPr>
          <a:xfrm>
            <a:off x="6440306" y="5996605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9866630-9E7B-7839-601F-1BC494C5939D}"/>
              </a:ext>
            </a:extLst>
          </p:cNvPr>
          <p:cNvCxnSpPr>
            <a:cxnSpLocks/>
          </p:cNvCxnSpPr>
          <p:nvPr/>
        </p:nvCxnSpPr>
        <p:spPr>
          <a:xfrm flipV="1">
            <a:off x="5843482" y="4221018"/>
            <a:ext cx="1190296" cy="2373163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9824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4278735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5515739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38529493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929D8B4E-BF2C-A1C6-0E4E-4DB0DEEC4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03300"/>
            <a:ext cx="91440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78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4278735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5515739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31915194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929D8B4E-BF2C-A1C6-0E4E-4DB0DEEC43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245" t="2910" r="5668" b="3861"/>
          <a:stretch/>
        </p:blipFill>
        <p:spPr>
          <a:xfrm>
            <a:off x="7304086" y="196990"/>
            <a:ext cx="3304452" cy="339904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940898E-0E5C-A498-8057-1C57A9789096}"/>
              </a:ext>
            </a:extLst>
          </p:cNvPr>
          <p:cNvCxnSpPr>
            <a:cxnSpLocks/>
          </p:cNvCxnSpPr>
          <p:nvPr/>
        </p:nvCxnSpPr>
        <p:spPr>
          <a:xfrm flipV="1">
            <a:off x="9005590" y="316809"/>
            <a:ext cx="0" cy="293843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659D4A4C-9FBC-B521-A328-9506C6206C5E}"/>
              </a:ext>
            </a:extLst>
          </p:cNvPr>
          <p:cNvSpPr/>
          <p:nvPr/>
        </p:nvSpPr>
        <p:spPr>
          <a:xfrm>
            <a:off x="8892827" y="2662661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76B3B57-D20C-06B6-5A5B-936713FC1333}"/>
              </a:ext>
            </a:extLst>
          </p:cNvPr>
          <p:cNvSpPr/>
          <p:nvPr/>
        </p:nvSpPr>
        <p:spPr>
          <a:xfrm>
            <a:off x="8892827" y="759238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4E01D4C0-D9A2-EE25-C5E0-C351AB7076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245" t="2910" r="5668" b="3861"/>
          <a:stretch/>
        </p:blipFill>
        <p:spPr>
          <a:xfrm>
            <a:off x="2932613" y="196990"/>
            <a:ext cx="3304452" cy="339904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1D09CC-C17E-06CB-927E-85F2EBEDAABC}"/>
              </a:ext>
            </a:extLst>
          </p:cNvPr>
          <p:cNvCxnSpPr>
            <a:cxnSpLocks/>
          </p:cNvCxnSpPr>
          <p:nvPr/>
        </p:nvCxnSpPr>
        <p:spPr>
          <a:xfrm>
            <a:off x="4668929" y="2792679"/>
            <a:ext cx="226122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A6990B-0AE0-9AE3-5EEF-833BBE2CAD54}"/>
              </a:ext>
            </a:extLst>
          </p:cNvPr>
          <p:cNvCxnSpPr>
            <a:cxnSpLocks/>
          </p:cNvCxnSpPr>
          <p:nvPr/>
        </p:nvCxnSpPr>
        <p:spPr>
          <a:xfrm>
            <a:off x="4781990" y="2559376"/>
            <a:ext cx="375883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A9A6B98-B57A-E352-8881-527763DC1C70}"/>
              </a:ext>
            </a:extLst>
          </p:cNvPr>
          <p:cNvCxnSpPr>
            <a:cxnSpLocks/>
          </p:cNvCxnSpPr>
          <p:nvPr/>
        </p:nvCxnSpPr>
        <p:spPr>
          <a:xfrm>
            <a:off x="4167827" y="2553901"/>
            <a:ext cx="375883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6E72033-FAC0-6420-D43A-C5B453E52B58}"/>
              </a:ext>
            </a:extLst>
          </p:cNvPr>
          <p:cNvCxnSpPr>
            <a:cxnSpLocks/>
          </p:cNvCxnSpPr>
          <p:nvPr/>
        </p:nvCxnSpPr>
        <p:spPr>
          <a:xfrm>
            <a:off x="3559140" y="2560806"/>
            <a:ext cx="375883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942A2D1-E4C7-7395-3392-24B4673725EF}"/>
              </a:ext>
            </a:extLst>
          </p:cNvPr>
          <p:cNvCxnSpPr>
            <a:cxnSpLocks/>
          </p:cNvCxnSpPr>
          <p:nvPr/>
        </p:nvCxnSpPr>
        <p:spPr>
          <a:xfrm>
            <a:off x="3678687" y="2795538"/>
            <a:ext cx="256336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5AC572C-799A-5DCB-52D1-8F65765E38C8}"/>
              </a:ext>
            </a:extLst>
          </p:cNvPr>
          <p:cNvCxnSpPr>
            <a:cxnSpLocks/>
          </p:cNvCxnSpPr>
          <p:nvPr/>
        </p:nvCxnSpPr>
        <p:spPr>
          <a:xfrm>
            <a:off x="4167827" y="2317909"/>
            <a:ext cx="501102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ADC192-D39E-C7F5-C749-C3DE067EA96A}"/>
              </a:ext>
            </a:extLst>
          </p:cNvPr>
          <p:cNvCxnSpPr>
            <a:cxnSpLocks/>
          </p:cNvCxnSpPr>
          <p:nvPr/>
        </p:nvCxnSpPr>
        <p:spPr>
          <a:xfrm>
            <a:off x="5103123" y="2316644"/>
            <a:ext cx="501102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0B71D9-F6FD-4AD6-3414-7BFF38534B44}"/>
              </a:ext>
            </a:extLst>
          </p:cNvPr>
          <p:cNvCxnSpPr>
            <a:cxnSpLocks/>
          </p:cNvCxnSpPr>
          <p:nvPr/>
        </p:nvCxnSpPr>
        <p:spPr>
          <a:xfrm>
            <a:off x="4531439" y="2081552"/>
            <a:ext cx="626434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C2FE36A-F358-7488-0119-082212E75BB4}"/>
              </a:ext>
            </a:extLst>
          </p:cNvPr>
          <p:cNvCxnSpPr>
            <a:cxnSpLocks/>
          </p:cNvCxnSpPr>
          <p:nvPr/>
        </p:nvCxnSpPr>
        <p:spPr>
          <a:xfrm>
            <a:off x="4402961" y="1839720"/>
            <a:ext cx="705637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FE5B03-ED97-4CE1-8716-807E4B72BE42}"/>
              </a:ext>
            </a:extLst>
          </p:cNvPr>
          <p:cNvCxnSpPr>
            <a:cxnSpLocks/>
          </p:cNvCxnSpPr>
          <p:nvPr/>
        </p:nvCxnSpPr>
        <p:spPr>
          <a:xfrm flipV="1">
            <a:off x="4639239" y="322043"/>
            <a:ext cx="0" cy="293843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48DD70F7-6F2B-57CC-FD4D-1DBEC8B910BA}"/>
              </a:ext>
            </a:extLst>
          </p:cNvPr>
          <p:cNvSpPr/>
          <p:nvPr/>
        </p:nvSpPr>
        <p:spPr>
          <a:xfrm>
            <a:off x="4040390" y="2185699"/>
            <a:ext cx="238137" cy="238137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EF50815-C2E3-C5F8-B44F-938F97D7FBCB}"/>
              </a:ext>
            </a:extLst>
          </p:cNvPr>
          <p:cNvCxnSpPr>
            <a:cxnSpLocks/>
          </p:cNvCxnSpPr>
          <p:nvPr/>
        </p:nvCxnSpPr>
        <p:spPr>
          <a:xfrm>
            <a:off x="3925708" y="1839079"/>
            <a:ext cx="705637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1914E348-ACB8-03E4-84D2-F1D96F44A915}"/>
              </a:ext>
            </a:extLst>
          </p:cNvPr>
          <p:cNvSpPr/>
          <p:nvPr/>
        </p:nvSpPr>
        <p:spPr>
          <a:xfrm>
            <a:off x="3801922" y="1714345"/>
            <a:ext cx="238137" cy="238137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466831F-7B71-0FFD-3738-AB422CC5E539}"/>
              </a:ext>
            </a:extLst>
          </p:cNvPr>
          <p:cNvSpPr/>
          <p:nvPr/>
        </p:nvSpPr>
        <p:spPr>
          <a:xfrm>
            <a:off x="4040389" y="2424524"/>
            <a:ext cx="238137" cy="238137"/>
          </a:xfrm>
          <a:prstGeom prst="ellipse">
            <a:avLst/>
          </a:prstGeom>
          <a:solidFill>
            <a:schemeClr val="bg2">
              <a:lumMod val="9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Chart&#10;&#10;Description automatically generated">
            <a:extLst>
              <a:ext uri="{FF2B5EF4-FFF2-40B4-BE49-F238E27FC236}">
                <a16:creationId xmlns:a16="http://schemas.microsoft.com/office/drawing/2014/main" id="{31124356-39B5-E21F-BC66-59F3E15BAD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245" t="2910" r="5668" b="3861"/>
          <a:stretch/>
        </p:blipFill>
        <p:spPr>
          <a:xfrm>
            <a:off x="7353364" y="3596037"/>
            <a:ext cx="3304452" cy="3399047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F6718C8-CC37-B1D4-D034-005156086F2E}"/>
              </a:ext>
            </a:extLst>
          </p:cNvPr>
          <p:cNvCxnSpPr>
            <a:cxnSpLocks/>
          </p:cNvCxnSpPr>
          <p:nvPr/>
        </p:nvCxnSpPr>
        <p:spPr>
          <a:xfrm flipV="1">
            <a:off x="9054868" y="3715856"/>
            <a:ext cx="0" cy="293843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3788AA27-F2A7-DC4C-E73C-1B374C4B0AF3}"/>
              </a:ext>
            </a:extLst>
          </p:cNvPr>
          <p:cNvSpPr/>
          <p:nvPr/>
        </p:nvSpPr>
        <p:spPr>
          <a:xfrm>
            <a:off x="8942105" y="6061708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93EE283-06A6-9171-A757-A81583FA74EC}"/>
              </a:ext>
            </a:extLst>
          </p:cNvPr>
          <p:cNvSpPr/>
          <p:nvPr/>
        </p:nvSpPr>
        <p:spPr>
          <a:xfrm>
            <a:off x="8942105" y="4158285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F46CE58-AB0D-6525-7B74-B5B82DC8C663}"/>
              </a:ext>
            </a:extLst>
          </p:cNvPr>
          <p:cNvCxnSpPr>
            <a:cxnSpLocks/>
          </p:cNvCxnSpPr>
          <p:nvPr/>
        </p:nvCxnSpPr>
        <p:spPr>
          <a:xfrm flipH="1" flipV="1">
            <a:off x="7618174" y="3817496"/>
            <a:ext cx="1436694" cy="2836799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B19D218-B374-AF92-AE0D-5F6A2E19F138}"/>
              </a:ext>
            </a:extLst>
          </p:cNvPr>
          <p:cNvCxnSpPr>
            <a:cxnSpLocks/>
          </p:cNvCxnSpPr>
          <p:nvPr/>
        </p:nvCxnSpPr>
        <p:spPr>
          <a:xfrm flipV="1">
            <a:off x="9054868" y="3878317"/>
            <a:ext cx="1418800" cy="2782693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0D415DF7-65DA-C018-AC5A-B93AA1CB5179}"/>
              </a:ext>
            </a:extLst>
          </p:cNvPr>
          <p:cNvSpPr/>
          <p:nvPr/>
        </p:nvSpPr>
        <p:spPr>
          <a:xfrm>
            <a:off x="9407062" y="5571926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B608F26-8674-E6AC-1D94-2921A211A1BC}"/>
              </a:ext>
            </a:extLst>
          </p:cNvPr>
          <p:cNvSpPr/>
          <p:nvPr/>
        </p:nvSpPr>
        <p:spPr>
          <a:xfrm>
            <a:off x="8217453" y="5110520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BF7F3DC-638C-EBE3-E00B-E1304CA5AC09}"/>
              </a:ext>
            </a:extLst>
          </p:cNvPr>
          <p:cNvSpPr/>
          <p:nvPr/>
        </p:nvSpPr>
        <p:spPr>
          <a:xfrm>
            <a:off x="8455590" y="5592715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514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4E01D4C0-D9A2-EE25-C5E0-C351AB7076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245" t="2910" r="5668" b="3861"/>
          <a:stretch/>
        </p:blipFill>
        <p:spPr>
          <a:xfrm>
            <a:off x="2932613" y="196990"/>
            <a:ext cx="3304452" cy="339904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1D09CC-C17E-06CB-927E-85F2EBEDAABC}"/>
              </a:ext>
            </a:extLst>
          </p:cNvPr>
          <p:cNvCxnSpPr>
            <a:cxnSpLocks/>
          </p:cNvCxnSpPr>
          <p:nvPr/>
        </p:nvCxnSpPr>
        <p:spPr>
          <a:xfrm>
            <a:off x="4668929" y="2792679"/>
            <a:ext cx="226122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A6990B-0AE0-9AE3-5EEF-833BBE2CAD54}"/>
              </a:ext>
            </a:extLst>
          </p:cNvPr>
          <p:cNvCxnSpPr>
            <a:cxnSpLocks/>
          </p:cNvCxnSpPr>
          <p:nvPr/>
        </p:nvCxnSpPr>
        <p:spPr>
          <a:xfrm>
            <a:off x="4781990" y="2559376"/>
            <a:ext cx="375883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A9A6B98-B57A-E352-8881-527763DC1C70}"/>
              </a:ext>
            </a:extLst>
          </p:cNvPr>
          <p:cNvCxnSpPr>
            <a:cxnSpLocks/>
          </p:cNvCxnSpPr>
          <p:nvPr/>
        </p:nvCxnSpPr>
        <p:spPr>
          <a:xfrm>
            <a:off x="4167827" y="2553901"/>
            <a:ext cx="375883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6E72033-FAC0-6420-D43A-C5B453E52B58}"/>
              </a:ext>
            </a:extLst>
          </p:cNvPr>
          <p:cNvCxnSpPr>
            <a:cxnSpLocks/>
          </p:cNvCxnSpPr>
          <p:nvPr/>
        </p:nvCxnSpPr>
        <p:spPr>
          <a:xfrm>
            <a:off x="3559140" y="2560806"/>
            <a:ext cx="375883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942A2D1-E4C7-7395-3392-24B4673725EF}"/>
              </a:ext>
            </a:extLst>
          </p:cNvPr>
          <p:cNvCxnSpPr>
            <a:cxnSpLocks/>
          </p:cNvCxnSpPr>
          <p:nvPr/>
        </p:nvCxnSpPr>
        <p:spPr>
          <a:xfrm>
            <a:off x="3678687" y="2795538"/>
            <a:ext cx="256336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5AC572C-799A-5DCB-52D1-8F65765E38C8}"/>
              </a:ext>
            </a:extLst>
          </p:cNvPr>
          <p:cNvCxnSpPr>
            <a:cxnSpLocks/>
          </p:cNvCxnSpPr>
          <p:nvPr/>
        </p:nvCxnSpPr>
        <p:spPr>
          <a:xfrm>
            <a:off x="4167827" y="2317909"/>
            <a:ext cx="501102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ADC192-D39E-C7F5-C749-C3DE067EA96A}"/>
              </a:ext>
            </a:extLst>
          </p:cNvPr>
          <p:cNvCxnSpPr>
            <a:cxnSpLocks/>
          </p:cNvCxnSpPr>
          <p:nvPr/>
        </p:nvCxnSpPr>
        <p:spPr>
          <a:xfrm>
            <a:off x="5103123" y="2316644"/>
            <a:ext cx="501102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0B71D9-F6FD-4AD6-3414-7BFF38534B44}"/>
              </a:ext>
            </a:extLst>
          </p:cNvPr>
          <p:cNvCxnSpPr>
            <a:cxnSpLocks/>
          </p:cNvCxnSpPr>
          <p:nvPr/>
        </p:nvCxnSpPr>
        <p:spPr>
          <a:xfrm>
            <a:off x="4531439" y="2081552"/>
            <a:ext cx="626434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C2FE36A-F358-7488-0119-082212E75BB4}"/>
              </a:ext>
            </a:extLst>
          </p:cNvPr>
          <p:cNvCxnSpPr>
            <a:cxnSpLocks/>
          </p:cNvCxnSpPr>
          <p:nvPr/>
        </p:nvCxnSpPr>
        <p:spPr>
          <a:xfrm>
            <a:off x="4402961" y="1839720"/>
            <a:ext cx="705637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FE5B03-ED97-4CE1-8716-807E4B72BE42}"/>
              </a:ext>
            </a:extLst>
          </p:cNvPr>
          <p:cNvCxnSpPr>
            <a:cxnSpLocks/>
          </p:cNvCxnSpPr>
          <p:nvPr/>
        </p:nvCxnSpPr>
        <p:spPr>
          <a:xfrm flipV="1">
            <a:off x="4639239" y="322043"/>
            <a:ext cx="0" cy="293843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48DD70F7-6F2B-57CC-FD4D-1DBEC8B910BA}"/>
              </a:ext>
            </a:extLst>
          </p:cNvPr>
          <p:cNvSpPr/>
          <p:nvPr/>
        </p:nvSpPr>
        <p:spPr>
          <a:xfrm>
            <a:off x="4040390" y="2185699"/>
            <a:ext cx="238137" cy="238137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EF50815-C2E3-C5F8-B44F-938F97D7FBCB}"/>
              </a:ext>
            </a:extLst>
          </p:cNvPr>
          <p:cNvCxnSpPr>
            <a:cxnSpLocks/>
          </p:cNvCxnSpPr>
          <p:nvPr/>
        </p:nvCxnSpPr>
        <p:spPr>
          <a:xfrm>
            <a:off x="3925708" y="1839079"/>
            <a:ext cx="705637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1914E348-ACB8-03E4-84D2-F1D96F44A915}"/>
              </a:ext>
            </a:extLst>
          </p:cNvPr>
          <p:cNvSpPr/>
          <p:nvPr/>
        </p:nvSpPr>
        <p:spPr>
          <a:xfrm>
            <a:off x="3801922" y="1714345"/>
            <a:ext cx="238137" cy="238137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466831F-7B71-0FFD-3738-AB422CC5E539}"/>
              </a:ext>
            </a:extLst>
          </p:cNvPr>
          <p:cNvSpPr/>
          <p:nvPr/>
        </p:nvSpPr>
        <p:spPr>
          <a:xfrm>
            <a:off x="4040389" y="2424524"/>
            <a:ext cx="238137" cy="238137"/>
          </a:xfrm>
          <a:prstGeom prst="ellipse">
            <a:avLst/>
          </a:prstGeom>
          <a:solidFill>
            <a:schemeClr val="bg2">
              <a:lumMod val="9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149BCDC-7CCB-614B-8593-4EF18BA34A14}"/>
              </a:ext>
            </a:extLst>
          </p:cNvPr>
          <p:cNvSpPr/>
          <p:nvPr/>
        </p:nvSpPr>
        <p:spPr>
          <a:xfrm>
            <a:off x="4048925" y="2434832"/>
            <a:ext cx="238137" cy="238137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51948DA-D54D-1B47-880F-0389BFE35481}"/>
              </a:ext>
            </a:extLst>
          </p:cNvPr>
          <p:cNvSpPr/>
          <p:nvPr/>
        </p:nvSpPr>
        <p:spPr>
          <a:xfrm>
            <a:off x="4296879" y="1710027"/>
            <a:ext cx="238137" cy="238137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4580C0A-87FC-404C-9C15-FFA1D1373592}"/>
              </a:ext>
            </a:extLst>
          </p:cNvPr>
          <p:cNvSpPr/>
          <p:nvPr/>
        </p:nvSpPr>
        <p:spPr>
          <a:xfrm>
            <a:off x="4401102" y="1961305"/>
            <a:ext cx="238137" cy="238137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B642697-5D9F-704C-83FE-C4E628FBC869}"/>
              </a:ext>
            </a:extLst>
          </p:cNvPr>
          <p:cNvSpPr/>
          <p:nvPr/>
        </p:nvSpPr>
        <p:spPr>
          <a:xfrm>
            <a:off x="4640002" y="2423836"/>
            <a:ext cx="238137" cy="238137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4111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2432076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5515739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31128674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 with low confidence">
            <a:extLst>
              <a:ext uri="{FF2B5EF4-FFF2-40B4-BE49-F238E27FC236}">
                <a16:creationId xmlns:a16="http://schemas.microsoft.com/office/drawing/2014/main" id="{10981B4C-BD50-4646-355E-8F6CDCAEF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03300"/>
            <a:ext cx="91440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015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561328-5BAE-7AD8-E8C4-6F63AED41A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047" b="4361"/>
          <a:stretch/>
        </p:blipFill>
        <p:spPr>
          <a:xfrm>
            <a:off x="414337" y="107156"/>
            <a:ext cx="3357155" cy="3157395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9F08D6E-8342-8B44-AFBE-B9CDA3FF4D57}"/>
              </a:ext>
            </a:extLst>
          </p:cNvPr>
          <p:cNvCxnSpPr>
            <a:cxnSpLocks/>
          </p:cNvCxnSpPr>
          <p:nvPr/>
        </p:nvCxnSpPr>
        <p:spPr>
          <a:xfrm>
            <a:off x="701720" y="1687762"/>
            <a:ext cx="2612571" cy="0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CE5507F9-5868-9EED-A8A2-535B7512DA84}"/>
              </a:ext>
            </a:extLst>
          </p:cNvPr>
          <p:cNvSpPr/>
          <p:nvPr/>
        </p:nvSpPr>
        <p:spPr>
          <a:xfrm>
            <a:off x="1625954" y="1566784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303CFF-2201-3B44-59E8-4F94ED2E6E42}"/>
              </a:ext>
            </a:extLst>
          </p:cNvPr>
          <p:cNvSpPr/>
          <p:nvPr/>
        </p:nvSpPr>
        <p:spPr>
          <a:xfrm>
            <a:off x="1201093" y="1566784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A10DF9-093E-A9ED-9137-2EF16533ACAB}"/>
              </a:ext>
            </a:extLst>
          </p:cNvPr>
          <p:cNvSpPr txBox="1"/>
          <p:nvPr/>
        </p:nvSpPr>
        <p:spPr>
          <a:xfrm>
            <a:off x="4270786" y="2086984"/>
            <a:ext cx="54447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[Question 6 is non discriminant]</a:t>
            </a:r>
          </a:p>
          <a:p>
            <a:r>
              <a:rPr lang="en-US" dirty="0"/>
              <a:t>The question does not yield different response patterns </a:t>
            </a:r>
          </a:p>
          <a:p>
            <a:r>
              <a:rPr lang="en-US" dirty="0"/>
              <a:t>Under different interpretations of the graph. </a:t>
            </a:r>
          </a:p>
        </p:txBody>
      </p:sp>
    </p:spTree>
    <p:extLst>
      <p:ext uri="{BB962C8B-B14F-4D97-AF65-F5344CB8AC3E}">
        <p14:creationId xmlns:p14="http://schemas.microsoft.com/office/powerpoint/2010/main" val="42642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4698857" y="2921168"/>
            <a:ext cx="32800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unknown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B93B0-1A14-6C49-B2DE-FDA2B1119AD6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333252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4515278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1265597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E2C23121-CBED-5B54-8E66-2E3E20E55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03300"/>
            <a:ext cx="91440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728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4515278" y="2921168"/>
            <a:ext cx="51785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interpretations</a:t>
            </a:r>
          </a:p>
        </p:txBody>
      </p:sp>
    </p:spTree>
    <p:extLst>
      <p:ext uri="{BB962C8B-B14F-4D97-AF65-F5344CB8AC3E}">
        <p14:creationId xmlns:p14="http://schemas.microsoft.com/office/powerpoint/2010/main" val="4114299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9037</TotalTime>
  <Words>191</Words>
  <Application>Microsoft Macintosh PowerPoint</Application>
  <PresentationFormat>Widescreen</PresentationFormat>
  <Paragraphs>65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Avenir Book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R Fox</dc:creator>
  <cp:lastModifiedBy>Amy R Fox</cp:lastModifiedBy>
  <cp:revision>104</cp:revision>
  <dcterms:created xsi:type="dcterms:W3CDTF">2022-05-03T00:12:41Z</dcterms:created>
  <dcterms:modified xsi:type="dcterms:W3CDTF">2022-08-15T06:54:33Z</dcterms:modified>
</cp:coreProperties>
</file>