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8" r:id="rId3"/>
    <p:sldId id="256" r:id="rId4"/>
    <p:sldId id="305" r:id="rId5"/>
    <p:sldId id="306" r:id="rId6"/>
    <p:sldId id="307" r:id="rId7"/>
    <p:sldId id="308" r:id="rId8"/>
    <p:sldId id="310" r:id="rId9"/>
    <p:sldId id="309" r:id="rId10"/>
    <p:sldId id="283" r:id="rId11"/>
    <p:sldId id="273" r:id="rId12"/>
    <p:sldId id="297" r:id="rId13"/>
    <p:sldId id="260" r:id="rId14"/>
    <p:sldId id="314" r:id="rId15"/>
    <p:sldId id="311" r:id="rId16"/>
    <p:sldId id="313" r:id="rId17"/>
    <p:sldId id="315" r:id="rId18"/>
    <p:sldId id="316" r:id="rId19"/>
    <p:sldId id="317" r:id="rId20"/>
    <p:sldId id="274" r:id="rId21"/>
    <p:sldId id="319" r:id="rId22"/>
    <p:sldId id="318" r:id="rId23"/>
    <p:sldId id="298" r:id="rId24"/>
    <p:sldId id="264" r:id="rId25"/>
    <p:sldId id="320" r:id="rId26"/>
    <p:sldId id="327" r:id="rId27"/>
    <p:sldId id="265" r:id="rId28"/>
    <p:sldId id="321" r:id="rId29"/>
    <p:sldId id="324" r:id="rId30"/>
    <p:sldId id="322" r:id="rId31"/>
    <p:sldId id="325" r:id="rId32"/>
    <p:sldId id="281" r:id="rId33"/>
    <p:sldId id="323" r:id="rId34"/>
    <p:sldId id="282" r:id="rId35"/>
    <p:sldId id="280" r:id="rId36"/>
    <p:sldId id="278" r:id="rId37"/>
    <p:sldId id="277" r:id="rId38"/>
    <p:sldId id="276" r:id="rId39"/>
    <p:sldId id="299" r:id="rId40"/>
    <p:sldId id="267" r:id="rId41"/>
    <p:sldId id="328" r:id="rId42"/>
    <p:sldId id="329" r:id="rId43"/>
    <p:sldId id="334" r:id="rId44"/>
    <p:sldId id="330" r:id="rId45"/>
    <p:sldId id="331" r:id="rId46"/>
    <p:sldId id="333" r:id="rId47"/>
    <p:sldId id="332" r:id="rId48"/>
    <p:sldId id="295" r:id="rId49"/>
    <p:sldId id="268" r:id="rId50"/>
    <p:sldId id="303" r:id="rId51"/>
    <p:sldId id="300" r:id="rId52"/>
    <p:sldId id="270" r:id="rId53"/>
    <p:sldId id="335" r:id="rId54"/>
    <p:sldId id="337" r:id="rId55"/>
    <p:sldId id="336" r:id="rId56"/>
    <p:sldId id="344" r:id="rId57"/>
    <p:sldId id="343" r:id="rId58"/>
    <p:sldId id="338" r:id="rId59"/>
    <p:sldId id="340" r:id="rId60"/>
    <p:sldId id="341" r:id="rId61"/>
    <p:sldId id="342" r:id="rId62"/>
    <p:sldId id="292" r:id="rId63"/>
    <p:sldId id="339" r:id="rId64"/>
    <p:sldId id="302" r:id="rId65"/>
    <p:sldId id="296" r:id="rId66"/>
    <p:sldId id="271" r:id="rId67"/>
    <p:sldId id="304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36"/>
    <p:restoredTop sz="96327"/>
  </p:normalViewPr>
  <p:slideViewPr>
    <p:cSldViewPr snapToGrid="0" snapToObjects="1">
      <p:cViewPr>
        <p:scale>
          <a:sx n="69" d="100"/>
          <a:sy n="69" d="100"/>
        </p:scale>
        <p:origin x="233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B27E-D9D2-7944-873C-C69A6DAD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F4B87-CB02-2B49-973B-186E9603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9FB66-1E19-D046-A979-16949CA9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7D2F-6F45-9C40-AFBB-B3A632CF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3067-C23C-974B-9D69-EE1A7C03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E7C9-FD4F-E54B-9803-EAEA0F96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CD183-CC74-614B-8A7C-69AAAF03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E680-F6B2-0246-BC4E-CC889583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96CB-068A-384E-AD0D-B7CF8B62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A423-4AC0-B24C-9CFC-75A6E6DB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0A653-E2FD-0F44-93EB-AC65F8143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67C03-7752-BA4D-8336-EBD3F040F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33BD-FF21-CD45-A28D-C2BBBB4C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E55C-3348-BD4D-9402-05C0804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4B99-3459-9346-8ED3-92852347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FE30-5D92-1944-BBEB-B000CF81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A3C2-3BBA-A047-A938-67455091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04DD-62C3-F440-80D1-B92B9BE1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AF58-1863-9E49-97F1-AF2DCFEE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55E4-DAC2-D848-AD3A-95D8BCC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4A7-ADE2-C644-AC5F-A80B50C4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B450-07F7-A340-8725-4D81E7D9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3545-8110-9A47-9E34-A20F41B7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C81E-3784-E74C-ABCC-CC99C45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A273-1BC8-094B-918C-B1F27354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F6F1-C3C0-8045-A04F-03BD2C4B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A2E1-0693-1343-81D5-FB9A1DFE6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81DD4-802C-F84E-A4F8-648EE044B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2C1CC-DFE4-8840-A127-B29CEEE3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5BA8F-B626-424F-9998-C9B79B43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261-4002-D944-876B-2D19786E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8ABD-6B07-BC48-B3F8-B57527D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C9597-D5D4-6044-A37B-E405F7D5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66BE6-448E-5441-B577-CE7492D5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633DA-57A8-094D-9D1E-A823F298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54B94-09BD-AA4B-A474-B394F31E6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AF804-274A-3941-8A70-B8E263A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F2C12-91C3-4242-9067-94E68B41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F1EC7-F15F-D547-974B-FA643832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C686-5C2D-C64F-BF92-66B3211F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17CFB-4C09-8146-97A3-5DE3AFB4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9068A-F192-314A-8A4B-BBBB21F0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3E7F1-9657-5042-A63E-C14807EA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3998B-FCAD-EC4F-A974-467CCBD2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53A1E-EDA0-2F4B-930B-FD0470BF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AE6B-FE97-7E41-B1AC-86A371FA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64AD-707B-AD4C-A6B5-8D1DC341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5812-867D-5A44-8AF6-31ABD5F2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D141D-6F18-A042-9EDA-2A6EA2FF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661EE-264E-D141-8D26-7CDF7C48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B2F17-0B4F-CE4D-AD6F-E2C29432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6CCD-B380-FA47-ABF4-435ED8B2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105D-53E7-4D40-A630-24FC5C97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22E92-FD44-C04F-9B77-593CF2FC1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30E9E-8547-F44E-A9EF-2443BCA3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0E08A-C1A4-714A-9A6E-FD706442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445F-D777-A744-9F93-C63FB24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872B3-0C39-694A-850F-D2C333E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1CF7C-1218-7444-ADFB-3AA7A982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43F0-0707-2540-87B0-F8D0DFB68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553D-D056-E14F-9316-52B52D529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4881-4188-A340-8CC4-1671964D5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A111-7B88-9246-BF0E-3C6D78D07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8637B-3AE8-0CCB-C167-1DEDE569D74C}"/>
              </a:ext>
            </a:extLst>
          </p:cNvPr>
          <p:cNvSpPr txBox="1"/>
          <p:nvPr/>
        </p:nvSpPr>
        <p:spPr>
          <a:xfrm>
            <a:off x="2157372" y="2601575"/>
            <a:ext cx="7622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CONTROL CONDITION</a:t>
            </a:r>
          </a:p>
        </p:txBody>
      </p:sp>
    </p:spTree>
    <p:extLst>
      <p:ext uri="{BB962C8B-B14F-4D97-AF65-F5344CB8AC3E}">
        <p14:creationId xmlns:p14="http://schemas.microsoft.com/office/powerpoint/2010/main" val="44796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EC27D5-124E-B2F8-A77A-4DFFED59C391}"/>
              </a:ext>
            </a:extLst>
          </p:cNvPr>
          <p:cNvSpPr txBox="1"/>
          <p:nvPr/>
        </p:nvSpPr>
        <p:spPr>
          <a:xfrm>
            <a:off x="2257449" y="1543868"/>
            <a:ext cx="648446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1 ??</a:t>
            </a:r>
          </a:p>
        </p:txBody>
      </p:sp>
    </p:spTree>
    <p:extLst>
      <p:ext uri="{BB962C8B-B14F-4D97-AF65-F5344CB8AC3E}">
        <p14:creationId xmlns:p14="http://schemas.microsoft.com/office/powerpoint/2010/main" val="70341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776A9-4D13-D449-B343-C99C579FC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0" y="0"/>
            <a:ext cx="4500748" cy="22355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4F657A-5761-FD41-884B-FA5B7C4562C8}"/>
              </a:ext>
            </a:extLst>
          </p:cNvPr>
          <p:cNvCxnSpPr>
            <a:cxnSpLocks/>
          </p:cNvCxnSpPr>
          <p:nvPr/>
        </p:nvCxnSpPr>
        <p:spPr>
          <a:xfrm flipV="1">
            <a:off x="3041501" y="111027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F5393C-7581-3749-AE2F-CCB960AF6F59}"/>
              </a:ext>
            </a:extLst>
          </p:cNvPr>
          <p:cNvCxnSpPr>
            <a:cxnSpLocks/>
          </p:cNvCxnSpPr>
          <p:nvPr/>
        </p:nvCxnSpPr>
        <p:spPr>
          <a:xfrm flipV="1">
            <a:off x="3037399" y="111027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87EDD8-EF68-FF47-8C80-675BA2B5D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7691252" y="0"/>
            <a:ext cx="4500748" cy="223553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50F7AFC-40FD-BF49-84EF-6B3BC7BC250C}"/>
              </a:ext>
            </a:extLst>
          </p:cNvPr>
          <p:cNvSpPr/>
          <p:nvPr/>
        </p:nvSpPr>
        <p:spPr>
          <a:xfrm>
            <a:off x="10952316" y="628091"/>
            <a:ext cx="178241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88ECA1-E62C-3B4D-8CEF-89CABCEE166E}"/>
              </a:ext>
            </a:extLst>
          </p:cNvPr>
          <p:cNvSpPr/>
          <p:nvPr/>
        </p:nvSpPr>
        <p:spPr>
          <a:xfrm>
            <a:off x="11405845" y="624812"/>
            <a:ext cx="178241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398941-1FA2-A14F-AF3D-63B2208A9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7691252" y="2311231"/>
            <a:ext cx="4500748" cy="223553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ED032CD-52AA-EB43-9E1F-80A4F1B5C43D}"/>
              </a:ext>
            </a:extLst>
          </p:cNvPr>
          <p:cNvSpPr/>
          <p:nvPr/>
        </p:nvSpPr>
        <p:spPr>
          <a:xfrm>
            <a:off x="11106701" y="2327135"/>
            <a:ext cx="178241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7F4BE1-1FCA-6A4F-9058-6DB34CD2F91C}"/>
              </a:ext>
            </a:extLst>
          </p:cNvPr>
          <p:cNvCxnSpPr>
            <a:cxnSpLocks/>
          </p:cNvCxnSpPr>
          <p:nvPr/>
        </p:nvCxnSpPr>
        <p:spPr>
          <a:xfrm flipV="1">
            <a:off x="10736433" y="112644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AD1E32-3A0F-A040-B472-51CB7FF6DC18}"/>
              </a:ext>
            </a:extLst>
          </p:cNvPr>
          <p:cNvCxnSpPr>
            <a:cxnSpLocks/>
          </p:cNvCxnSpPr>
          <p:nvPr/>
        </p:nvCxnSpPr>
        <p:spPr>
          <a:xfrm flipV="1">
            <a:off x="10732331" y="112644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EC4958-D3BF-F34D-BDE1-337D371C7845}"/>
              </a:ext>
            </a:extLst>
          </p:cNvPr>
          <p:cNvCxnSpPr>
            <a:cxnSpLocks/>
          </p:cNvCxnSpPr>
          <p:nvPr/>
        </p:nvCxnSpPr>
        <p:spPr>
          <a:xfrm flipV="1">
            <a:off x="10732457" y="2427849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D5DF1E-A179-F047-8C9F-FD0E3D5E7347}"/>
              </a:ext>
            </a:extLst>
          </p:cNvPr>
          <p:cNvCxnSpPr>
            <a:cxnSpLocks/>
          </p:cNvCxnSpPr>
          <p:nvPr/>
        </p:nvCxnSpPr>
        <p:spPr>
          <a:xfrm flipV="1">
            <a:off x="10728355" y="2427849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3FC4199-ECC9-4948-9410-6CC28C1C2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0" y="2311231"/>
            <a:ext cx="4500748" cy="2235537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3D8E976B-1923-A544-8536-052BA8EE7565}"/>
              </a:ext>
            </a:extLst>
          </p:cNvPr>
          <p:cNvSpPr/>
          <p:nvPr/>
        </p:nvSpPr>
        <p:spPr>
          <a:xfrm>
            <a:off x="3101612" y="4005623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4A8208-A458-B745-96EF-8EAA8F7038CD}"/>
              </a:ext>
            </a:extLst>
          </p:cNvPr>
          <p:cNvCxnSpPr>
            <a:cxnSpLocks/>
          </p:cNvCxnSpPr>
          <p:nvPr/>
        </p:nvCxnSpPr>
        <p:spPr>
          <a:xfrm flipV="1">
            <a:off x="3041205" y="2427849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9D4E02-48B9-E64F-959C-2D4122EF648F}"/>
              </a:ext>
            </a:extLst>
          </p:cNvPr>
          <p:cNvCxnSpPr>
            <a:cxnSpLocks/>
          </p:cNvCxnSpPr>
          <p:nvPr/>
        </p:nvCxnSpPr>
        <p:spPr>
          <a:xfrm flipV="1">
            <a:off x="3037103" y="2427849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BBF4C2F-2C3F-2748-AF60-15BFB2B7E8C8}"/>
              </a:ext>
            </a:extLst>
          </p:cNvPr>
          <p:cNvSpPr/>
          <p:nvPr/>
        </p:nvSpPr>
        <p:spPr>
          <a:xfrm>
            <a:off x="2951414" y="1541771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5F81DA-E920-F149-8A2E-BB3F099A2D3E}"/>
              </a:ext>
            </a:extLst>
          </p:cNvPr>
          <p:cNvSpPr/>
          <p:nvPr/>
        </p:nvSpPr>
        <p:spPr>
          <a:xfrm>
            <a:off x="3182662" y="1381895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81CF5A-4137-D344-97EB-ED9001F86079}"/>
              </a:ext>
            </a:extLst>
          </p:cNvPr>
          <p:cNvSpPr/>
          <p:nvPr/>
        </p:nvSpPr>
        <p:spPr>
          <a:xfrm>
            <a:off x="10725552" y="783949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B7B8BA-A570-A413-76B8-5FF923467812}"/>
              </a:ext>
            </a:extLst>
          </p:cNvPr>
          <p:cNvSpPr txBox="1"/>
          <p:nvPr/>
        </p:nvSpPr>
        <p:spPr>
          <a:xfrm>
            <a:off x="7232472" y="81202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4D6E9-8DF0-9726-6BF8-F2719A08CD5E}"/>
              </a:ext>
            </a:extLst>
          </p:cNvPr>
          <p:cNvSpPr txBox="1"/>
          <p:nvPr/>
        </p:nvSpPr>
        <p:spPr>
          <a:xfrm>
            <a:off x="7232472" y="316033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546C6-F8A0-79A3-04DB-3F1663573A17}"/>
              </a:ext>
            </a:extLst>
          </p:cNvPr>
          <p:cNvSpPr txBox="1"/>
          <p:nvPr/>
        </p:nvSpPr>
        <p:spPr>
          <a:xfrm>
            <a:off x="4806089" y="316500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A7BA2-B8DA-C951-43F7-A269F17D091F}"/>
              </a:ext>
            </a:extLst>
          </p:cNvPr>
          <p:cNvSpPr txBox="1"/>
          <p:nvPr/>
        </p:nvSpPr>
        <p:spPr>
          <a:xfrm>
            <a:off x="4689419" y="102818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956EA6-867E-EAF5-C964-BD0C3304219B}"/>
              </a:ext>
            </a:extLst>
          </p:cNvPr>
          <p:cNvSpPr/>
          <p:nvPr/>
        </p:nvSpPr>
        <p:spPr>
          <a:xfrm>
            <a:off x="-57150" y="0"/>
            <a:ext cx="5698671" cy="2235537"/>
          </a:xfrm>
          <a:prstGeom prst="rect">
            <a:avLst/>
          </a:prstGeom>
          <a:solidFill>
            <a:srgbClr val="FFE699">
              <a:alpha val="4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FIXED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Should be both… classified as unknown</a:t>
            </a:r>
          </a:p>
        </p:txBody>
      </p:sp>
    </p:spTree>
    <p:extLst>
      <p:ext uri="{BB962C8B-B14F-4D97-AF65-F5344CB8AC3E}">
        <p14:creationId xmlns:p14="http://schemas.microsoft.com/office/powerpoint/2010/main" val="32407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2641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4A6E63-B0E3-4A46-BF37-109F3EA8D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0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2257449" y="1543868"/>
            <a:ext cx="767710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2 TRI</a:t>
            </a:r>
          </a:p>
        </p:txBody>
      </p:sp>
    </p:spTree>
    <p:extLst>
      <p:ext uri="{BB962C8B-B14F-4D97-AF65-F5344CB8AC3E}">
        <p14:creationId xmlns:p14="http://schemas.microsoft.com/office/powerpoint/2010/main" val="2126366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8CF6F2-C082-D8F6-10CB-5633CD08A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1" y="-1"/>
            <a:ext cx="12192000" cy="614754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07EFF79-F8FA-5F44-C5D0-BBA11A542E12}"/>
              </a:ext>
            </a:extLst>
          </p:cNvPr>
          <p:cNvCxnSpPr>
            <a:cxnSpLocks/>
          </p:cNvCxnSpPr>
          <p:nvPr/>
        </p:nvCxnSpPr>
        <p:spPr>
          <a:xfrm flipH="1">
            <a:off x="8646289" y="405114"/>
            <a:ext cx="2448458" cy="4901263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149E9DC-40CD-41A3-3A3F-6E649E478C98}"/>
              </a:ext>
            </a:extLst>
          </p:cNvPr>
          <p:cNvSpPr/>
          <p:nvPr/>
        </p:nvSpPr>
        <p:spPr>
          <a:xfrm>
            <a:off x="9486776" y="3066714"/>
            <a:ext cx="362286" cy="362286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42BBA1-2EB5-93BC-2DA8-B58406F030D3}"/>
              </a:ext>
            </a:extLst>
          </p:cNvPr>
          <p:cNvSpPr/>
          <p:nvPr/>
        </p:nvSpPr>
        <p:spPr>
          <a:xfrm>
            <a:off x="10088245" y="1852984"/>
            <a:ext cx="362286" cy="362286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10525C-C8B1-8FD8-7F4D-243A71223FE1}"/>
              </a:ext>
            </a:extLst>
          </p:cNvPr>
          <p:cNvSpPr/>
          <p:nvPr/>
        </p:nvSpPr>
        <p:spPr>
          <a:xfrm>
            <a:off x="566881" y="2832595"/>
            <a:ext cx="170884" cy="18156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54D25F-BAE3-8465-DB6D-EEF7E6E68FF8}"/>
              </a:ext>
            </a:extLst>
          </p:cNvPr>
          <p:cNvSpPr/>
          <p:nvPr/>
        </p:nvSpPr>
        <p:spPr>
          <a:xfrm>
            <a:off x="8453495" y="4724307"/>
            <a:ext cx="362286" cy="362286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05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6F7DA-61FC-9C83-985C-8C84076DF86C}"/>
              </a:ext>
            </a:extLst>
          </p:cNvPr>
          <p:cNvSpPr txBox="1"/>
          <p:nvPr/>
        </p:nvSpPr>
        <p:spPr>
          <a:xfrm>
            <a:off x="412040" y="1543868"/>
            <a:ext cx="1136792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2 ORTH</a:t>
            </a:r>
          </a:p>
        </p:txBody>
      </p:sp>
    </p:spTree>
    <p:extLst>
      <p:ext uri="{BB962C8B-B14F-4D97-AF65-F5344CB8AC3E}">
        <p14:creationId xmlns:p14="http://schemas.microsoft.com/office/powerpoint/2010/main" val="2293500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65ABA4-B172-E2E3-E2AE-6FEB390C3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-1"/>
            <a:ext cx="12192000" cy="614754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51B79C3-BE53-5689-9F0B-E13F2F4CAAFB}"/>
              </a:ext>
            </a:extLst>
          </p:cNvPr>
          <p:cNvCxnSpPr>
            <a:cxnSpLocks/>
          </p:cNvCxnSpPr>
          <p:nvPr/>
        </p:nvCxnSpPr>
        <p:spPr>
          <a:xfrm>
            <a:off x="10275657" y="381965"/>
            <a:ext cx="0" cy="5000263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9B7070F-023B-C1B2-0C47-1CBE02BF5D70}"/>
              </a:ext>
            </a:extLst>
          </p:cNvPr>
          <p:cNvSpPr/>
          <p:nvPr/>
        </p:nvSpPr>
        <p:spPr>
          <a:xfrm>
            <a:off x="10094514" y="2666228"/>
            <a:ext cx="362286" cy="362286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75534-9ECE-BCF4-BB9F-3E23FEDB5A22}"/>
              </a:ext>
            </a:extLst>
          </p:cNvPr>
          <p:cNvSpPr/>
          <p:nvPr/>
        </p:nvSpPr>
        <p:spPr>
          <a:xfrm>
            <a:off x="5594776" y="2847371"/>
            <a:ext cx="170489" cy="18114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5D1D84-37EB-3660-4C70-DCC285481BCB}"/>
              </a:ext>
            </a:extLst>
          </p:cNvPr>
          <p:cNvSpPr/>
          <p:nvPr/>
        </p:nvSpPr>
        <p:spPr>
          <a:xfrm>
            <a:off x="10106091" y="1828417"/>
            <a:ext cx="362286" cy="362286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A19E27-42BE-F900-CBB1-BBCDF3A94C58}"/>
              </a:ext>
            </a:extLst>
          </p:cNvPr>
          <p:cNvSpPr/>
          <p:nvPr/>
        </p:nvSpPr>
        <p:spPr>
          <a:xfrm>
            <a:off x="10298807" y="3909241"/>
            <a:ext cx="362286" cy="362286"/>
          </a:xfrm>
          <a:prstGeom prst="ellipse">
            <a:avLst/>
          </a:prstGeom>
          <a:solidFill>
            <a:schemeClr val="bg1">
              <a:lumMod val="50000"/>
              <a:alpha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67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6F7DA-61FC-9C83-985C-8C84076DF86C}"/>
              </a:ext>
            </a:extLst>
          </p:cNvPr>
          <p:cNvSpPr txBox="1"/>
          <p:nvPr/>
        </p:nvSpPr>
        <p:spPr>
          <a:xfrm>
            <a:off x="1377368" y="1543868"/>
            <a:ext cx="943726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2 ANG</a:t>
            </a:r>
          </a:p>
        </p:txBody>
      </p:sp>
    </p:spTree>
    <p:extLst>
      <p:ext uri="{BB962C8B-B14F-4D97-AF65-F5344CB8AC3E}">
        <p14:creationId xmlns:p14="http://schemas.microsoft.com/office/powerpoint/2010/main" val="4211603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A25FE4-CD99-82F3-3232-50C808C14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43046"/>
            <a:ext cx="12192000" cy="614754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A5476C2-8537-1AE1-0511-828D6835B7BC}"/>
              </a:ext>
            </a:extLst>
          </p:cNvPr>
          <p:cNvCxnSpPr>
            <a:cxnSpLocks/>
          </p:cNvCxnSpPr>
          <p:nvPr/>
        </p:nvCxnSpPr>
        <p:spPr>
          <a:xfrm flipH="1">
            <a:off x="8587412" y="2087395"/>
            <a:ext cx="1693547" cy="338743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0805082-52F1-997E-DF0B-8EDBDC9A3E1A}"/>
              </a:ext>
            </a:extLst>
          </p:cNvPr>
          <p:cNvSpPr/>
          <p:nvPr/>
        </p:nvSpPr>
        <p:spPr>
          <a:xfrm>
            <a:off x="9478484" y="3116817"/>
            <a:ext cx="362286" cy="362286"/>
          </a:xfrm>
          <a:prstGeom prst="ellipse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DB4BDD-1E49-6889-6848-B89E63183559}"/>
              </a:ext>
            </a:extLst>
          </p:cNvPr>
          <p:cNvSpPr/>
          <p:nvPr/>
        </p:nvSpPr>
        <p:spPr>
          <a:xfrm>
            <a:off x="2252963" y="2260517"/>
            <a:ext cx="170489" cy="181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6178D2-6899-9B0C-D97B-EEB20DDFACB8}"/>
              </a:ext>
            </a:extLst>
          </p:cNvPr>
          <p:cNvCxnSpPr>
            <a:cxnSpLocks/>
          </p:cNvCxnSpPr>
          <p:nvPr/>
        </p:nvCxnSpPr>
        <p:spPr>
          <a:xfrm>
            <a:off x="6976742" y="2038532"/>
            <a:ext cx="1646321" cy="3355456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C114AD-874C-C6CB-A131-DCCBB8DE66E8}"/>
              </a:ext>
            </a:extLst>
          </p:cNvPr>
          <p:cNvSpPr/>
          <p:nvPr/>
        </p:nvSpPr>
        <p:spPr>
          <a:xfrm>
            <a:off x="2252964" y="2584397"/>
            <a:ext cx="170489" cy="181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1B57BC-DFD8-83CC-B815-E36CF2C2E42C}"/>
              </a:ext>
            </a:extLst>
          </p:cNvPr>
          <p:cNvSpPr/>
          <p:nvPr/>
        </p:nvSpPr>
        <p:spPr>
          <a:xfrm>
            <a:off x="8453495" y="4770604"/>
            <a:ext cx="362286" cy="362286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9A3EE4-4E29-9C68-8B53-796860E9C613}"/>
              </a:ext>
            </a:extLst>
          </p:cNvPr>
          <p:cNvSpPr/>
          <p:nvPr/>
        </p:nvSpPr>
        <p:spPr>
          <a:xfrm>
            <a:off x="9294211" y="293592"/>
            <a:ext cx="362288" cy="362286"/>
          </a:xfrm>
          <a:prstGeom prst="ellipse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A2FE56-F86D-4FBA-253E-DE9C3B42C790}"/>
              </a:ext>
            </a:extLst>
          </p:cNvPr>
          <p:cNvCxnSpPr>
            <a:cxnSpLocks/>
          </p:cNvCxnSpPr>
          <p:nvPr/>
        </p:nvCxnSpPr>
        <p:spPr>
          <a:xfrm>
            <a:off x="6975416" y="2087395"/>
            <a:ext cx="4999878" cy="2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E2B4A5-E912-98CB-A58B-38F92018A0CC}"/>
              </a:ext>
            </a:extLst>
          </p:cNvPr>
          <p:cNvSpPr/>
          <p:nvPr/>
        </p:nvSpPr>
        <p:spPr>
          <a:xfrm>
            <a:off x="584354" y="2900949"/>
            <a:ext cx="170489" cy="181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E5A1B5-DDCE-8A11-2947-CFE3F82E780E}"/>
              </a:ext>
            </a:extLst>
          </p:cNvPr>
          <p:cNvSpPr/>
          <p:nvPr/>
        </p:nvSpPr>
        <p:spPr>
          <a:xfrm>
            <a:off x="10099816" y="1898231"/>
            <a:ext cx="362286" cy="362286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ABD516-0F60-7EA1-EC8C-15A3C50768B6}"/>
              </a:ext>
            </a:extLst>
          </p:cNvPr>
          <p:cNvSpPr/>
          <p:nvPr/>
        </p:nvSpPr>
        <p:spPr>
          <a:xfrm>
            <a:off x="8850506" y="1906252"/>
            <a:ext cx="362288" cy="362286"/>
          </a:xfrm>
          <a:prstGeom prst="ellipse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EEA49F-3362-CE4C-895B-49CACD0B6B98}"/>
              </a:ext>
            </a:extLst>
          </p:cNvPr>
          <p:cNvCxnSpPr>
            <a:cxnSpLocks/>
          </p:cNvCxnSpPr>
          <p:nvPr/>
        </p:nvCxnSpPr>
        <p:spPr>
          <a:xfrm>
            <a:off x="9446083" y="416689"/>
            <a:ext cx="2528817" cy="5058136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480250-7062-AEDE-06F8-7C37DBBD7F15}"/>
              </a:ext>
            </a:extLst>
          </p:cNvPr>
          <p:cNvSpPr txBox="1"/>
          <p:nvPr/>
        </p:nvSpPr>
        <p:spPr>
          <a:xfrm>
            <a:off x="3113590" y="67248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15519D-CDBD-3C7E-123B-D730B1C02B88}"/>
              </a:ext>
            </a:extLst>
          </p:cNvPr>
          <p:cNvSpPr txBox="1"/>
          <p:nvPr/>
        </p:nvSpPr>
        <p:spPr>
          <a:xfrm>
            <a:off x="367579" y="6190589"/>
            <a:ext cx="359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A FROM ANGULAR DEFN??</a:t>
            </a:r>
          </a:p>
        </p:txBody>
      </p:sp>
    </p:spTree>
    <p:extLst>
      <p:ext uri="{BB962C8B-B14F-4D97-AF65-F5344CB8AC3E}">
        <p14:creationId xmlns:p14="http://schemas.microsoft.com/office/powerpoint/2010/main" val="302231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4292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712E570-EB4F-D243-8844-74415BA24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0"/>
            <a:ext cx="6154455" cy="3103246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66E69-DD75-B145-B098-732081A4387F}"/>
              </a:ext>
            </a:extLst>
          </p:cNvPr>
          <p:cNvCxnSpPr>
            <a:cxnSpLocks/>
          </p:cNvCxnSpPr>
          <p:nvPr/>
        </p:nvCxnSpPr>
        <p:spPr>
          <a:xfrm>
            <a:off x="3483501" y="1032124"/>
            <a:ext cx="2514733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411B44C-9FCC-AB4B-B411-9FD5C4F14CBC}"/>
              </a:ext>
            </a:extLst>
          </p:cNvPr>
          <p:cNvSpPr/>
          <p:nvPr/>
        </p:nvSpPr>
        <p:spPr>
          <a:xfrm>
            <a:off x="1128365" y="1275676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87F1AC-C0E6-264A-BECA-068FD0AF5541}"/>
              </a:ext>
            </a:extLst>
          </p:cNvPr>
          <p:cNvSpPr/>
          <p:nvPr/>
        </p:nvSpPr>
        <p:spPr>
          <a:xfrm>
            <a:off x="5094268" y="9349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63ACE5C-40E4-CA44-84A4-ED2A66DB95FF}"/>
              </a:ext>
            </a:extLst>
          </p:cNvPr>
          <p:cNvSpPr/>
          <p:nvPr/>
        </p:nvSpPr>
        <p:spPr>
          <a:xfrm>
            <a:off x="4468507" y="93493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36E8648-9E65-BC43-80B9-92794E6BC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2998631"/>
            <a:ext cx="6154455" cy="3103246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2C2CB6-C041-BF48-993D-A31EA8C68E6F}"/>
              </a:ext>
            </a:extLst>
          </p:cNvPr>
          <p:cNvCxnSpPr>
            <a:cxnSpLocks/>
          </p:cNvCxnSpPr>
          <p:nvPr/>
        </p:nvCxnSpPr>
        <p:spPr>
          <a:xfrm flipH="1">
            <a:off x="4353059" y="4025004"/>
            <a:ext cx="832649" cy="168033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067C8A6-FA03-E645-9322-A969EA5F850D}"/>
              </a:ext>
            </a:extLst>
          </p:cNvPr>
          <p:cNvSpPr/>
          <p:nvPr/>
        </p:nvSpPr>
        <p:spPr>
          <a:xfrm>
            <a:off x="297093" y="4444144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1C446AA-8937-AB48-8639-1F993BFFE655}"/>
              </a:ext>
            </a:extLst>
          </p:cNvPr>
          <p:cNvSpPr/>
          <p:nvPr/>
        </p:nvSpPr>
        <p:spPr>
          <a:xfrm>
            <a:off x="5094268" y="3933564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CAE7E03-BFBA-1F49-A902-27D37E5704C8}"/>
              </a:ext>
            </a:extLst>
          </p:cNvPr>
          <p:cNvSpPr/>
          <p:nvPr/>
        </p:nvSpPr>
        <p:spPr>
          <a:xfrm>
            <a:off x="4060676" y="51699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26B4E73-B773-BE46-BDF4-07BA536FCE35}"/>
              </a:ext>
            </a:extLst>
          </p:cNvPr>
          <p:cNvSpPr/>
          <p:nvPr/>
        </p:nvSpPr>
        <p:spPr>
          <a:xfrm>
            <a:off x="4773062" y="4551881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A784867-4D46-A04E-8347-3C942ADE1A72}"/>
              </a:ext>
            </a:extLst>
          </p:cNvPr>
          <p:cNvCxnSpPr>
            <a:cxnSpLocks/>
          </p:cNvCxnSpPr>
          <p:nvPr/>
        </p:nvCxnSpPr>
        <p:spPr>
          <a:xfrm flipH="1" flipV="1">
            <a:off x="3540244" y="4039218"/>
            <a:ext cx="817705" cy="1666123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BD13023-E3F4-9C47-A4F1-5534711EB051}"/>
              </a:ext>
            </a:extLst>
          </p:cNvPr>
          <p:cNvSpPr/>
          <p:nvPr/>
        </p:nvSpPr>
        <p:spPr>
          <a:xfrm>
            <a:off x="297093" y="4116444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57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EC27D5-124E-B2F8-A77A-4DFFED59C391}"/>
              </a:ext>
            </a:extLst>
          </p:cNvPr>
          <p:cNvSpPr txBox="1"/>
          <p:nvPr/>
        </p:nvSpPr>
        <p:spPr>
          <a:xfrm>
            <a:off x="2257449" y="1543868"/>
            <a:ext cx="648446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2 ??</a:t>
            </a:r>
          </a:p>
        </p:txBody>
      </p:sp>
    </p:spTree>
    <p:extLst>
      <p:ext uri="{BB962C8B-B14F-4D97-AF65-F5344CB8AC3E}">
        <p14:creationId xmlns:p14="http://schemas.microsoft.com/office/powerpoint/2010/main" val="214147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6DA7E55D-882F-8547-AABC-7EFD8B722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234316" y="49713"/>
            <a:ext cx="6154455" cy="3103246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6BDC5781-61B7-1345-8763-5FE4D5E57A3E}"/>
              </a:ext>
            </a:extLst>
          </p:cNvPr>
          <p:cNvSpPr/>
          <p:nvPr/>
        </p:nvSpPr>
        <p:spPr>
          <a:xfrm>
            <a:off x="10081813" y="222666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6F3201C-5A2F-8D41-84EC-70B72543C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234316" y="3152959"/>
            <a:ext cx="6154455" cy="3103246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B816CC9F-DE9D-5646-A4CF-E074297A4473}"/>
              </a:ext>
            </a:extLst>
          </p:cNvPr>
          <p:cNvSpPr/>
          <p:nvPr/>
        </p:nvSpPr>
        <p:spPr>
          <a:xfrm>
            <a:off x="11534095" y="533814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3134150-DD43-5A4D-B3D7-B5C3E350D335}"/>
              </a:ext>
            </a:extLst>
          </p:cNvPr>
          <p:cNvSpPr/>
          <p:nvPr/>
        </p:nvSpPr>
        <p:spPr>
          <a:xfrm>
            <a:off x="11329400" y="98464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75F66CD-6C47-8747-9943-8F91337BEEFF}"/>
              </a:ext>
            </a:extLst>
          </p:cNvPr>
          <p:cNvSpPr/>
          <p:nvPr/>
        </p:nvSpPr>
        <p:spPr>
          <a:xfrm>
            <a:off x="11327777" y="408185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95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16284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7AEAE3-A1BD-DB4A-9652-B5AC3307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79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2257449" y="1543868"/>
            <a:ext cx="767710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3 TRI</a:t>
            </a:r>
          </a:p>
        </p:txBody>
      </p:sp>
    </p:spTree>
    <p:extLst>
      <p:ext uri="{BB962C8B-B14F-4D97-AF65-F5344CB8AC3E}">
        <p14:creationId xmlns:p14="http://schemas.microsoft.com/office/powerpoint/2010/main" val="2557805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74CBFBF8-1311-6840-B887-B2CAEA83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94" t="20559" r="9380" b="19898"/>
          <a:stretch/>
        </p:blipFill>
        <p:spPr>
          <a:xfrm>
            <a:off x="3241554" y="-2"/>
            <a:ext cx="6712898" cy="6858002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7BFB4D-96FB-B042-A9E8-B283EC0FC599}"/>
              </a:ext>
            </a:extLst>
          </p:cNvPr>
          <p:cNvCxnSpPr>
            <a:cxnSpLocks/>
          </p:cNvCxnSpPr>
          <p:nvPr/>
        </p:nvCxnSpPr>
        <p:spPr>
          <a:xfrm flipV="1">
            <a:off x="5474208" y="475488"/>
            <a:ext cx="2743200" cy="5519456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E3D55F18-4C58-BB48-8F24-DEC5AA39A0DD}"/>
              </a:ext>
            </a:extLst>
          </p:cNvPr>
          <p:cNvSpPr/>
          <p:nvPr/>
        </p:nvSpPr>
        <p:spPr>
          <a:xfrm>
            <a:off x="5942897" y="4427789"/>
            <a:ext cx="403742" cy="403742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AE4B792-4C9F-BD4C-84FF-573AEB13C618}"/>
              </a:ext>
            </a:extLst>
          </p:cNvPr>
          <p:cNvCxnSpPr>
            <a:cxnSpLocks/>
          </p:cNvCxnSpPr>
          <p:nvPr/>
        </p:nvCxnSpPr>
        <p:spPr>
          <a:xfrm>
            <a:off x="5018709" y="5122741"/>
            <a:ext cx="423318" cy="872203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C620D68-ADCC-1645-B542-FDAF5D51CC5A}"/>
              </a:ext>
            </a:extLst>
          </p:cNvPr>
          <p:cNvSpPr/>
          <p:nvPr/>
        </p:nvSpPr>
        <p:spPr>
          <a:xfrm>
            <a:off x="4786466" y="4880299"/>
            <a:ext cx="403742" cy="403742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DB33F8-2A6F-50D5-DAC1-4754B95F8831}"/>
              </a:ext>
            </a:extLst>
          </p:cNvPr>
          <p:cNvSpPr/>
          <p:nvPr/>
        </p:nvSpPr>
        <p:spPr>
          <a:xfrm>
            <a:off x="5725142" y="5334222"/>
            <a:ext cx="396985" cy="396985"/>
          </a:xfrm>
          <a:prstGeom prst="ellipse">
            <a:avLst/>
          </a:prstGeom>
          <a:solidFill>
            <a:schemeClr val="bg1">
              <a:lumMod val="50000"/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5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74CBFBF8-1311-6840-B887-B2CAEA83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94" t="20559" r="9380" b="19898"/>
          <a:stretch/>
        </p:blipFill>
        <p:spPr>
          <a:xfrm>
            <a:off x="3241554" y="-2"/>
            <a:ext cx="6712898" cy="6858002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7BFB4D-96FB-B042-A9E8-B283EC0FC599}"/>
              </a:ext>
            </a:extLst>
          </p:cNvPr>
          <p:cNvCxnSpPr>
            <a:cxnSpLocks/>
          </p:cNvCxnSpPr>
          <p:nvPr/>
        </p:nvCxnSpPr>
        <p:spPr>
          <a:xfrm flipV="1">
            <a:off x="5474208" y="475488"/>
            <a:ext cx="2743200" cy="5519456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E3D55F18-4C58-BB48-8F24-DEC5AA39A0DD}"/>
              </a:ext>
            </a:extLst>
          </p:cNvPr>
          <p:cNvSpPr/>
          <p:nvPr/>
        </p:nvSpPr>
        <p:spPr>
          <a:xfrm>
            <a:off x="5942897" y="4427789"/>
            <a:ext cx="403742" cy="403742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AE4B792-4C9F-BD4C-84FF-573AEB13C618}"/>
              </a:ext>
            </a:extLst>
          </p:cNvPr>
          <p:cNvCxnSpPr>
            <a:cxnSpLocks/>
          </p:cNvCxnSpPr>
          <p:nvPr/>
        </p:nvCxnSpPr>
        <p:spPr>
          <a:xfrm>
            <a:off x="5018709" y="5122741"/>
            <a:ext cx="423318" cy="872203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C620D68-ADCC-1645-B542-FDAF5D51CC5A}"/>
              </a:ext>
            </a:extLst>
          </p:cNvPr>
          <p:cNvSpPr/>
          <p:nvPr/>
        </p:nvSpPr>
        <p:spPr>
          <a:xfrm>
            <a:off x="4786466" y="4880299"/>
            <a:ext cx="403742" cy="403742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8B2FAB-ADBC-DB0F-2C61-89E88BD5A69B}"/>
              </a:ext>
            </a:extLst>
          </p:cNvPr>
          <p:cNvSpPr/>
          <p:nvPr/>
        </p:nvSpPr>
        <p:spPr>
          <a:xfrm>
            <a:off x="7602822" y="3025257"/>
            <a:ext cx="403742" cy="403742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9348C7-C296-9C08-8890-50AEAA0DF9DA}"/>
              </a:ext>
            </a:extLst>
          </p:cNvPr>
          <p:cNvSpPr/>
          <p:nvPr/>
        </p:nvSpPr>
        <p:spPr>
          <a:xfrm>
            <a:off x="6878101" y="3451121"/>
            <a:ext cx="403742" cy="403742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C36993-F1F4-0D7E-D5C6-48163766A940}"/>
              </a:ext>
            </a:extLst>
          </p:cNvPr>
          <p:cNvSpPr/>
          <p:nvPr/>
        </p:nvSpPr>
        <p:spPr>
          <a:xfrm>
            <a:off x="0" y="3025256"/>
            <a:ext cx="3281665" cy="3832743"/>
          </a:xfrm>
          <a:prstGeom prst="rect">
            <a:avLst/>
          </a:prstGeom>
          <a:solidFill>
            <a:srgbClr val="C00000">
              <a:alpha val="45098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EFK …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N=1 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CODED as ‘tri’ (CORRECT)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BUT should be ‘other’/unknown?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b="1" dirty="0">
                <a:solidFill>
                  <a:sysClr val="windowText" lastClr="000000"/>
                </a:solidFill>
              </a:rPr>
              <a:t>DECISION</a:t>
            </a:r>
          </a:p>
          <a:p>
            <a:r>
              <a:rPr lang="en-US" b="1" i="1" dirty="0">
                <a:solidFill>
                  <a:sysClr val="windowText" lastClr="000000"/>
                </a:solidFill>
              </a:rPr>
              <a:t>HARDCODE AS unknown</a:t>
            </a:r>
          </a:p>
        </p:txBody>
      </p:sp>
    </p:spTree>
    <p:extLst>
      <p:ext uri="{BB962C8B-B14F-4D97-AF65-F5344CB8AC3E}">
        <p14:creationId xmlns:p14="http://schemas.microsoft.com/office/powerpoint/2010/main" val="934010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6F7DA-61FC-9C83-985C-8C84076DF86C}"/>
              </a:ext>
            </a:extLst>
          </p:cNvPr>
          <p:cNvSpPr txBox="1"/>
          <p:nvPr/>
        </p:nvSpPr>
        <p:spPr>
          <a:xfrm>
            <a:off x="412040" y="1543868"/>
            <a:ext cx="1136792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3 ORTH</a:t>
            </a:r>
          </a:p>
        </p:txBody>
      </p:sp>
    </p:spTree>
    <p:extLst>
      <p:ext uri="{BB962C8B-B14F-4D97-AF65-F5344CB8AC3E}">
        <p14:creationId xmlns:p14="http://schemas.microsoft.com/office/powerpoint/2010/main" val="2188465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16E6E389-0801-0944-8E50-C1AEBB8CF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2653418" y="-2"/>
            <a:ext cx="6885163" cy="6858002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0A38490-5A59-A74B-B793-AB9EFA758D55}"/>
              </a:ext>
            </a:extLst>
          </p:cNvPr>
          <p:cNvCxnSpPr>
            <a:cxnSpLocks/>
          </p:cNvCxnSpPr>
          <p:nvPr/>
        </p:nvCxnSpPr>
        <p:spPr>
          <a:xfrm>
            <a:off x="5506861" y="451104"/>
            <a:ext cx="0" cy="5607022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2C707FF-B3C6-D94F-A4E1-F1177586CD3F}"/>
              </a:ext>
            </a:extLst>
          </p:cNvPr>
          <p:cNvSpPr/>
          <p:nvPr/>
        </p:nvSpPr>
        <p:spPr>
          <a:xfrm>
            <a:off x="5309772" y="5363407"/>
            <a:ext cx="396985" cy="396985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AD3809-2FD6-5241-8D48-7900183BDEF7}"/>
              </a:ext>
            </a:extLst>
          </p:cNvPr>
          <p:cNvSpPr/>
          <p:nvPr/>
        </p:nvSpPr>
        <p:spPr>
          <a:xfrm>
            <a:off x="4386972" y="4886764"/>
            <a:ext cx="403743" cy="403743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E84F6B-62C7-0440-AD79-BECC5C11FB1F}"/>
              </a:ext>
            </a:extLst>
          </p:cNvPr>
          <p:cNvCxnSpPr>
            <a:cxnSpLocks/>
          </p:cNvCxnSpPr>
          <p:nvPr/>
        </p:nvCxnSpPr>
        <p:spPr>
          <a:xfrm>
            <a:off x="4587003" y="5104696"/>
            <a:ext cx="896878" cy="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ADCC497-1122-B8CF-5B7D-CC98510F7875}"/>
              </a:ext>
            </a:extLst>
          </p:cNvPr>
          <p:cNvSpPr/>
          <p:nvPr/>
        </p:nvSpPr>
        <p:spPr>
          <a:xfrm>
            <a:off x="5078187" y="3508481"/>
            <a:ext cx="396985" cy="396985"/>
          </a:xfrm>
          <a:prstGeom prst="ellipse">
            <a:avLst/>
          </a:prstGeom>
          <a:solidFill>
            <a:schemeClr val="bg1">
              <a:lumMod val="50000"/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348BC2-DAA6-D997-8885-C08A162F0054}"/>
              </a:ext>
            </a:extLst>
          </p:cNvPr>
          <p:cNvSpPr/>
          <p:nvPr/>
        </p:nvSpPr>
        <p:spPr>
          <a:xfrm>
            <a:off x="5532988" y="4422881"/>
            <a:ext cx="396985" cy="396985"/>
          </a:xfrm>
          <a:prstGeom prst="ellipse">
            <a:avLst/>
          </a:prstGeom>
          <a:solidFill>
            <a:schemeClr val="bg1">
              <a:lumMod val="50000"/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4DD656-AB30-DF1C-E215-A3B9665236CC}"/>
              </a:ext>
            </a:extLst>
          </p:cNvPr>
          <p:cNvSpPr/>
          <p:nvPr/>
        </p:nvSpPr>
        <p:spPr>
          <a:xfrm>
            <a:off x="5086896" y="2588649"/>
            <a:ext cx="396985" cy="396985"/>
          </a:xfrm>
          <a:prstGeom prst="ellipse">
            <a:avLst/>
          </a:prstGeom>
          <a:solidFill>
            <a:schemeClr val="bg1">
              <a:lumMod val="50000"/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8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776A9-4D13-D449-B343-C99C579FC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1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6F7DA-61FC-9C83-985C-8C84076DF86C}"/>
              </a:ext>
            </a:extLst>
          </p:cNvPr>
          <p:cNvSpPr txBox="1"/>
          <p:nvPr/>
        </p:nvSpPr>
        <p:spPr>
          <a:xfrm>
            <a:off x="1377368" y="1543868"/>
            <a:ext cx="943726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3 ANG</a:t>
            </a:r>
          </a:p>
        </p:txBody>
      </p:sp>
    </p:spTree>
    <p:extLst>
      <p:ext uri="{BB962C8B-B14F-4D97-AF65-F5344CB8AC3E}">
        <p14:creationId xmlns:p14="http://schemas.microsoft.com/office/powerpoint/2010/main" val="528783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23C1D04-DF40-8248-A105-13BECAC70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1576792" y="0"/>
            <a:ext cx="6884627" cy="6857468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5407A495-68C9-674D-AFD6-DB3DF82D5B28}"/>
              </a:ext>
            </a:extLst>
          </p:cNvPr>
          <p:cNvSpPr/>
          <p:nvPr/>
        </p:nvSpPr>
        <p:spPr>
          <a:xfrm>
            <a:off x="3295328" y="4858032"/>
            <a:ext cx="403711" cy="403711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21FECD-7942-EF41-B1A4-DA0F10CAA0AB}"/>
              </a:ext>
            </a:extLst>
          </p:cNvPr>
          <p:cNvSpPr/>
          <p:nvPr/>
        </p:nvSpPr>
        <p:spPr>
          <a:xfrm>
            <a:off x="6549338" y="4866998"/>
            <a:ext cx="403711" cy="403711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22C3571-099E-9B44-86BF-12FAA2FCC962}"/>
              </a:ext>
            </a:extLst>
          </p:cNvPr>
          <p:cNvSpPr/>
          <p:nvPr/>
        </p:nvSpPr>
        <p:spPr>
          <a:xfrm>
            <a:off x="4454731" y="4407666"/>
            <a:ext cx="403711" cy="403711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C98DFF-F1C0-0942-9AE6-21F7DF242375}"/>
              </a:ext>
            </a:extLst>
          </p:cNvPr>
          <p:cNvCxnSpPr>
            <a:cxnSpLocks/>
          </p:cNvCxnSpPr>
          <p:nvPr/>
        </p:nvCxnSpPr>
        <p:spPr>
          <a:xfrm flipV="1">
            <a:off x="3979930" y="435429"/>
            <a:ext cx="2755320" cy="5584342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003E578-418F-3443-9FF4-16AE3B964EEB}"/>
              </a:ext>
            </a:extLst>
          </p:cNvPr>
          <p:cNvSpPr/>
          <p:nvPr/>
        </p:nvSpPr>
        <p:spPr>
          <a:xfrm>
            <a:off x="5147510" y="4847145"/>
            <a:ext cx="403711" cy="403711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1F9707-9472-1949-8891-9DE91983BEB6}"/>
              </a:ext>
            </a:extLst>
          </p:cNvPr>
          <p:cNvCxnSpPr>
            <a:cxnSpLocks/>
          </p:cNvCxnSpPr>
          <p:nvPr/>
        </p:nvCxnSpPr>
        <p:spPr>
          <a:xfrm>
            <a:off x="2587947" y="3262307"/>
            <a:ext cx="1392248" cy="2770003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20E4B41-BF9E-CE4C-A085-C69071FBC822}"/>
              </a:ext>
            </a:extLst>
          </p:cNvPr>
          <p:cNvSpPr/>
          <p:nvPr/>
        </p:nvSpPr>
        <p:spPr>
          <a:xfrm>
            <a:off x="3991081" y="3454603"/>
            <a:ext cx="403711" cy="403711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8284BBD-D2E6-8947-9147-7994DFED7250}"/>
              </a:ext>
            </a:extLst>
          </p:cNvPr>
          <p:cNvSpPr/>
          <p:nvPr/>
        </p:nvSpPr>
        <p:spPr>
          <a:xfrm>
            <a:off x="3784433" y="4858032"/>
            <a:ext cx="403711" cy="403711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F33A52-5F4C-B535-DA04-30582C01E40F}"/>
              </a:ext>
            </a:extLst>
          </p:cNvPr>
          <p:cNvCxnSpPr>
            <a:cxnSpLocks/>
          </p:cNvCxnSpPr>
          <p:nvPr/>
        </p:nvCxnSpPr>
        <p:spPr>
          <a:xfrm>
            <a:off x="2598833" y="5089675"/>
            <a:ext cx="5862586" cy="0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E9276AE-797E-2338-B69F-E1C84FE56F54}"/>
              </a:ext>
            </a:extLst>
          </p:cNvPr>
          <p:cNvSpPr/>
          <p:nvPr/>
        </p:nvSpPr>
        <p:spPr>
          <a:xfrm>
            <a:off x="4231524" y="5342955"/>
            <a:ext cx="396985" cy="396985"/>
          </a:xfrm>
          <a:prstGeom prst="ellipse">
            <a:avLst/>
          </a:prstGeom>
          <a:solidFill>
            <a:schemeClr val="bg1">
              <a:lumMod val="50000"/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50DEBD-14CF-ADE8-C87C-CACEC6DDD551}"/>
              </a:ext>
            </a:extLst>
          </p:cNvPr>
          <p:cNvCxnSpPr>
            <a:cxnSpLocks/>
          </p:cNvCxnSpPr>
          <p:nvPr/>
        </p:nvCxnSpPr>
        <p:spPr>
          <a:xfrm flipV="1">
            <a:off x="3031975" y="435429"/>
            <a:ext cx="2802768" cy="5619049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F6D57C5-171A-5F31-4533-8CECF246EBB8}"/>
              </a:ext>
            </a:extLst>
          </p:cNvPr>
          <p:cNvSpPr/>
          <p:nvPr/>
        </p:nvSpPr>
        <p:spPr>
          <a:xfrm>
            <a:off x="4685773" y="2111939"/>
            <a:ext cx="403711" cy="403711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68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246E5A3A-0737-9346-B636-81082AF10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38" t="20559" r="9380" b="19898"/>
          <a:stretch/>
        </p:blipFill>
        <p:spPr>
          <a:xfrm>
            <a:off x="9068691" y="-1"/>
            <a:ext cx="3008986" cy="310641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EBA2565-1A18-D141-B2FE-EA80CA340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0"/>
            <a:ext cx="3118714" cy="3106411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BE2006A4-FB0D-B244-B6FA-684AB06CAE60}"/>
              </a:ext>
            </a:extLst>
          </p:cNvPr>
          <p:cNvSpPr/>
          <p:nvPr/>
        </p:nvSpPr>
        <p:spPr>
          <a:xfrm>
            <a:off x="789746" y="22078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42580BA-BE7C-4F44-86FA-2AADA6CC3B95}"/>
              </a:ext>
            </a:extLst>
          </p:cNvPr>
          <p:cNvSpPr/>
          <p:nvPr/>
        </p:nvSpPr>
        <p:spPr>
          <a:xfrm>
            <a:off x="997903" y="22078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7914AF8-BD15-7742-952E-CC6CAA4AB788}"/>
              </a:ext>
            </a:extLst>
          </p:cNvPr>
          <p:cNvSpPr/>
          <p:nvPr/>
        </p:nvSpPr>
        <p:spPr>
          <a:xfrm>
            <a:off x="2239730" y="22078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FE55844-07FE-F740-82C8-00F75E4D64C9}"/>
              </a:ext>
            </a:extLst>
          </p:cNvPr>
          <p:cNvCxnSpPr>
            <a:cxnSpLocks/>
          </p:cNvCxnSpPr>
          <p:nvPr/>
        </p:nvCxnSpPr>
        <p:spPr>
          <a:xfrm>
            <a:off x="459423" y="2310785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79773A37-6492-394B-BD78-C8BE3436BC54}"/>
              </a:ext>
            </a:extLst>
          </p:cNvPr>
          <p:cNvSpPr/>
          <p:nvPr/>
        </p:nvSpPr>
        <p:spPr>
          <a:xfrm>
            <a:off x="1618816" y="22078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A6A30648-9FC7-D34C-9A91-F265F9E39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3143991" y="0"/>
            <a:ext cx="3118714" cy="3106411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BB2BA494-ED38-BE40-B841-8FC8020EDE92}"/>
              </a:ext>
            </a:extLst>
          </p:cNvPr>
          <p:cNvSpPr/>
          <p:nvPr/>
        </p:nvSpPr>
        <p:spPr>
          <a:xfrm>
            <a:off x="3924775" y="221934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12F7D96-4A4D-B145-AD3C-C5CB8649956F}"/>
              </a:ext>
            </a:extLst>
          </p:cNvPr>
          <p:cNvCxnSpPr>
            <a:cxnSpLocks/>
          </p:cNvCxnSpPr>
          <p:nvPr/>
        </p:nvCxnSpPr>
        <p:spPr>
          <a:xfrm flipV="1">
            <a:off x="3811796" y="234878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29430CDA-DAD8-5D43-90F1-816AEC6F4AEC}"/>
              </a:ext>
            </a:extLst>
          </p:cNvPr>
          <p:cNvSpPr/>
          <p:nvPr/>
        </p:nvSpPr>
        <p:spPr>
          <a:xfrm>
            <a:off x="4238462" y="1581960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2780F53-1491-344E-B3DF-ED8AF00FA638}"/>
              </a:ext>
            </a:extLst>
          </p:cNvPr>
          <p:cNvSpPr/>
          <p:nvPr/>
        </p:nvSpPr>
        <p:spPr>
          <a:xfrm>
            <a:off x="4550487" y="95223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D592CDEC-CB06-6949-BFD6-932C540C8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8958963" y="3619419"/>
            <a:ext cx="3118714" cy="3106411"/>
          </a:xfrm>
          <a:prstGeom prst="rect">
            <a:avLst/>
          </a:prstGeom>
        </p:spPr>
      </p:pic>
      <p:sp>
        <p:nvSpPr>
          <p:cNvPr id="141" name="Oval 140">
            <a:extLst>
              <a:ext uri="{FF2B5EF4-FFF2-40B4-BE49-F238E27FC236}">
                <a16:creationId xmlns:a16="http://schemas.microsoft.com/office/drawing/2014/main" id="{0089EB56-0AF3-8345-80BA-C01991C49F0E}"/>
              </a:ext>
            </a:extLst>
          </p:cNvPr>
          <p:cNvSpPr/>
          <p:nvPr/>
        </p:nvSpPr>
        <p:spPr>
          <a:xfrm>
            <a:off x="9737306" y="5828898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9E660B3-AE3A-1A46-AA60-F146088CB7B8}"/>
              </a:ext>
            </a:extLst>
          </p:cNvPr>
          <p:cNvSpPr/>
          <p:nvPr/>
        </p:nvSpPr>
        <p:spPr>
          <a:xfrm>
            <a:off x="9739188" y="221934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2152A5-F134-0949-BEF3-B4CA7F5B9EF5}"/>
              </a:ext>
            </a:extLst>
          </p:cNvPr>
          <p:cNvCxnSpPr>
            <a:cxnSpLocks/>
          </p:cNvCxnSpPr>
          <p:nvPr/>
        </p:nvCxnSpPr>
        <p:spPr>
          <a:xfrm flipV="1">
            <a:off x="9626209" y="234878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83F3F5C-A1B8-3E4E-928B-0C670FE13082}"/>
              </a:ext>
            </a:extLst>
          </p:cNvPr>
          <p:cNvSpPr/>
          <p:nvPr/>
        </p:nvSpPr>
        <p:spPr>
          <a:xfrm>
            <a:off x="10052875" y="1581960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DBF7E3-EA7D-8D45-AE0B-D540F0EA5DC2}"/>
              </a:ext>
            </a:extLst>
          </p:cNvPr>
          <p:cNvSpPr/>
          <p:nvPr/>
        </p:nvSpPr>
        <p:spPr>
          <a:xfrm>
            <a:off x="10390304" y="94822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2416FD-E96F-5148-A233-C5713128A5D8}"/>
              </a:ext>
            </a:extLst>
          </p:cNvPr>
          <p:cNvSpPr/>
          <p:nvPr/>
        </p:nvSpPr>
        <p:spPr>
          <a:xfrm>
            <a:off x="11003869" y="948223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0BF124-518B-5845-AC62-495BE3AC5C6D}"/>
              </a:ext>
            </a:extLst>
          </p:cNvPr>
          <p:cNvCxnSpPr>
            <a:cxnSpLocks/>
          </p:cNvCxnSpPr>
          <p:nvPr/>
        </p:nvCxnSpPr>
        <p:spPr>
          <a:xfrm flipV="1">
            <a:off x="9626209" y="3856861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9EE78E0-53D8-1C4D-88ED-94311C432091}"/>
              </a:ext>
            </a:extLst>
          </p:cNvPr>
          <p:cNvSpPr/>
          <p:nvPr/>
        </p:nvSpPr>
        <p:spPr>
          <a:xfrm>
            <a:off x="10052875" y="52039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8947B9-5E1F-CA4B-A045-94A9706D340D}"/>
              </a:ext>
            </a:extLst>
          </p:cNvPr>
          <p:cNvSpPr/>
          <p:nvPr/>
        </p:nvSpPr>
        <p:spPr>
          <a:xfrm>
            <a:off x="10686673" y="5203943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BD822BB-8A6A-2A48-B740-9BF12C249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3708997"/>
            <a:ext cx="3118714" cy="3106411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15BA85CC-601A-4B4D-A9D4-281893DE5DBA}"/>
              </a:ext>
            </a:extLst>
          </p:cNvPr>
          <p:cNvSpPr/>
          <p:nvPr/>
        </p:nvSpPr>
        <p:spPr>
          <a:xfrm>
            <a:off x="783690" y="591489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026DA2-562F-2946-B8C3-F4C8EF1D728B}"/>
              </a:ext>
            </a:extLst>
          </p:cNvPr>
          <p:cNvSpPr/>
          <p:nvPr/>
        </p:nvSpPr>
        <p:spPr>
          <a:xfrm>
            <a:off x="991847" y="5914897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0F6606-7B9E-A74D-8627-37AB17D0077A}"/>
              </a:ext>
            </a:extLst>
          </p:cNvPr>
          <p:cNvCxnSpPr>
            <a:cxnSpLocks/>
          </p:cNvCxnSpPr>
          <p:nvPr/>
        </p:nvCxnSpPr>
        <p:spPr>
          <a:xfrm>
            <a:off x="453367" y="6017839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D7C957D-C07B-D940-9F18-0C834F34E86F}"/>
              </a:ext>
            </a:extLst>
          </p:cNvPr>
          <p:cNvSpPr txBox="1"/>
          <p:nvPr/>
        </p:nvSpPr>
        <p:spPr>
          <a:xfrm>
            <a:off x="3364184" y="5451446"/>
            <a:ext cx="3737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DISTRACTOR? </a:t>
            </a:r>
          </a:p>
          <a:p>
            <a:r>
              <a:rPr lang="en-US" dirty="0"/>
              <a:t>N = 18</a:t>
            </a:r>
          </a:p>
          <a:p>
            <a:r>
              <a:rPr lang="en-US" dirty="0"/>
              <a:t>Classified as ?? Rather than </a:t>
            </a:r>
          </a:p>
          <a:p>
            <a:r>
              <a:rPr lang="en-US" dirty="0"/>
              <a:t>TVERSKY </a:t>
            </a:r>
            <a:r>
              <a:rPr lang="en-US" dirty="0" err="1"/>
              <a:t>bc</a:t>
            </a:r>
            <a:r>
              <a:rPr lang="en-US" dirty="0"/>
              <a:t> it doesn’t include U and B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A7A49D-74A0-C443-AB36-3E2E5D54D5A5}"/>
              </a:ext>
            </a:extLst>
          </p:cNvPr>
          <p:cNvCxnSpPr>
            <a:cxnSpLocks/>
          </p:cNvCxnSpPr>
          <p:nvPr/>
        </p:nvCxnSpPr>
        <p:spPr>
          <a:xfrm flipV="1">
            <a:off x="1291900" y="3942862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8E42B7-53B6-E8FE-3322-B532C50F98C0}"/>
              </a:ext>
            </a:extLst>
          </p:cNvPr>
          <p:cNvSpPr txBox="1"/>
          <p:nvPr/>
        </p:nvSpPr>
        <p:spPr>
          <a:xfrm>
            <a:off x="7934632" y="2967335"/>
            <a:ext cx="2368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two should be </a:t>
            </a:r>
          </a:p>
          <a:p>
            <a:r>
              <a:rPr lang="en-US" dirty="0"/>
              <a:t>Unknown?? Instead of </a:t>
            </a:r>
            <a:r>
              <a:rPr lang="en-US" dirty="0" err="1"/>
              <a:t>Tverky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E8059E-664B-3003-D934-827E2CFF9008}"/>
              </a:ext>
            </a:extLst>
          </p:cNvPr>
          <p:cNvSpPr/>
          <p:nvPr/>
        </p:nvSpPr>
        <p:spPr>
          <a:xfrm>
            <a:off x="0" y="3538053"/>
            <a:ext cx="5698671" cy="1195762"/>
          </a:xfrm>
          <a:prstGeom prst="rect">
            <a:avLst/>
          </a:prstGeom>
          <a:solidFill>
            <a:srgbClr val="C00000">
              <a:alpha val="4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HARDCODE AS TVERSKY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Should be Tversky??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9EBFE02-45E1-8758-8D9C-4F58892DF8BE}"/>
              </a:ext>
            </a:extLst>
          </p:cNvPr>
          <p:cNvCxnSpPr>
            <a:cxnSpLocks/>
          </p:cNvCxnSpPr>
          <p:nvPr/>
        </p:nvCxnSpPr>
        <p:spPr>
          <a:xfrm flipV="1">
            <a:off x="663732" y="248958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D20E53-3521-4536-AEF6-313B05C85E8B}"/>
              </a:ext>
            </a:extLst>
          </p:cNvPr>
          <p:cNvCxnSpPr>
            <a:cxnSpLocks/>
          </p:cNvCxnSpPr>
          <p:nvPr/>
        </p:nvCxnSpPr>
        <p:spPr>
          <a:xfrm flipV="1">
            <a:off x="1068549" y="3936740"/>
            <a:ext cx="1241956" cy="2517133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51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EC27D5-124E-B2F8-A77A-4DFFED59C391}"/>
              </a:ext>
            </a:extLst>
          </p:cNvPr>
          <p:cNvSpPr txBox="1"/>
          <p:nvPr/>
        </p:nvSpPr>
        <p:spPr>
          <a:xfrm>
            <a:off x="2257449" y="1543868"/>
            <a:ext cx="648446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3 ??</a:t>
            </a:r>
          </a:p>
        </p:txBody>
      </p:sp>
    </p:spTree>
    <p:extLst>
      <p:ext uri="{BB962C8B-B14F-4D97-AF65-F5344CB8AC3E}">
        <p14:creationId xmlns:p14="http://schemas.microsoft.com/office/powerpoint/2010/main" val="2851472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F3C487-57EF-7449-BEA1-AA071313A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0"/>
            <a:ext cx="3118714" cy="310641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6F3E439-099F-A04B-85FA-911A6E6F0DC4}"/>
              </a:ext>
            </a:extLst>
          </p:cNvPr>
          <p:cNvSpPr/>
          <p:nvPr/>
        </p:nvSpPr>
        <p:spPr>
          <a:xfrm>
            <a:off x="783690" y="2205900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5F36DE-5214-484E-90C6-44FBAB97CB71}"/>
              </a:ext>
            </a:extLst>
          </p:cNvPr>
          <p:cNvCxnSpPr>
            <a:cxnSpLocks/>
          </p:cNvCxnSpPr>
          <p:nvPr/>
        </p:nvCxnSpPr>
        <p:spPr>
          <a:xfrm>
            <a:off x="453367" y="2308842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CABFFC5B-0813-FE43-BA87-18C05EBB0072}"/>
              </a:ext>
            </a:extLst>
          </p:cNvPr>
          <p:cNvSpPr/>
          <p:nvPr/>
        </p:nvSpPr>
        <p:spPr>
          <a:xfrm>
            <a:off x="1720529" y="158420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969140-79FB-4D4A-8430-86F8084B24C9}"/>
              </a:ext>
            </a:extLst>
          </p:cNvPr>
          <p:cNvCxnSpPr>
            <a:cxnSpLocks/>
          </p:cNvCxnSpPr>
          <p:nvPr/>
        </p:nvCxnSpPr>
        <p:spPr>
          <a:xfrm flipV="1">
            <a:off x="1083723" y="57875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763372-B841-5244-8B4D-DC9978261B0F}"/>
              </a:ext>
            </a:extLst>
          </p:cNvPr>
          <p:cNvCxnSpPr>
            <a:cxnSpLocks/>
          </p:cNvCxnSpPr>
          <p:nvPr/>
        </p:nvCxnSpPr>
        <p:spPr>
          <a:xfrm>
            <a:off x="910473" y="236568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5D3D6E-D376-2846-BC4F-FA35790C773D}"/>
              </a:ext>
            </a:extLst>
          </p:cNvPr>
          <p:cNvCxnSpPr>
            <a:cxnSpLocks/>
          </p:cNvCxnSpPr>
          <p:nvPr/>
        </p:nvCxnSpPr>
        <p:spPr>
          <a:xfrm flipV="1">
            <a:off x="1292447" y="206741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3E2DAD-6842-E74C-B121-27B7C64AF6A7}"/>
              </a:ext>
            </a:extLst>
          </p:cNvPr>
          <p:cNvCxnSpPr>
            <a:cxnSpLocks/>
          </p:cNvCxnSpPr>
          <p:nvPr/>
        </p:nvCxnSpPr>
        <p:spPr>
          <a:xfrm flipV="1">
            <a:off x="671399" y="231123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46357C5-E7B9-1945-BFFD-636DFAD91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3181327" y="13759"/>
            <a:ext cx="3118714" cy="310641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2214BD0-03E1-1749-A31F-176DC4E2ECF8}"/>
              </a:ext>
            </a:extLst>
          </p:cNvPr>
          <p:cNvSpPr/>
          <p:nvPr/>
        </p:nvSpPr>
        <p:spPr>
          <a:xfrm>
            <a:off x="3965017" y="22196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4E1204-2A09-0243-A376-BBB838126CBA}"/>
              </a:ext>
            </a:extLst>
          </p:cNvPr>
          <p:cNvCxnSpPr>
            <a:cxnSpLocks/>
          </p:cNvCxnSpPr>
          <p:nvPr/>
        </p:nvCxnSpPr>
        <p:spPr>
          <a:xfrm>
            <a:off x="3634694" y="2322601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AB75242-FFC2-D841-92BD-3696269FB497}"/>
              </a:ext>
            </a:extLst>
          </p:cNvPr>
          <p:cNvSpPr/>
          <p:nvPr/>
        </p:nvSpPr>
        <p:spPr>
          <a:xfrm>
            <a:off x="4591059" y="137638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621927-59FC-1743-964F-EC7F61336CCF}"/>
              </a:ext>
            </a:extLst>
          </p:cNvPr>
          <p:cNvCxnSpPr>
            <a:cxnSpLocks/>
          </p:cNvCxnSpPr>
          <p:nvPr/>
        </p:nvCxnSpPr>
        <p:spPr>
          <a:xfrm flipV="1">
            <a:off x="4265050" y="592512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269DDE-6ABE-1548-9853-21491EE43EB5}"/>
              </a:ext>
            </a:extLst>
          </p:cNvPr>
          <p:cNvCxnSpPr>
            <a:cxnSpLocks/>
          </p:cNvCxnSpPr>
          <p:nvPr/>
        </p:nvCxnSpPr>
        <p:spPr>
          <a:xfrm>
            <a:off x="4091800" y="2379445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C51E6C-5864-BD4F-A077-13AB12980863}"/>
              </a:ext>
            </a:extLst>
          </p:cNvPr>
          <p:cNvCxnSpPr>
            <a:cxnSpLocks/>
          </p:cNvCxnSpPr>
          <p:nvPr/>
        </p:nvCxnSpPr>
        <p:spPr>
          <a:xfrm flipV="1">
            <a:off x="4473774" y="22050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475486-B6BD-7A46-9B3B-BD2EB5EA9DCF}"/>
              </a:ext>
            </a:extLst>
          </p:cNvPr>
          <p:cNvCxnSpPr>
            <a:cxnSpLocks/>
          </p:cNvCxnSpPr>
          <p:nvPr/>
        </p:nvCxnSpPr>
        <p:spPr>
          <a:xfrm flipV="1">
            <a:off x="3852726" y="244882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1402458-8D61-C241-B568-698BB32BC833}"/>
              </a:ext>
            </a:extLst>
          </p:cNvPr>
          <p:cNvSpPr/>
          <p:nvPr/>
        </p:nvSpPr>
        <p:spPr>
          <a:xfrm>
            <a:off x="4181153" y="2212049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582B646-2198-944A-836F-BE23CAB8F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6299085" y="31000"/>
            <a:ext cx="3118714" cy="3106411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3EB1689-3B79-A540-8BA1-1062695423E1}"/>
              </a:ext>
            </a:extLst>
          </p:cNvPr>
          <p:cNvSpPr/>
          <p:nvPr/>
        </p:nvSpPr>
        <p:spPr>
          <a:xfrm>
            <a:off x="7082775" y="2236900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FFB08F-30F5-C349-971B-F34C7E0CC10C}"/>
              </a:ext>
            </a:extLst>
          </p:cNvPr>
          <p:cNvCxnSpPr>
            <a:cxnSpLocks/>
          </p:cNvCxnSpPr>
          <p:nvPr/>
        </p:nvCxnSpPr>
        <p:spPr>
          <a:xfrm>
            <a:off x="6752452" y="2339842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69D21DB-8B2D-5444-8C85-4D26C10D2C3D}"/>
              </a:ext>
            </a:extLst>
          </p:cNvPr>
          <p:cNvSpPr/>
          <p:nvPr/>
        </p:nvSpPr>
        <p:spPr>
          <a:xfrm>
            <a:off x="8329733" y="140738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ABC510-B320-5145-AB5C-29B97E2A0A68}"/>
              </a:ext>
            </a:extLst>
          </p:cNvPr>
          <p:cNvCxnSpPr>
            <a:cxnSpLocks/>
          </p:cNvCxnSpPr>
          <p:nvPr/>
        </p:nvCxnSpPr>
        <p:spPr>
          <a:xfrm flipV="1">
            <a:off x="7382808" y="60975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247E37-EE99-2D4F-9A92-AA84E5B8ABC3}"/>
              </a:ext>
            </a:extLst>
          </p:cNvPr>
          <p:cNvCxnSpPr>
            <a:cxnSpLocks/>
          </p:cNvCxnSpPr>
          <p:nvPr/>
        </p:nvCxnSpPr>
        <p:spPr>
          <a:xfrm>
            <a:off x="7209558" y="239668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B3831B-D2CB-E04B-8592-CAD0AC98578B}"/>
              </a:ext>
            </a:extLst>
          </p:cNvPr>
          <p:cNvCxnSpPr>
            <a:cxnSpLocks/>
          </p:cNvCxnSpPr>
          <p:nvPr/>
        </p:nvCxnSpPr>
        <p:spPr>
          <a:xfrm flipV="1">
            <a:off x="7591532" y="237741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6E2B46-5F89-C640-AB93-807F3ECBAA95}"/>
              </a:ext>
            </a:extLst>
          </p:cNvPr>
          <p:cNvCxnSpPr>
            <a:cxnSpLocks/>
          </p:cNvCxnSpPr>
          <p:nvPr/>
        </p:nvCxnSpPr>
        <p:spPr>
          <a:xfrm flipV="1">
            <a:off x="6970484" y="262123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9BE9E3A-8E8E-8246-9FC6-CF536815F914}"/>
              </a:ext>
            </a:extLst>
          </p:cNvPr>
          <p:cNvSpPr/>
          <p:nvPr/>
        </p:nvSpPr>
        <p:spPr>
          <a:xfrm>
            <a:off x="8329733" y="975027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18D24A2-C9E7-B940-B84D-6509280F4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6500729" y="3661924"/>
            <a:ext cx="3118714" cy="310641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DB0DE74F-2202-B04E-B493-B1BE94ED4BD0}"/>
              </a:ext>
            </a:extLst>
          </p:cNvPr>
          <p:cNvSpPr/>
          <p:nvPr/>
        </p:nvSpPr>
        <p:spPr>
          <a:xfrm>
            <a:off x="7284419" y="5867824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30F3B8-7FD7-DB40-B927-F0FD8D6C1A04}"/>
              </a:ext>
            </a:extLst>
          </p:cNvPr>
          <p:cNvCxnSpPr>
            <a:cxnSpLocks/>
          </p:cNvCxnSpPr>
          <p:nvPr/>
        </p:nvCxnSpPr>
        <p:spPr>
          <a:xfrm>
            <a:off x="6954096" y="5970766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2DCDCA8-8539-5C4D-8F81-F2845661934C}"/>
              </a:ext>
            </a:extLst>
          </p:cNvPr>
          <p:cNvSpPr/>
          <p:nvPr/>
        </p:nvSpPr>
        <p:spPr>
          <a:xfrm>
            <a:off x="8531377" y="503830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5D0DCC-9AD3-2340-87A2-A762E0587CCD}"/>
              </a:ext>
            </a:extLst>
          </p:cNvPr>
          <p:cNvCxnSpPr>
            <a:cxnSpLocks/>
          </p:cNvCxnSpPr>
          <p:nvPr/>
        </p:nvCxnSpPr>
        <p:spPr>
          <a:xfrm flipV="1">
            <a:off x="7584452" y="4240677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A96B25-0165-8040-B671-C622A937DE3F}"/>
              </a:ext>
            </a:extLst>
          </p:cNvPr>
          <p:cNvCxnSpPr>
            <a:cxnSpLocks/>
          </p:cNvCxnSpPr>
          <p:nvPr/>
        </p:nvCxnSpPr>
        <p:spPr>
          <a:xfrm>
            <a:off x="7411202" y="6027610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704E75-ACBF-5E45-BE81-DE72DFF6664E}"/>
              </a:ext>
            </a:extLst>
          </p:cNvPr>
          <p:cNvCxnSpPr>
            <a:cxnSpLocks/>
          </p:cNvCxnSpPr>
          <p:nvPr/>
        </p:nvCxnSpPr>
        <p:spPr>
          <a:xfrm flipV="1">
            <a:off x="7793176" y="3868665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66DE8C-6D88-514D-AC0D-9EA82C19BCCE}"/>
              </a:ext>
            </a:extLst>
          </p:cNvPr>
          <p:cNvCxnSpPr>
            <a:cxnSpLocks/>
          </p:cNvCxnSpPr>
          <p:nvPr/>
        </p:nvCxnSpPr>
        <p:spPr>
          <a:xfrm flipV="1">
            <a:off x="7172128" y="3893047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5A113ED-B1D8-1341-AA30-548766544819}"/>
              </a:ext>
            </a:extLst>
          </p:cNvPr>
          <p:cNvSpPr/>
          <p:nvPr/>
        </p:nvSpPr>
        <p:spPr>
          <a:xfrm>
            <a:off x="8121750" y="586782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A459C4C-CEDA-E444-BCA3-B67BFF9CB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62613" y="3544848"/>
            <a:ext cx="3118714" cy="3106411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8D56662D-25C1-434E-B088-996B611EDB11}"/>
              </a:ext>
            </a:extLst>
          </p:cNvPr>
          <p:cNvSpPr/>
          <p:nvPr/>
        </p:nvSpPr>
        <p:spPr>
          <a:xfrm>
            <a:off x="846303" y="5750748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1FCFF4-F25D-0B45-A2C0-EFC4523EF815}"/>
              </a:ext>
            </a:extLst>
          </p:cNvPr>
          <p:cNvCxnSpPr>
            <a:cxnSpLocks/>
          </p:cNvCxnSpPr>
          <p:nvPr/>
        </p:nvCxnSpPr>
        <p:spPr>
          <a:xfrm>
            <a:off x="515980" y="5853690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062141-AF0F-2940-AF1C-4F128A8A5117}"/>
              </a:ext>
            </a:extLst>
          </p:cNvPr>
          <p:cNvCxnSpPr>
            <a:cxnSpLocks/>
          </p:cNvCxnSpPr>
          <p:nvPr/>
        </p:nvCxnSpPr>
        <p:spPr>
          <a:xfrm flipV="1">
            <a:off x="1146336" y="4123601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69D1A3-4B4A-E743-802F-CFD368424EB0}"/>
              </a:ext>
            </a:extLst>
          </p:cNvPr>
          <p:cNvCxnSpPr>
            <a:cxnSpLocks/>
          </p:cNvCxnSpPr>
          <p:nvPr/>
        </p:nvCxnSpPr>
        <p:spPr>
          <a:xfrm>
            <a:off x="973086" y="5910534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270B9E-7A16-1244-8CBC-5F85D98B19EF}"/>
              </a:ext>
            </a:extLst>
          </p:cNvPr>
          <p:cNvCxnSpPr>
            <a:cxnSpLocks/>
          </p:cNvCxnSpPr>
          <p:nvPr/>
        </p:nvCxnSpPr>
        <p:spPr>
          <a:xfrm flipV="1">
            <a:off x="1355060" y="3751589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BB66DA-91B1-D648-9C77-11A8422FB4AC}"/>
              </a:ext>
            </a:extLst>
          </p:cNvPr>
          <p:cNvCxnSpPr>
            <a:cxnSpLocks/>
          </p:cNvCxnSpPr>
          <p:nvPr/>
        </p:nvCxnSpPr>
        <p:spPr>
          <a:xfrm flipV="1">
            <a:off x="734012" y="3775971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70A735D-3BD7-5A4C-BE31-000A89AC7F23}"/>
              </a:ext>
            </a:extLst>
          </p:cNvPr>
          <p:cNvSpPr/>
          <p:nvPr/>
        </p:nvSpPr>
        <p:spPr>
          <a:xfrm>
            <a:off x="1683634" y="5750748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6C37D2A-BC0B-754A-B778-F93EE05AD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3354577" y="3558982"/>
            <a:ext cx="3118714" cy="3106411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EB95AA2E-911E-AA44-B8CE-13034483FE2E}"/>
              </a:ext>
            </a:extLst>
          </p:cNvPr>
          <p:cNvSpPr/>
          <p:nvPr/>
        </p:nvSpPr>
        <p:spPr>
          <a:xfrm>
            <a:off x="4138267" y="5764882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4415B2-05AE-AD41-B35E-E7814E9A03D3}"/>
              </a:ext>
            </a:extLst>
          </p:cNvPr>
          <p:cNvCxnSpPr>
            <a:cxnSpLocks/>
          </p:cNvCxnSpPr>
          <p:nvPr/>
        </p:nvCxnSpPr>
        <p:spPr>
          <a:xfrm>
            <a:off x="3807944" y="5867824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91BCF21-3429-BD43-A868-9AAB60FFB5A8}"/>
              </a:ext>
            </a:extLst>
          </p:cNvPr>
          <p:cNvSpPr/>
          <p:nvPr/>
        </p:nvSpPr>
        <p:spPr>
          <a:xfrm>
            <a:off x="5385225" y="493536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AA8CEE7-D09A-DF4F-BF0E-2E5F0E2E970A}"/>
              </a:ext>
            </a:extLst>
          </p:cNvPr>
          <p:cNvCxnSpPr>
            <a:cxnSpLocks/>
          </p:cNvCxnSpPr>
          <p:nvPr/>
        </p:nvCxnSpPr>
        <p:spPr>
          <a:xfrm flipV="1">
            <a:off x="4438300" y="4137735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E5BDF6-A236-3D4A-A21E-20CCD9FC2283}"/>
              </a:ext>
            </a:extLst>
          </p:cNvPr>
          <p:cNvCxnSpPr>
            <a:cxnSpLocks/>
          </p:cNvCxnSpPr>
          <p:nvPr/>
        </p:nvCxnSpPr>
        <p:spPr>
          <a:xfrm>
            <a:off x="4265050" y="5924668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9C3B480-25BA-F14D-BA29-FB706984F697}"/>
              </a:ext>
            </a:extLst>
          </p:cNvPr>
          <p:cNvCxnSpPr>
            <a:cxnSpLocks/>
          </p:cNvCxnSpPr>
          <p:nvPr/>
        </p:nvCxnSpPr>
        <p:spPr>
          <a:xfrm flipV="1">
            <a:off x="4647024" y="3765723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573EB3-1238-6948-AD8B-9992F1B9F53D}"/>
              </a:ext>
            </a:extLst>
          </p:cNvPr>
          <p:cNvCxnSpPr>
            <a:cxnSpLocks/>
          </p:cNvCxnSpPr>
          <p:nvPr/>
        </p:nvCxnSpPr>
        <p:spPr>
          <a:xfrm flipV="1">
            <a:off x="4025976" y="3790105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209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1511E0D6-A743-414F-99DD-31DE9103F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9013827" y="44278"/>
            <a:ext cx="3118714" cy="310641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4CBFBF8-1311-6840-B887-B2CAEA83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94" t="20559" r="9380" b="19898"/>
          <a:stretch/>
        </p:blipFill>
        <p:spPr>
          <a:xfrm>
            <a:off x="3277209" y="-1"/>
            <a:ext cx="3040685" cy="310641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6E6E389-0801-0944-8E50-C1AEBB8CF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-2"/>
            <a:ext cx="3118714" cy="3106411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0A38490-5A59-A74B-B793-AB9EFA758D55}"/>
              </a:ext>
            </a:extLst>
          </p:cNvPr>
          <p:cNvCxnSpPr>
            <a:cxnSpLocks/>
          </p:cNvCxnSpPr>
          <p:nvPr/>
        </p:nvCxnSpPr>
        <p:spPr>
          <a:xfrm flipV="1">
            <a:off x="1291900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2C707FF-B3C6-D94F-A4E1-F1177586CD3F}"/>
              </a:ext>
            </a:extLst>
          </p:cNvPr>
          <p:cNvSpPr/>
          <p:nvPr/>
        </p:nvSpPr>
        <p:spPr>
          <a:xfrm>
            <a:off x="1200460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AD3809-2FD6-5241-8D48-7900183BDEF7}"/>
              </a:ext>
            </a:extLst>
          </p:cNvPr>
          <p:cNvSpPr/>
          <p:nvPr/>
        </p:nvSpPr>
        <p:spPr>
          <a:xfrm>
            <a:off x="789746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E84F6B-62C7-0440-AD79-BECC5C11FB1F}"/>
              </a:ext>
            </a:extLst>
          </p:cNvPr>
          <p:cNvCxnSpPr>
            <a:cxnSpLocks/>
          </p:cNvCxnSpPr>
          <p:nvPr/>
        </p:nvCxnSpPr>
        <p:spPr>
          <a:xfrm>
            <a:off x="871660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7BFB4D-96FB-B042-A9E8-B283EC0FC599}"/>
              </a:ext>
            </a:extLst>
          </p:cNvPr>
          <p:cNvCxnSpPr>
            <a:cxnSpLocks/>
          </p:cNvCxnSpPr>
          <p:nvPr/>
        </p:nvCxnSpPr>
        <p:spPr>
          <a:xfrm flipV="1">
            <a:off x="4278590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E3D55F18-4C58-BB48-8F24-DEC5AA39A0DD}"/>
              </a:ext>
            </a:extLst>
          </p:cNvPr>
          <p:cNvSpPr/>
          <p:nvPr/>
        </p:nvSpPr>
        <p:spPr>
          <a:xfrm>
            <a:off x="4501641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AE4B792-4C9F-BD4C-84FF-573AEB13C618}"/>
              </a:ext>
            </a:extLst>
          </p:cNvPr>
          <p:cNvCxnSpPr>
            <a:cxnSpLocks/>
          </p:cNvCxnSpPr>
          <p:nvPr/>
        </p:nvCxnSpPr>
        <p:spPr>
          <a:xfrm>
            <a:off x="4105340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C620D68-ADCC-1645-B542-FDAF5D51CC5A}"/>
              </a:ext>
            </a:extLst>
          </p:cNvPr>
          <p:cNvSpPr/>
          <p:nvPr/>
        </p:nvSpPr>
        <p:spPr>
          <a:xfrm>
            <a:off x="3976127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246E5A3A-0737-9346-B636-81082AF10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38" t="20559" r="9380" b="19898"/>
          <a:stretch/>
        </p:blipFill>
        <p:spPr>
          <a:xfrm>
            <a:off x="6491144" y="57415"/>
            <a:ext cx="3008986" cy="3106411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BBFE796-780C-CD4A-A437-9E142C251CCC}"/>
              </a:ext>
            </a:extLst>
          </p:cNvPr>
          <p:cNvCxnSpPr>
            <a:cxnSpLocks/>
          </p:cNvCxnSpPr>
          <p:nvPr/>
        </p:nvCxnSpPr>
        <p:spPr>
          <a:xfrm flipV="1">
            <a:off x="7673316" y="249174"/>
            <a:ext cx="10560" cy="252890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C230E570-444B-8D4C-AE63-D393C8AFC3BB}"/>
              </a:ext>
            </a:extLst>
          </p:cNvPr>
          <p:cNvSpPr/>
          <p:nvPr/>
        </p:nvSpPr>
        <p:spPr>
          <a:xfrm>
            <a:off x="7683876" y="2052069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224968-36CC-E743-8674-EC8435BEED49}"/>
              </a:ext>
            </a:extLst>
          </p:cNvPr>
          <p:cNvCxnSpPr>
            <a:cxnSpLocks/>
          </p:cNvCxnSpPr>
          <p:nvPr/>
        </p:nvCxnSpPr>
        <p:spPr>
          <a:xfrm>
            <a:off x="7253076" y="2362900"/>
            <a:ext cx="430800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C4E9A1EF-DFAF-374B-81A6-800FF1E376F9}"/>
              </a:ext>
            </a:extLst>
          </p:cNvPr>
          <p:cNvSpPr/>
          <p:nvPr/>
        </p:nvSpPr>
        <p:spPr>
          <a:xfrm>
            <a:off x="7161636" y="226098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0BAB396-FE26-9E41-99D4-5B23407BBD75}"/>
              </a:ext>
            </a:extLst>
          </p:cNvPr>
          <p:cNvSpPr/>
          <p:nvPr/>
        </p:nvSpPr>
        <p:spPr>
          <a:xfrm>
            <a:off x="8107556" y="163594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E3D8B36-FF25-C344-BB49-F037A60A236C}"/>
              </a:ext>
            </a:extLst>
          </p:cNvPr>
          <p:cNvSpPr/>
          <p:nvPr/>
        </p:nvSpPr>
        <p:spPr>
          <a:xfrm>
            <a:off x="8417434" y="142863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5F6F631-52AC-DB44-BC7A-B01778C565A3}"/>
              </a:ext>
            </a:extLst>
          </p:cNvPr>
          <p:cNvCxnSpPr>
            <a:cxnSpLocks/>
          </p:cNvCxnSpPr>
          <p:nvPr/>
        </p:nvCxnSpPr>
        <p:spPr>
          <a:xfrm flipV="1">
            <a:off x="7452367" y="285472"/>
            <a:ext cx="1260272" cy="2514332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E0718E6-8DAD-C241-B6CE-52B025059D0D}"/>
              </a:ext>
            </a:extLst>
          </p:cNvPr>
          <p:cNvCxnSpPr>
            <a:cxnSpLocks/>
          </p:cNvCxnSpPr>
          <p:nvPr/>
        </p:nvCxnSpPr>
        <p:spPr>
          <a:xfrm>
            <a:off x="7293556" y="2442840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9EBA2565-1A18-D141-B2FE-EA80CA340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3543493"/>
            <a:ext cx="3118714" cy="3106411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BE2006A4-FB0D-B244-B6FA-684AB06CAE60}"/>
              </a:ext>
            </a:extLst>
          </p:cNvPr>
          <p:cNvSpPr/>
          <p:nvPr/>
        </p:nvSpPr>
        <p:spPr>
          <a:xfrm>
            <a:off x="789746" y="575133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42580BA-BE7C-4F44-86FA-2AADA6CC3B95}"/>
              </a:ext>
            </a:extLst>
          </p:cNvPr>
          <p:cNvSpPr/>
          <p:nvPr/>
        </p:nvSpPr>
        <p:spPr>
          <a:xfrm>
            <a:off x="997903" y="57513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7914AF8-BD15-7742-952E-CC6CAA4AB788}"/>
              </a:ext>
            </a:extLst>
          </p:cNvPr>
          <p:cNvSpPr/>
          <p:nvPr/>
        </p:nvSpPr>
        <p:spPr>
          <a:xfrm>
            <a:off x="2239730" y="57513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FE55844-07FE-F740-82C8-00F75E4D64C9}"/>
              </a:ext>
            </a:extLst>
          </p:cNvPr>
          <p:cNvCxnSpPr>
            <a:cxnSpLocks/>
          </p:cNvCxnSpPr>
          <p:nvPr/>
        </p:nvCxnSpPr>
        <p:spPr>
          <a:xfrm>
            <a:off x="459423" y="5854278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79773A37-6492-394B-BD78-C8BE3436BC54}"/>
              </a:ext>
            </a:extLst>
          </p:cNvPr>
          <p:cNvSpPr/>
          <p:nvPr/>
        </p:nvSpPr>
        <p:spPr>
          <a:xfrm>
            <a:off x="1618816" y="57513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A6A30648-9FC7-D34C-9A91-F265F9E39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3039917" y="3543492"/>
            <a:ext cx="3118714" cy="3106411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BB2BA494-ED38-BE40-B841-8FC8020EDE92}"/>
              </a:ext>
            </a:extLst>
          </p:cNvPr>
          <p:cNvSpPr/>
          <p:nvPr/>
        </p:nvSpPr>
        <p:spPr>
          <a:xfrm>
            <a:off x="3820701" y="5762838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12F7D96-4A4D-B145-AD3C-C5CB8649956F}"/>
              </a:ext>
            </a:extLst>
          </p:cNvPr>
          <p:cNvCxnSpPr>
            <a:cxnSpLocks/>
          </p:cNvCxnSpPr>
          <p:nvPr/>
        </p:nvCxnSpPr>
        <p:spPr>
          <a:xfrm flipV="1">
            <a:off x="3707722" y="3778370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29430CDA-DAD8-5D43-90F1-816AEC6F4AEC}"/>
              </a:ext>
            </a:extLst>
          </p:cNvPr>
          <p:cNvSpPr/>
          <p:nvPr/>
        </p:nvSpPr>
        <p:spPr>
          <a:xfrm>
            <a:off x="4134388" y="512545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2780F53-1491-344E-B3DF-ED8AF00FA638}"/>
              </a:ext>
            </a:extLst>
          </p:cNvPr>
          <p:cNvSpPr/>
          <p:nvPr/>
        </p:nvSpPr>
        <p:spPr>
          <a:xfrm>
            <a:off x="4446413" y="4495724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487A4BF-BA9A-7948-B624-4137BF6F2D58}"/>
              </a:ext>
            </a:extLst>
          </p:cNvPr>
          <p:cNvSpPr/>
          <p:nvPr/>
        </p:nvSpPr>
        <p:spPr>
          <a:xfrm>
            <a:off x="10629809" y="16417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8D94353-AFA7-0948-8AC2-45614D49E18D}"/>
              </a:ext>
            </a:extLst>
          </p:cNvPr>
          <p:cNvCxnSpPr>
            <a:cxnSpLocks/>
          </p:cNvCxnSpPr>
          <p:nvPr/>
        </p:nvCxnSpPr>
        <p:spPr>
          <a:xfrm flipV="1">
            <a:off x="10300442" y="236565"/>
            <a:ext cx="10560" cy="252890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7C88388-E151-0544-A556-1FA9D04DAE51}"/>
              </a:ext>
            </a:extLst>
          </p:cNvPr>
          <p:cNvCxnSpPr>
            <a:cxnSpLocks/>
          </p:cNvCxnSpPr>
          <p:nvPr/>
        </p:nvCxnSpPr>
        <p:spPr>
          <a:xfrm flipV="1">
            <a:off x="10089933" y="272863"/>
            <a:ext cx="1260272" cy="2514332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21932CF-0DD7-5943-8B0C-8252AEC67AEA}"/>
              </a:ext>
            </a:extLst>
          </p:cNvPr>
          <p:cNvCxnSpPr>
            <a:cxnSpLocks/>
          </p:cNvCxnSpPr>
          <p:nvPr/>
        </p:nvCxnSpPr>
        <p:spPr>
          <a:xfrm>
            <a:off x="9931122" y="2430231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6831799B-F522-0244-80CA-4ECDA8D38BAE}"/>
              </a:ext>
            </a:extLst>
          </p:cNvPr>
          <p:cNvSpPr/>
          <p:nvPr/>
        </p:nvSpPr>
        <p:spPr>
          <a:xfrm>
            <a:off x="10216717" y="2453182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16114A1-F4D7-2540-9B0C-3051F723447C}"/>
              </a:ext>
            </a:extLst>
          </p:cNvPr>
          <p:cNvSpPr/>
          <p:nvPr/>
        </p:nvSpPr>
        <p:spPr>
          <a:xfrm>
            <a:off x="10110323" y="1213184"/>
            <a:ext cx="182881" cy="182881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9B98F8A-AA61-5740-9C51-106ED7316994}"/>
              </a:ext>
            </a:extLst>
          </p:cNvPr>
          <p:cNvSpPr/>
          <p:nvPr/>
        </p:nvSpPr>
        <p:spPr>
          <a:xfrm>
            <a:off x="9780189" y="2240621"/>
            <a:ext cx="212561" cy="212561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316DCF7-3DB4-8244-BD00-425E900171ED}"/>
              </a:ext>
            </a:extLst>
          </p:cNvPr>
          <p:cNvSpPr/>
          <p:nvPr/>
        </p:nvSpPr>
        <p:spPr>
          <a:xfrm>
            <a:off x="10324167" y="2040488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EAE6DB5-498A-E14B-ADEA-209E598ABACD}"/>
              </a:ext>
            </a:extLst>
          </p:cNvPr>
          <p:cNvSpPr/>
          <p:nvPr/>
        </p:nvSpPr>
        <p:spPr>
          <a:xfrm>
            <a:off x="10430038" y="1404725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88BD6E3-8E05-0E46-9451-866FE6F24CEE}"/>
              </a:ext>
            </a:extLst>
          </p:cNvPr>
          <p:cNvSpPr/>
          <p:nvPr/>
        </p:nvSpPr>
        <p:spPr>
          <a:xfrm>
            <a:off x="10430038" y="99203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88A2166-6BB0-C94D-8A94-58C77B03500B}"/>
              </a:ext>
            </a:extLst>
          </p:cNvPr>
          <p:cNvSpPr/>
          <p:nvPr/>
        </p:nvSpPr>
        <p:spPr>
          <a:xfrm>
            <a:off x="10741989" y="1614737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EDA5746-1116-D443-B5D9-6EB14325C4D7}"/>
              </a:ext>
            </a:extLst>
          </p:cNvPr>
          <p:cNvSpPr/>
          <p:nvPr/>
        </p:nvSpPr>
        <p:spPr>
          <a:xfrm>
            <a:off x="10644555" y="224735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19B0AC4-A501-F940-BD31-58BB5AC81460}"/>
              </a:ext>
            </a:extLst>
          </p:cNvPr>
          <p:cNvSpPr/>
          <p:nvPr/>
        </p:nvSpPr>
        <p:spPr>
          <a:xfrm>
            <a:off x="11054244" y="99203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8BE591DC-D6D5-7D4E-A5BD-C762D5E3DEC5}"/>
              </a:ext>
            </a:extLst>
          </p:cNvPr>
          <p:cNvSpPr/>
          <p:nvPr/>
        </p:nvSpPr>
        <p:spPr>
          <a:xfrm>
            <a:off x="11049450" y="1414603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66CFC98-78A4-BA48-A6E1-504F617FE8A1}"/>
              </a:ext>
            </a:extLst>
          </p:cNvPr>
          <p:cNvSpPr/>
          <p:nvPr/>
        </p:nvSpPr>
        <p:spPr>
          <a:xfrm>
            <a:off x="11155823" y="2040488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B91B3C1-1185-2F46-AAF5-D833697D14A1}"/>
              </a:ext>
            </a:extLst>
          </p:cNvPr>
          <p:cNvSpPr/>
          <p:nvPr/>
        </p:nvSpPr>
        <p:spPr>
          <a:xfrm>
            <a:off x="11258765" y="2247593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45EF195-F5E0-8D4B-8304-AC52285BA4C2}"/>
              </a:ext>
            </a:extLst>
          </p:cNvPr>
          <p:cNvSpPr/>
          <p:nvPr/>
        </p:nvSpPr>
        <p:spPr>
          <a:xfrm>
            <a:off x="10115535" y="162465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A8046E2-06FF-EC40-9816-657EAAAF4E6E}"/>
              </a:ext>
            </a:extLst>
          </p:cNvPr>
          <p:cNvSpPr/>
          <p:nvPr/>
        </p:nvSpPr>
        <p:spPr>
          <a:xfrm>
            <a:off x="10003148" y="224735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D592CDEC-CB06-6949-BFD6-932C540C8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6158631" y="3630632"/>
            <a:ext cx="3118714" cy="3106411"/>
          </a:xfrm>
          <a:prstGeom prst="rect">
            <a:avLst/>
          </a:prstGeom>
        </p:spPr>
      </p:pic>
      <p:sp>
        <p:nvSpPr>
          <p:cNvPr id="141" name="Oval 140">
            <a:extLst>
              <a:ext uri="{FF2B5EF4-FFF2-40B4-BE49-F238E27FC236}">
                <a16:creationId xmlns:a16="http://schemas.microsoft.com/office/drawing/2014/main" id="{0089EB56-0AF3-8345-80BA-C01991C49F0E}"/>
              </a:ext>
            </a:extLst>
          </p:cNvPr>
          <p:cNvSpPr/>
          <p:nvPr/>
        </p:nvSpPr>
        <p:spPr>
          <a:xfrm>
            <a:off x="6936974" y="5840111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40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265AD1-ED4C-EC42-9C9D-367E1D82DEC0}"/>
              </a:ext>
            </a:extLst>
          </p:cNvPr>
          <p:cNvSpPr/>
          <p:nvPr/>
        </p:nvSpPr>
        <p:spPr>
          <a:xfrm>
            <a:off x="4269186" y="576460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65B4E4-5398-5D42-A501-2F8B2ABB651B}"/>
              </a:ext>
            </a:extLst>
          </p:cNvPr>
          <p:cNvSpPr/>
          <p:nvPr/>
        </p:nvSpPr>
        <p:spPr>
          <a:xfrm>
            <a:off x="4083612" y="532623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086306" y="491463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468236" y="4674777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52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D38F5-7690-6E47-AEC1-41E7EF37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-1"/>
            <a:ext cx="6096000" cy="3106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894B5-1C7F-C443-95B6-24F5F9F7F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-2"/>
            <a:ext cx="6096000" cy="3106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FABDBA-B592-F542-91A5-96FC3AFFF696}"/>
              </a:ext>
            </a:extLst>
          </p:cNvPr>
          <p:cNvCxnSpPr>
            <a:cxnSpLocks/>
          </p:cNvCxnSpPr>
          <p:nvPr/>
        </p:nvCxnSpPr>
        <p:spPr>
          <a:xfrm flipV="1">
            <a:off x="4269186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8AB7232-8E5D-4E4B-B713-E87F066EEEA3}"/>
              </a:ext>
            </a:extLst>
          </p:cNvPr>
          <p:cNvSpPr/>
          <p:nvPr/>
        </p:nvSpPr>
        <p:spPr>
          <a:xfrm>
            <a:off x="4177746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3BCF7-C39D-4F4F-90DB-EB5F14E48462}"/>
              </a:ext>
            </a:extLst>
          </p:cNvPr>
          <p:cNvSpPr/>
          <p:nvPr/>
        </p:nvSpPr>
        <p:spPr>
          <a:xfrm>
            <a:off x="1865733" y="162576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753ED5-9EBC-4C41-8F18-6B8170622437}"/>
              </a:ext>
            </a:extLst>
          </p:cNvPr>
          <p:cNvSpPr/>
          <p:nvPr/>
        </p:nvSpPr>
        <p:spPr>
          <a:xfrm>
            <a:off x="3767032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5334B2-E6F6-C541-8C12-EB48C59C98DE}"/>
              </a:ext>
            </a:extLst>
          </p:cNvPr>
          <p:cNvCxnSpPr>
            <a:cxnSpLocks/>
          </p:cNvCxnSpPr>
          <p:nvPr/>
        </p:nvCxnSpPr>
        <p:spPr>
          <a:xfrm>
            <a:off x="3848946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27D803-A421-0341-A301-513B364E2148}"/>
              </a:ext>
            </a:extLst>
          </p:cNvPr>
          <p:cNvSpPr/>
          <p:nvPr/>
        </p:nvSpPr>
        <p:spPr>
          <a:xfrm>
            <a:off x="4279746" y="2012239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DEE6AD-D095-4941-8440-227EDB8D48C4}"/>
              </a:ext>
            </a:extLst>
          </p:cNvPr>
          <p:cNvSpPr/>
          <p:nvPr/>
        </p:nvSpPr>
        <p:spPr>
          <a:xfrm>
            <a:off x="4081543" y="158004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9EACD2-7827-9B49-8CF9-B50997C04DDB}"/>
              </a:ext>
            </a:extLst>
          </p:cNvPr>
          <p:cNvSpPr/>
          <p:nvPr/>
        </p:nvSpPr>
        <p:spPr>
          <a:xfrm>
            <a:off x="4075747" y="115693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F3F4-A144-2443-A844-1ABD2B38114C}"/>
              </a:ext>
            </a:extLst>
          </p:cNvPr>
          <p:cNvCxnSpPr>
            <a:cxnSpLocks/>
          </p:cNvCxnSpPr>
          <p:nvPr/>
        </p:nvCxnSpPr>
        <p:spPr>
          <a:xfrm flipV="1">
            <a:off x="10152695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F4A1F74-D7A2-A445-9B85-E074ED2A9D62}"/>
              </a:ext>
            </a:extLst>
          </p:cNvPr>
          <p:cNvSpPr/>
          <p:nvPr/>
        </p:nvSpPr>
        <p:spPr>
          <a:xfrm>
            <a:off x="10375746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FFFC4F-84E2-0040-988E-ABE6186E35E3}"/>
              </a:ext>
            </a:extLst>
          </p:cNvPr>
          <p:cNvSpPr/>
          <p:nvPr/>
        </p:nvSpPr>
        <p:spPr>
          <a:xfrm>
            <a:off x="8813135" y="1294097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509A31-7218-2A40-8519-850B997C2648}"/>
              </a:ext>
            </a:extLst>
          </p:cNvPr>
          <p:cNvCxnSpPr>
            <a:cxnSpLocks/>
          </p:cNvCxnSpPr>
          <p:nvPr/>
        </p:nvCxnSpPr>
        <p:spPr>
          <a:xfrm>
            <a:off x="9979445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7A6A472-BC88-EF4E-BC4A-0374F91FCFC9}"/>
              </a:ext>
            </a:extLst>
          </p:cNvPr>
          <p:cNvSpPr/>
          <p:nvPr/>
        </p:nvSpPr>
        <p:spPr>
          <a:xfrm>
            <a:off x="9850232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279746" y="5746245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468236" y="4674777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D369F43-3D57-5446-A07F-C320B16B109B}"/>
              </a:ext>
            </a:extLst>
          </p:cNvPr>
          <p:cNvSpPr/>
          <p:nvPr/>
        </p:nvSpPr>
        <p:spPr>
          <a:xfrm>
            <a:off x="4703426" y="5330118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7C3374-701B-F34B-9C1D-A4E59AD50DBA}"/>
              </a:ext>
            </a:extLst>
          </p:cNvPr>
          <p:cNvSpPr/>
          <p:nvPr/>
        </p:nvSpPr>
        <p:spPr>
          <a:xfrm>
            <a:off x="5013304" y="5122808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D14880A-51C5-3B43-8FC6-0D7622FF4A2F}"/>
              </a:ext>
            </a:extLst>
          </p:cNvPr>
          <p:cNvCxnSpPr>
            <a:cxnSpLocks/>
          </p:cNvCxnSpPr>
          <p:nvPr/>
        </p:nvCxnSpPr>
        <p:spPr>
          <a:xfrm flipV="1">
            <a:off x="4048237" y="3979648"/>
            <a:ext cx="1260272" cy="2514332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FA6495-09DC-6A45-9052-5484F183BEBB}"/>
              </a:ext>
            </a:extLst>
          </p:cNvPr>
          <p:cNvCxnSpPr>
            <a:cxnSpLocks/>
          </p:cNvCxnSpPr>
          <p:nvPr/>
        </p:nvCxnSpPr>
        <p:spPr>
          <a:xfrm>
            <a:off x="3889426" y="613701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21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D38F5-7690-6E47-AEC1-41E7EF37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-1"/>
            <a:ext cx="6096000" cy="3106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894B5-1C7F-C443-95B6-24F5F9F7F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-2"/>
            <a:ext cx="6096000" cy="3106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FABDBA-B592-F542-91A5-96FC3AFFF696}"/>
              </a:ext>
            </a:extLst>
          </p:cNvPr>
          <p:cNvCxnSpPr>
            <a:cxnSpLocks/>
          </p:cNvCxnSpPr>
          <p:nvPr/>
        </p:nvCxnSpPr>
        <p:spPr>
          <a:xfrm flipV="1">
            <a:off x="4269186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8AB7232-8E5D-4E4B-B713-E87F066EEEA3}"/>
              </a:ext>
            </a:extLst>
          </p:cNvPr>
          <p:cNvSpPr/>
          <p:nvPr/>
        </p:nvSpPr>
        <p:spPr>
          <a:xfrm>
            <a:off x="4177746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3BCF7-C39D-4F4F-90DB-EB5F14E48462}"/>
              </a:ext>
            </a:extLst>
          </p:cNvPr>
          <p:cNvSpPr/>
          <p:nvPr/>
        </p:nvSpPr>
        <p:spPr>
          <a:xfrm>
            <a:off x="1865733" y="162576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753ED5-9EBC-4C41-8F18-6B8170622437}"/>
              </a:ext>
            </a:extLst>
          </p:cNvPr>
          <p:cNvSpPr/>
          <p:nvPr/>
        </p:nvSpPr>
        <p:spPr>
          <a:xfrm>
            <a:off x="3767032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5334B2-E6F6-C541-8C12-EB48C59C98DE}"/>
              </a:ext>
            </a:extLst>
          </p:cNvPr>
          <p:cNvCxnSpPr>
            <a:cxnSpLocks/>
          </p:cNvCxnSpPr>
          <p:nvPr/>
        </p:nvCxnSpPr>
        <p:spPr>
          <a:xfrm>
            <a:off x="3848946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27D803-A421-0341-A301-513B364E2148}"/>
              </a:ext>
            </a:extLst>
          </p:cNvPr>
          <p:cNvSpPr/>
          <p:nvPr/>
        </p:nvSpPr>
        <p:spPr>
          <a:xfrm>
            <a:off x="4279746" y="2012239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DEE6AD-D095-4941-8440-227EDB8D48C4}"/>
              </a:ext>
            </a:extLst>
          </p:cNvPr>
          <p:cNvSpPr/>
          <p:nvPr/>
        </p:nvSpPr>
        <p:spPr>
          <a:xfrm>
            <a:off x="4081543" y="158004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9EACD2-7827-9B49-8CF9-B50997C04DDB}"/>
              </a:ext>
            </a:extLst>
          </p:cNvPr>
          <p:cNvSpPr/>
          <p:nvPr/>
        </p:nvSpPr>
        <p:spPr>
          <a:xfrm>
            <a:off x="4075747" y="115693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F3F4-A144-2443-A844-1ABD2B38114C}"/>
              </a:ext>
            </a:extLst>
          </p:cNvPr>
          <p:cNvCxnSpPr>
            <a:cxnSpLocks/>
          </p:cNvCxnSpPr>
          <p:nvPr/>
        </p:nvCxnSpPr>
        <p:spPr>
          <a:xfrm flipV="1">
            <a:off x="10152695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F4A1F74-D7A2-A445-9B85-E074ED2A9D62}"/>
              </a:ext>
            </a:extLst>
          </p:cNvPr>
          <p:cNvSpPr/>
          <p:nvPr/>
        </p:nvSpPr>
        <p:spPr>
          <a:xfrm>
            <a:off x="10375746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FFFC4F-84E2-0040-988E-ABE6186E35E3}"/>
              </a:ext>
            </a:extLst>
          </p:cNvPr>
          <p:cNvSpPr/>
          <p:nvPr/>
        </p:nvSpPr>
        <p:spPr>
          <a:xfrm>
            <a:off x="8813135" y="1294097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509A31-7218-2A40-8519-850B997C2648}"/>
              </a:ext>
            </a:extLst>
          </p:cNvPr>
          <p:cNvCxnSpPr>
            <a:cxnSpLocks/>
          </p:cNvCxnSpPr>
          <p:nvPr/>
        </p:nvCxnSpPr>
        <p:spPr>
          <a:xfrm>
            <a:off x="9979445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7A6A472-BC88-EF4E-BC4A-0374F91FCFC9}"/>
              </a:ext>
            </a:extLst>
          </p:cNvPr>
          <p:cNvSpPr/>
          <p:nvPr/>
        </p:nvSpPr>
        <p:spPr>
          <a:xfrm>
            <a:off x="9850232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265AD1-ED4C-EC42-9C9D-367E1D82DEC0}"/>
              </a:ext>
            </a:extLst>
          </p:cNvPr>
          <p:cNvSpPr/>
          <p:nvPr/>
        </p:nvSpPr>
        <p:spPr>
          <a:xfrm>
            <a:off x="4269186" y="576460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65B4E4-5398-5D42-A501-2F8B2ABB651B}"/>
              </a:ext>
            </a:extLst>
          </p:cNvPr>
          <p:cNvSpPr/>
          <p:nvPr/>
        </p:nvSpPr>
        <p:spPr>
          <a:xfrm>
            <a:off x="4083612" y="532623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086306" y="491463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797211" y="1574187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001A1A9-4E26-EA44-89C3-4DA55C06C4D9}"/>
              </a:ext>
            </a:extLst>
          </p:cNvPr>
          <p:cNvSpPr/>
          <p:nvPr/>
        </p:nvSpPr>
        <p:spPr>
          <a:xfrm>
            <a:off x="11108311" y="137107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16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5628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2257449" y="1543868"/>
            <a:ext cx="767710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1 TRI</a:t>
            </a:r>
          </a:p>
        </p:txBody>
      </p:sp>
    </p:spTree>
    <p:extLst>
      <p:ext uri="{BB962C8B-B14F-4D97-AF65-F5344CB8AC3E}">
        <p14:creationId xmlns:p14="http://schemas.microsoft.com/office/powerpoint/2010/main" val="87811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43425E-99D3-9444-B9FB-5447256DD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56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2257449" y="1543868"/>
            <a:ext cx="767710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4 TRI</a:t>
            </a:r>
          </a:p>
        </p:txBody>
      </p:sp>
    </p:spTree>
    <p:extLst>
      <p:ext uri="{BB962C8B-B14F-4D97-AF65-F5344CB8AC3E}">
        <p14:creationId xmlns:p14="http://schemas.microsoft.com/office/powerpoint/2010/main" val="3969943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70C73F-43D0-3240-AF18-E34C99E4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3094430" y="1665514"/>
            <a:ext cx="6003140" cy="2946996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61C611-908C-8C4F-B55E-AFAA74A6DC56}"/>
              </a:ext>
            </a:extLst>
          </p:cNvPr>
          <p:cNvCxnSpPr>
            <a:cxnSpLocks/>
          </p:cNvCxnSpPr>
          <p:nvPr/>
        </p:nvCxnSpPr>
        <p:spPr>
          <a:xfrm flipH="1" flipV="1">
            <a:off x="6926584" y="1840951"/>
            <a:ext cx="1214836" cy="244958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B8312FB-B3D7-5444-9804-A219193FC3CA}"/>
              </a:ext>
            </a:extLst>
          </p:cNvPr>
          <p:cNvSpPr/>
          <p:nvPr/>
        </p:nvSpPr>
        <p:spPr>
          <a:xfrm>
            <a:off x="7442703" y="2956132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C30769-91FA-7B49-9260-90E8C7318253}"/>
              </a:ext>
            </a:extLst>
          </p:cNvPr>
          <p:cNvSpPr/>
          <p:nvPr/>
        </p:nvSpPr>
        <p:spPr>
          <a:xfrm>
            <a:off x="4985139" y="2894464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857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70C73F-43D0-3240-AF18-E34C99E4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3094430" y="1665514"/>
            <a:ext cx="6003140" cy="2946996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61C611-908C-8C4F-B55E-AFAA74A6DC56}"/>
              </a:ext>
            </a:extLst>
          </p:cNvPr>
          <p:cNvCxnSpPr>
            <a:cxnSpLocks/>
          </p:cNvCxnSpPr>
          <p:nvPr/>
        </p:nvCxnSpPr>
        <p:spPr>
          <a:xfrm flipH="1" flipV="1">
            <a:off x="6926584" y="1840951"/>
            <a:ext cx="1214836" cy="244958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B8312FB-B3D7-5444-9804-A219193FC3CA}"/>
              </a:ext>
            </a:extLst>
          </p:cNvPr>
          <p:cNvSpPr/>
          <p:nvPr/>
        </p:nvSpPr>
        <p:spPr>
          <a:xfrm>
            <a:off x="7442703" y="2956132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C30769-91FA-7B49-9260-90E8C7318253}"/>
              </a:ext>
            </a:extLst>
          </p:cNvPr>
          <p:cNvSpPr/>
          <p:nvPr/>
        </p:nvSpPr>
        <p:spPr>
          <a:xfrm>
            <a:off x="4985139" y="2894464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DD403C-5888-D35F-9A56-69767AC11245}"/>
              </a:ext>
            </a:extLst>
          </p:cNvPr>
          <p:cNvSpPr/>
          <p:nvPr/>
        </p:nvSpPr>
        <p:spPr>
          <a:xfrm>
            <a:off x="7033850" y="377699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574B00-574D-2A27-4730-8E84A272F96F}"/>
              </a:ext>
            </a:extLst>
          </p:cNvPr>
          <p:cNvCxnSpPr>
            <a:cxnSpLocks/>
          </p:cNvCxnSpPr>
          <p:nvPr/>
        </p:nvCxnSpPr>
        <p:spPr>
          <a:xfrm>
            <a:off x="7106487" y="3878675"/>
            <a:ext cx="43573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7891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384340" y="1543868"/>
            <a:ext cx="1142332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4 ORTH</a:t>
            </a:r>
          </a:p>
        </p:txBody>
      </p:sp>
    </p:spTree>
    <p:extLst>
      <p:ext uri="{BB962C8B-B14F-4D97-AF65-F5344CB8AC3E}">
        <p14:creationId xmlns:p14="http://schemas.microsoft.com/office/powerpoint/2010/main" val="42818249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3BA82-870D-A244-A1D4-56B0E4B77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0"/>
            <a:ext cx="6003140" cy="29469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C63C2-A05F-DE49-9AA4-E397060579A3}"/>
              </a:ext>
            </a:extLst>
          </p:cNvPr>
          <p:cNvCxnSpPr>
            <a:cxnSpLocks/>
          </p:cNvCxnSpPr>
          <p:nvPr/>
        </p:nvCxnSpPr>
        <p:spPr>
          <a:xfrm flipV="1">
            <a:off x="5043654" y="175437"/>
            <a:ext cx="0" cy="24495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490D30-58B9-E14E-B761-322BA63BD8F6}"/>
              </a:ext>
            </a:extLst>
          </p:cNvPr>
          <p:cNvCxnSpPr>
            <a:cxnSpLocks/>
          </p:cNvCxnSpPr>
          <p:nvPr/>
        </p:nvCxnSpPr>
        <p:spPr>
          <a:xfrm flipH="1">
            <a:off x="4608371" y="2210796"/>
            <a:ext cx="4352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3619DB-9B90-8B46-8961-9A891386EBFD}"/>
              </a:ext>
            </a:extLst>
          </p:cNvPr>
          <p:cNvSpPr/>
          <p:nvPr/>
        </p:nvSpPr>
        <p:spPr>
          <a:xfrm>
            <a:off x="1892040" y="1392559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A93AA2-DE01-FF45-9C84-38AFAC212067}"/>
              </a:ext>
            </a:extLst>
          </p:cNvPr>
          <p:cNvSpPr/>
          <p:nvPr/>
        </p:nvSpPr>
        <p:spPr>
          <a:xfrm>
            <a:off x="4547227" y="21130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25E10CAB-0B72-3631-AC1F-835B56EB7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2" y="10501"/>
            <a:ext cx="6003140" cy="2946996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12F9045-D2CA-49E9-51B7-96BAE7A91880}"/>
              </a:ext>
            </a:extLst>
          </p:cNvPr>
          <p:cNvCxnSpPr>
            <a:cxnSpLocks/>
          </p:cNvCxnSpPr>
          <p:nvPr/>
        </p:nvCxnSpPr>
        <p:spPr>
          <a:xfrm flipV="1">
            <a:off x="11237634" y="198348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C4F7698C-09B5-18E2-0A21-CEE077816184}"/>
              </a:ext>
            </a:extLst>
          </p:cNvPr>
          <p:cNvSpPr/>
          <p:nvPr/>
        </p:nvSpPr>
        <p:spPr>
          <a:xfrm>
            <a:off x="8906494" y="139400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19B576D-FA1E-0E1A-D3AF-36788A1D9C53}"/>
              </a:ext>
            </a:extLst>
          </p:cNvPr>
          <p:cNvCxnSpPr>
            <a:cxnSpLocks/>
          </p:cNvCxnSpPr>
          <p:nvPr/>
        </p:nvCxnSpPr>
        <p:spPr>
          <a:xfrm>
            <a:off x="10424714" y="2427210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D1BDD52-9D3B-C2E0-39B4-254ECF0F2765}"/>
              </a:ext>
            </a:extLst>
          </p:cNvPr>
          <p:cNvCxnSpPr>
            <a:cxnSpLocks/>
          </p:cNvCxnSpPr>
          <p:nvPr/>
        </p:nvCxnSpPr>
        <p:spPr>
          <a:xfrm>
            <a:off x="10515538" y="2026869"/>
            <a:ext cx="6280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8C47EF1-FDFD-2F7F-96BB-00959F5827BB}"/>
              </a:ext>
            </a:extLst>
          </p:cNvPr>
          <p:cNvCxnSpPr>
            <a:cxnSpLocks/>
          </p:cNvCxnSpPr>
          <p:nvPr/>
        </p:nvCxnSpPr>
        <p:spPr>
          <a:xfrm>
            <a:off x="10829586" y="2218330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CC56796-92E1-F4CB-FBC9-AD901857B8FE}"/>
              </a:ext>
            </a:extLst>
          </p:cNvPr>
          <p:cNvSpPr/>
          <p:nvPr/>
        </p:nvSpPr>
        <p:spPr>
          <a:xfrm>
            <a:off x="10436150" y="1925123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1E144CC-46DE-A7AA-223F-DAAF305BD5E0}"/>
              </a:ext>
            </a:extLst>
          </p:cNvPr>
          <p:cNvSpPr/>
          <p:nvPr/>
        </p:nvSpPr>
        <p:spPr>
          <a:xfrm>
            <a:off x="11051104" y="1932038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78A6F92-2069-53CA-5D61-EC6D6018C4B2}"/>
              </a:ext>
            </a:extLst>
          </p:cNvPr>
          <p:cNvSpPr/>
          <p:nvPr/>
        </p:nvSpPr>
        <p:spPr>
          <a:xfrm>
            <a:off x="8066176" y="1400230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999BE75-7AF4-A22B-AFF6-1CE7406A2063}"/>
              </a:ext>
            </a:extLst>
          </p:cNvPr>
          <p:cNvSpPr/>
          <p:nvPr/>
        </p:nvSpPr>
        <p:spPr>
          <a:xfrm>
            <a:off x="8906494" y="1248643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6A01419-1A3E-C730-4E30-BA3918505591}"/>
              </a:ext>
            </a:extLst>
          </p:cNvPr>
          <p:cNvSpPr/>
          <p:nvPr/>
        </p:nvSpPr>
        <p:spPr>
          <a:xfrm>
            <a:off x="6493329" y="-48496"/>
            <a:ext cx="2499227" cy="683243"/>
          </a:xfrm>
          <a:prstGeom prst="rect">
            <a:avLst/>
          </a:prstGeom>
          <a:solidFill>
            <a:schemeClr val="accent2">
              <a:alpha val="45098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FU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DA7C9D2-BD77-74CF-9050-D6805EAC615A}"/>
              </a:ext>
            </a:extLst>
          </p:cNvPr>
          <p:cNvSpPr/>
          <p:nvPr/>
        </p:nvSpPr>
        <p:spPr>
          <a:xfrm>
            <a:off x="10739802" y="2111898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CD09F60-900A-6DB7-DA9D-C03CFD2D285F}"/>
              </a:ext>
            </a:extLst>
          </p:cNvPr>
          <p:cNvSpPr/>
          <p:nvPr/>
        </p:nvSpPr>
        <p:spPr>
          <a:xfrm>
            <a:off x="11125959" y="2133672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0F9B188-37BC-79A6-15AE-5D89AE58CE87}"/>
              </a:ext>
            </a:extLst>
          </p:cNvPr>
          <p:cNvSpPr/>
          <p:nvPr/>
        </p:nvSpPr>
        <p:spPr>
          <a:xfrm>
            <a:off x="20041" y="13036"/>
            <a:ext cx="2499227" cy="683243"/>
          </a:xfrm>
          <a:prstGeom prst="rect">
            <a:avLst/>
          </a:prstGeom>
          <a:solidFill>
            <a:schemeClr val="accent2">
              <a:alpha val="45098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40952535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384340" y="1543868"/>
            <a:ext cx="648446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4 ??</a:t>
            </a:r>
          </a:p>
        </p:txBody>
      </p:sp>
    </p:spTree>
    <p:extLst>
      <p:ext uri="{BB962C8B-B14F-4D97-AF65-F5344CB8AC3E}">
        <p14:creationId xmlns:p14="http://schemas.microsoft.com/office/powerpoint/2010/main" val="17378782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B71F53F4-2693-73F4-A91E-50CC2C017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2118" y="3848608"/>
            <a:ext cx="6003140" cy="2946996"/>
          </a:xfrm>
          <a:prstGeom prst="rect">
            <a:avLst/>
          </a:prstGeom>
        </p:spPr>
      </p:pic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417471E-04DE-5A29-4B7F-BDCA7BE97A2D}"/>
              </a:ext>
            </a:extLst>
          </p:cNvPr>
          <p:cNvCxnSpPr>
            <a:cxnSpLocks/>
          </p:cNvCxnSpPr>
          <p:nvPr/>
        </p:nvCxnSpPr>
        <p:spPr>
          <a:xfrm flipV="1">
            <a:off x="11230890" y="4036455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1FC3893-C936-5BDE-64A1-3543BE89683D}"/>
              </a:ext>
            </a:extLst>
          </p:cNvPr>
          <p:cNvSpPr/>
          <p:nvPr/>
        </p:nvSpPr>
        <p:spPr>
          <a:xfrm>
            <a:off x="8899750" y="5232113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37EB976-AF2F-6E36-067E-0AB13ABAF20E}"/>
              </a:ext>
            </a:extLst>
          </p:cNvPr>
          <p:cNvCxnSpPr>
            <a:cxnSpLocks/>
          </p:cNvCxnSpPr>
          <p:nvPr/>
        </p:nvCxnSpPr>
        <p:spPr>
          <a:xfrm>
            <a:off x="10417970" y="6265317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6000597-0632-C8F0-0450-1F47DEC49C82}"/>
              </a:ext>
            </a:extLst>
          </p:cNvPr>
          <p:cNvCxnSpPr>
            <a:cxnSpLocks/>
          </p:cNvCxnSpPr>
          <p:nvPr/>
        </p:nvCxnSpPr>
        <p:spPr>
          <a:xfrm>
            <a:off x="10287842" y="5455915"/>
            <a:ext cx="9497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FF5BF74-1EAF-31C2-D08C-A27D6CF640E5}"/>
              </a:ext>
            </a:extLst>
          </p:cNvPr>
          <p:cNvCxnSpPr>
            <a:cxnSpLocks/>
          </p:cNvCxnSpPr>
          <p:nvPr/>
        </p:nvCxnSpPr>
        <p:spPr>
          <a:xfrm>
            <a:off x="10822842" y="6056437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10551749-9DCA-DF74-50C9-7C2D7B755553}"/>
              </a:ext>
            </a:extLst>
          </p:cNvPr>
          <p:cNvSpPr/>
          <p:nvPr/>
        </p:nvSpPr>
        <p:spPr>
          <a:xfrm>
            <a:off x="11142544" y="4729797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6211229-3D55-E64C-BDB6-BCEB3EE7A504}"/>
              </a:ext>
            </a:extLst>
          </p:cNvPr>
          <p:cNvSpPr/>
          <p:nvPr/>
        </p:nvSpPr>
        <p:spPr>
          <a:xfrm>
            <a:off x="11139450" y="5155902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03E81A8-C2C9-75F9-69F1-8F3F301DF398}"/>
              </a:ext>
            </a:extLst>
          </p:cNvPr>
          <p:cNvSpPr/>
          <p:nvPr/>
        </p:nvSpPr>
        <p:spPr>
          <a:xfrm>
            <a:off x="8059432" y="5238337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4496221-D05E-6B2A-9565-B1DACA1BB2D2}"/>
              </a:ext>
            </a:extLst>
          </p:cNvPr>
          <p:cNvSpPr/>
          <p:nvPr/>
        </p:nvSpPr>
        <p:spPr>
          <a:xfrm>
            <a:off x="8899750" y="5086750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FBCAEFA-A717-65C4-E99E-356C76CD091B}"/>
              </a:ext>
            </a:extLst>
          </p:cNvPr>
          <p:cNvSpPr/>
          <p:nvPr/>
        </p:nvSpPr>
        <p:spPr>
          <a:xfrm>
            <a:off x="6486585" y="3614699"/>
            <a:ext cx="2499227" cy="858155"/>
          </a:xfrm>
          <a:prstGeom prst="rect">
            <a:avLst/>
          </a:prstGeom>
          <a:solidFill>
            <a:srgbClr val="C00000">
              <a:alpha val="45098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DEOU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Classifies as ORTH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RECODE as OTHER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0EF2016C-5E38-6C7A-96F7-75C2838AF612}"/>
              </a:ext>
            </a:extLst>
          </p:cNvPr>
          <p:cNvSpPr/>
          <p:nvPr/>
        </p:nvSpPr>
        <p:spPr>
          <a:xfrm>
            <a:off x="10733058" y="595000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DF795B2-80B6-167A-BB29-03899DCD4D21}"/>
              </a:ext>
            </a:extLst>
          </p:cNvPr>
          <p:cNvSpPr/>
          <p:nvPr/>
        </p:nvSpPr>
        <p:spPr>
          <a:xfrm>
            <a:off x="10235090" y="537420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DEE475F-B340-54A7-9507-591AA948BAF8}"/>
              </a:ext>
            </a:extLst>
          </p:cNvPr>
          <p:cNvSpPr/>
          <p:nvPr/>
        </p:nvSpPr>
        <p:spPr>
          <a:xfrm>
            <a:off x="11139450" y="595523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DE0C6F0-CE07-B8B1-3465-AC873A0B8D46}"/>
              </a:ext>
            </a:extLst>
          </p:cNvPr>
          <p:cNvSpPr/>
          <p:nvPr/>
        </p:nvSpPr>
        <p:spPr>
          <a:xfrm>
            <a:off x="11255842" y="5385897"/>
            <a:ext cx="150586" cy="150586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C51A0D-4D08-F6BA-91C8-1AE0807FD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096000" y="132251"/>
            <a:ext cx="6003140" cy="294699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942470-553D-E993-6244-29874CFC64E6}"/>
              </a:ext>
            </a:extLst>
          </p:cNvPr>
          <p:cNvCxnSpPr>
            <a:cxnSpLocks/>
          </p:cNvCxnSpPr>
          <p:nvPr/>
        </p:nvCxnSpPr>
        <p:spPr>
          <a:xfrm flipV="1">
            <a:off x="11144772" y="320098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C85CC5A-A035-7BC1-CF9E-A330C1F80E58}"/>
              </a:ext>
            </a:extLst>
          </p:cNvPr>
          <p:cNvSpPr/>
          <p:nvPr/>
        </p:nvSpPr>
        <p:spPr>
          <a:xfrm>
            <a:off x="8813632" y="151575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918DFC-1CB6-4D14-AA14-8919FB957F3E}"/>
              </a:ext>
            </a:extLst>
          </p:cNvPr>
          <p:cNvCxnSpPr>
            <a:cxnSpLocks/>
          </p:cNvCxnSpPr>
          <p:nvPr/>
        </p:nvCxnSpPr>
        <p:spPr>
          <a:xfrm>
            <a:off x="10331852" y="2548960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763EAE-CBB0-2FF2-15D7-861BF438D8E7}"/>
              </a:ext>
            </a:extLst>
          </p:cNvPr>
          <p:cNvCxnSpPr>
            <a:cxnSpLocks/>
          </p:cNvCxnSpPr>
          <p:nvPr/>
        </p:nvCxnSpPr>
        <p:spPr>
          <a:xfrm>
            <a:off x="10736724" y="2340080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A733BB4-69CB-5797-86CC-A3A8CF833B09}"/>
              </a:ext>
            </a:extLst>
          </p:cNvPr>
          <p:cNvSpPr/>
          <p:nvPr/>
        </p:nvSpPr>
        <p:spPr>
          <a:xfrm>
            <a:off x="11056426" y="101344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CEF9C1-B5DC-A1DD-6C0C-6733CDCEB481}"/>
              </a:ext>
            </a:extLst>
          </p:cNvPr>
          <p:cNvSpPr/>
          <p:nvPr/>
        </p:nvSpPr>
        <p:spPr>
          <a:xfrm>
            <a:off x="11053332" y="143954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234F52-9797-138E-2372-50F229B2A1AF}"/>
              </a:ext>
            </a:extLst>
          </p:cNvPr>
          <p:cNvSpPr/>
          <p:nvPr/>
        </p:nvSpPr>
        <p:spPr>
          <a:xfrm>
            <a:off x="7973314" y="1521980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8D9160-FC79-22FD-0170-1EA909EA98ED}"/>
              </a:ext>
            </a:extLst>
          </p:cNvPr>
          <p:cNvSpPr/>
          <p:nvPr/>
        </p:nvSpPr>
        <p:spPr>
          <a:xfrm>
            <a:off x="8813632" y="1370393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98F27F-6792-1B0E-83A1-CC96A1A2EF38}"/>
              </a:ext>
            </a:extLst>
          </p:cNvPr>
          <p:cNvSpPr/>
          <p:nvPr/>
        </p:nvSpPr>
        <p:spPr>
          <a:xfrm>
            <a:off x="6400467" y="0"/>
            <a:ext cx="2499227" cy="756497"/>
          </a:xfrm>
          <a:prstGeom prst="rect">
            <a:avLst/>
          </a:prstGeom>
          <a:solidFill>
            <a:srgbClr val="C00000">
              <a:alpha val="45098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DEU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Classifies as ORTH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Recode as OTHER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E1751E-A88D-94CA-EAE7-8341CF7AD2A5}"/>
              </a:ext>
            </a:extLst>
          </p:cNvPr>
          <p:cNvSpPr/>
          <p:nvPr/>
        </p:nvSpPr>
        <p:spPr>
          <a:xfrm>
            <a:off x="10646940" y="2233648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3B75F3-54B1-7C47-A576-4EA4E04C1A79}"/>
              </a:ext>
            </a:extLst>
          </p:cNvPr>
          <p:cNvSpPr/>
          <p:nvPr/>
        </p:nvSpPr>
        <p:spPr>
          <a:xfrm>
            <a:off x="11053332" y="2238878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0474BBE-6FB2-8DBC-2767-13EAEE01C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20199" y="42258"/>
            <a:ext cx="6003140" cy="294699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135FAD-8528-B49E-E040-6ED320E4CB00}"/>
              </a:ext>
            </a:extLst>
          </p:cNvPr>
          <p:cNvCxnSpPr>
            <a:cxnSpLocks/>
          </p:cNvCxnSpPr>
          <p:nvPr/>
        </p:nvCxnSpPr>
        <p:spPr>
          <a:xfrm flipV="1">
            <a:off x="5068971" y="230105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DA73DCA-D23B-7A87-0AF5-FC7A9D6181A2}"/>
              </a:ext>
            </a:extLst>
          </p:cNvPr>
          <p:cNvSpPr/>
          <p:nvPr/>
        </p:nvSpPr>
        <p:spPr>
          <a:xfrm>
            <a:off x="2737831" y="1425763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431058-EBB1-6615-695C-A5B13D3D429A}"/>
              </a:ext>
            </a:extLst>
          </p:cNvPr>
          <p:cNvSpPr/>
          <p:nvPr/>
        </p:nvSpPr>
        <p:spPr>
          <a:xfrm>
            <a:off x="4980625" y="923447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B56E1B5-44AB-B71A-3F62-39D191C4C88D}"/>
              </a:ext>
            </a:extLst>
          </p:cNvPr>
          <p:cNvSpPr/>
          <p:nvPr/>
        </p:nvSpPr>
        <p:spPr>
          <a:xfrm>
            <a:off x="4977531" y="1349552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AA9E26-230A-502F-93E0-D16B2920F54F}"/>
              </a:ext>
            </a:extLst>
          </p:cNvPr>
          <p:cNvSpPr/>
          <p:nvPr/>
        </p:nvSpPr>
        <p:spPr>
          <a:xfrm>
            <a:off x="1897513" y="1431987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E6375E-DD98-52D9-AD5C-6524313FFB12}"/>
              </a:ext>
            </a:extLst>
          </p:cNvPr>
          <p:cNvSpPr/>
          <p:nvPr/>
        </p:nvSpPr>
        <p:spPr>
          <a:xfrm>
            <a:off x="2737831" y="1280400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91D363-1911-7476-9A86-0BD9A03D071E}"/>
              </a:ext>
            </a:extLst>
          </p:cNvPr>
          <p:cNvSpPr/>
          <p:nvPr/>
        </p:nvSpPr>
        <p:spPr>
          <a:xfrm>
            <a:off x="324666" y="0"/>
            <a:ext cx="2499227" cy="756497"/>
          </a:xfrm>
          <a:prstGeom prst="rect">
            <a:avLst/>
          </a:prstGeom>
          <a:solidFill>
            <a:schemeClr val="accent2">
              <a:alpha val="45098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DE, 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Classifies as OTHER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69C761-C714-E13D-CB8F-B59FEF1FB3E5}"/>
              </a:ext>
            </a:extLst>
          </p:cNvPr>
          <p:cNvSpPr/>
          <p:nvPr/>
        </p:nvSpPr>
        <p:spPr>
          <a:xfrm>
            <a:off x="2049913" y="1584387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CCCDC7C-C8B0-0388-04FC-D3BA2461A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3911004"/>
            <a:ext cx="6003140" cy="2946996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876B0B-76A2-1560-1974-2AB410FD0A3A}"/>
              </a:ext>
            </a:extLst>
          </p:cNvPr>
          <p:cNvCxnSpPr>
            <a:cxnSpLocks/>
          </p:cNvCxnSpPr>
          <p:nvPr/>
        </p:nvCxnSpPr>
        <p:spPr>
          <a:xfrm flipV="1">
            <a:off x="5048772" y="4098851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F3F39A9-92F1-A4A8-3F07-0FE02C883F77}"/>
              </a:ext>
            </a:extLst>
          </p:cNvPr>
          <p:cNvCxnSpPr>
            <a:cxnSpLocks/>
          </p:cNvCxnSpPr>
          <p:nvPr/>
        </p:nvCxnSpPr>
        <p:spPr>
          <a:xfrm>
            <a:off x="4235852" y="6327713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BE77052-AE33-0DE0-F376-265781C7F487}"/>
              </a:ext>
            </a:extLst>
          </p:cNvPr>
          <p:cNvCxnSpPr>
            <a:cxnSpLocks/>
          </p:cNvCxnSpPr>
          <p:nvPr/>
        </p:nvCxnSpPr>
        <p:spPr>
          <a:xfrm>
            <a:off x="4640724" y="6118833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4C2CB5-9089-986C-6B57-FAB5E99B1AE8}"/>
              </a:ext>
            </a:extLst>
          </p:cNvPr>
          <p:cNvCxnSpPr>
            <a:cxnSpLocks/>
          </p:cNvCxnSpPr>
          <p:nvPr/>
        </p:nvCxnSpPr>
        <p:spPr>
          <a:xfrm>
            <a:off x="4740739" y="5499370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045658A-3977-C7C0-5E50-926AB9F5C5B9}"/>
              </a:ext>
            </a:extLst>
          </p:cNvPr>
          <p:cNvSpPr/>
          <p:nvPr/>
        </p:nvSpPr>
        <p:spPr>
          <a:xfrm>
            <a:off x="5667403" y="540793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EF0896D-D64C-D7C9-AF7B-D4F1DC2A6D34}"/>
              </a:ext>
            </a:extLst>
          </p:cNvPr>
          <p:cNvSpPr/>
          <p:nvPr/>
        </p:nvSpPr>
        <p:spPr>
          <a:xfrm>
            <a:off x="4952214" y="6036103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B2CAA3-6381-2063-1A7F-201D724BD770}"/>
              </a:ext>
            </a:extLst>
          </p:cNvPr>
          <p:cNvSpPr/>
          <p:nvPr/>
        </p:nvSpPr>
        <p:spPr>
          <a:xfrm>
            <a:off x="-12341" y="3669773"/>
            <a:ext cx="2499227" cy="858155"/>
          </a:xfrm>
          <a:prstGeom prst="rect">
            <a:avLst/>
          </a:prstGeom>
          <a:solidFill>
            <a:srgbClr val="C00000">
              <a:alpha val="45098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KU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Classifies as ORTH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RECODE as OTHER</a:t>
            </a:r>
          </a:p>
        </p:txBody>
      </p:sp>
    </p:spTree>
    <p:extLst>
      <p:ext uri="{BB962C8B-B14F-4D97-AF65-F5344CB8AC3E}">
        <p14:creationId xmlns:p14="http://schemas.microsoft.com/office/powerpoint/2010/main" val="116566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23368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3BA82-870D-A244-A1D4-56B0E4B77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0"/>
            <a:ext cx="6003140" cy="2946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0C73F-43D0-3240-AF18-E34C99E4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0"/>
            <a:ext cx="6003140" cy="2946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25DD8-EA4E-0B43-AF93-116ADB3CA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3911004"/>
            <a:ext cx="6003140" cy="2946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57599F-59AC-B844-9939-4BBCF0000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3911004"/>
            <a:ext cx="6003140" cy="29469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C63C2-A05F-DE49-9AA4-E397060579A3}"/>
              </a:ext>
            </a:extLst>
          </p:cNvPr>
          <p:cNvCxnSpPr>
            <a:cxnSpLocks/>
          </p:cNvCxnSpPr>
          <p:nvPr/>
        </p:nvCxnSpPr>
        <p:spPr>
          <a:xfrm flipV="1">
            <a:off x="5043654" y="175437"/>
            <a:ext cx="0" cy="24495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490D30-58B9-E14E-B761-322BA63BD8F6}"/>
              </a:ext>
            </a:extLst>
          </p:cNvPr>
          <p:cNvCxnSpPr>
            <a:cxnSpLocks/>
          </p:cNvCxnSpPr>
          <p:nvPr/>
        </p:nvCxnSpPr>
        <p:spPr>
          <a:xfrm flipH="1">
            <a:off x="4608371" y="2210796"/>
            <a:ext cx="4352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3619DB-9B90-8B46-8961-9A891386EBFD}"/>
              </a:ext>
            </a:extLst>
          </p:cNvPr>
          <p:cNvSpPr/>
          <p:nvPr/>
        </p:nvSpPr>
        <p:spPr>
          <a:xfrm>
            <a:off x="1892040" y="1392559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A93AA2-DE01-FF45-9C84-38AFAC212067}"/>
              </a:ext>
            </a:extLst>
          </p:cNvPr>
          <p:cNvSpPr/>
          <p:nvPr/>
        </p:nvSpPr>
        <p:spPr>
          <a:xfrm>
            <a:off x="4547227" y="21130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AC93AE-6E40-D64C-A9B0-76EB4B40539E}"/>
              </a:ext>
            </a:extLst>
          </p:cNvPr>
          <p:cNvCxnSpPr>
            <a:cxnSpLocks/>
          </p:cNvCxnSpPr>
          <p:nvPr/>
        </p:nvCxnSpPr>
        <p:spPr>
          <a:xfrm flipV="1">
            <a:off x="5048772" y="4098851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CF0B98A-52C1-7144-990B-D95024F404F1}"/>
              </a:ext>
            </a:extLst>
          </p:cNvPr>
          <p:cNvSpPr/>
          <p:nvPr/>
        </p:nvSpPr>
        <p:spPr>
          <a:xfrm>
            <a:off x="4043144" y="5408103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70E38A-B436-2B4E-BE88-DC7F10E745F0}"/>
              </a:ext>
            </a:extLst>
          </p:cNvPr>
          <p:cNvSpPr/>
          <p:nvPr/>
        </p:nvSpPr>
        <p:spPr>
          <a:xfrm>
            <a:off x="2717632" y="52945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A49D44-E5F8-DA4F-A6AC-2238EF29463C}"/>
              </a:ext>
            </a:extLst>
          </p:cNvPr>
          <p:cNvCxnSpPr>
            <a:cxnSpLocks/>
          </p:cNvCxnSpPr>
          <p:nvPr/>
        </p:nvCxnSpPr>
        <p:spPr>
          <a:xfrm>
            <a:off x="4433549" y="5306815"/>
            <a:ext cx="12338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415D35-E365-9D44-8176-C9FCFC78E675}"/>
              </a:ext>
            </a:extLst>
          </p:cNvPr>
          <p:cNvCxnSpPr>
            <a:cxnSpLocks/>
          </p:cNvCxnSpPr>
          <p:nvPr/>
        </p:nvCxnSpPr>
        <p:spPr>
          <a:xfrm>
            <a:off x="4235852" y="6327713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E03C7A-7F2A-8840-A6C1-6C8149243FFB}"/>
              </a:ext>
            </a:extLst>
          </p:cNvPr>
          <p:cNvCxnSpPr>
            <a:cxnSpLocks/>
          </p:cNvCxnSpPr>
          <p:nvPr/>
        </p:nvCxnSpPr>
        <p:spPr>
          <a:xfrm>
            <a:off x="4118907" y="5107047"/>
            <a:ext cx="137280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4ED0A1-C8E0-0A48-9EF7-B84BB655D79C}"/>
              </a:ext>
            </a:extLst>
          </p:cNvPr>
          <p:cNvCxnSpPr>
            <a:cxnSpLocks/>
          </p:cNvCxnSpPr>
          <p:nvPr/>
        </p:nvCxnSpPr>
        <p:spPr>
          <a:xfrm>
            <a:off x="4455657" y="4901017"/>
            <a:ext cx="14028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E5065D-BB5E-A44D-8A5D-4E0F73C3FA67}"/>
              </a:ext>
            </a:extLst>
          </p:cNvPr>
          <p:cNvCxnSpPr>
            <a:cxnSpLocks/>
          </p:cNvCxnSpPr>
          <p:nvPr/>
        </p:nvCxnSpPr>
        <p:spPr>
          <a:xfrm>
            <a:off x="4638667" y="4088219"/>
            <a:ext cx="12198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A2A63A-AF96-0947-B581-44B326F158CE}"/>
              </a:ext>
            </a:extLst>
          </p:cNvPr>
          <p:cNvCxnSpPr>
            <a:cxnSpLocks/>
          </p:cNvCxnSpPr>
          <p:nvPr/>
        </p:nvCxnSpPr>
        <p:spPr>
          <a:xfrm>
            <a:off x="4118907" y="5517694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C62049-3689-154C-86AB-329E36C0BDAE}"/>
              </a:ext>
            </a:extLst>
          </p:cNvPr>
          <p:cNvCxnSpPr>
            <a:cxnSpLocks/>
          </p:cNvCxnSpPr>
          <p:nvPr/>
        </p:nvCxnSpPr>
        <p:spPr>
          <a:xfrm>
            <a:off x="4326676" y="5927372"/>
            <a:ext cx="6280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976FB1-9C62-A346-9F73-D2E0402B0016}"/>
              </a:ext>
            </a:extLst>
          </p:cNvPr>
          <p:cNvCxnSpPr>
            <a:cxnSpLocks/>
          </p:cNvCxnSpPr>
          <p:nvPr/>
        </p:nvCxnSpPr>
        <p:spPr>
          <a:xfrm>
            <a:off x="4640724" y="6118833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332C05-A2A0-0649-A78B-4D115B93F7F2}"/>
              </a:ext>
            </a:extLst>
          </p:cNvPr>
          <p:cNvCxnSpPr>
            <a:cxnSpLocks/>
          </p:cNvCxnSpPr>
          <p:nvPr/>
        </p:nvCxnSpPr>
        <p:spPr>
          <a:xfrm>
            <a:off x="4740739" y="5499370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430F7D1-0904-0946-A6A5-0E5AD7F8405D}"/>
              </a:ext>
            </a:extLst>
          </p:cNvPr>
          <p:cNvSpPr/>
          <p:nvPr/>
        </p:nvSpPr>
        <p:spPr>
          <a:xfrm>
            <a:off x="4247288" y="582562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184ECC-6205-174E-87AB-651E43CCBCE8}"/>
              </a:ext>
            </a:extLst>
          </p:cNvPr>
          <p:cNvSpPr/>
          <p:nvPr/>
        </p:nvSpPr>
        <p:spPr>
          <a:xfrm>
            <a:off x="5005341" y="542734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CFDCAE-EA82-254D-9E3B-C9C6D9D29968}"/>
              </a:ext>
            </a:extLst>
          </p:cNvPr>
          <p:cNvSpPr/>
          <p:nvPr/>
        </p:nvSpPr>
        <p:spPr>
          <a:xfrm>
            <a:off x="4862242" y="5832541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A49DEC8-D234-5340-9587-FA85945A3DA2}"/>
              </a:ext>
            </a:extLst>
          </p:cNvPr>
          <p:cNvSpPr/>
          <p:nvPr/>
        </p:nvSpPr>
        <p:spPr>
          <a:xfrm>
            <a:off x="4944425" y="519486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E3CF0BB-6F09-E241-8D07-ABD44CA26136}"/>
              </a:ext>
            </a:extLst>
          </p:cNvPr>
          <p:cNvSpPr/>
          <p:nvPr/>
        </p:nvSpPr>
        <p:spPr>
          <a:xfrm>
            <a:off x="4945893" y="482052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52E61E-3B7F-464A-9A69-ED2F2381EE30}"/>
              </a:ext>
            </a:extLst>
          </p:cNvPr>
          <p:cNvCxnSpPr>
            <a:cxnSpLocks/>
          </p:cNvCxnSpPr>
          <p:nvPr/>
        </p:nvCxnSpPr>
        <p:spPr>
          <a:xfrm flipV="1">
            <a:off x="11233523" y="4901017"/>
            <a:ext cx="794428" cy="163746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A1C3C-33BC-1C44-AEB9-5D307C724189}"/>
              </a:ext>
            </a:extLst>
          </p:cNvPr>
          <p:cNvSpPr/>
          <p:nvPr/>
        </p:nvSpPr>
        <p:spPr>
          <a:xfrm>
            <a:off x="7250874" y="54427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A424D8E-8A00-2B42-AC10-624F24F89887}"/>
              </a:ext>
            </a:extLst>
          </p:cNvPr>
          <p:cNvSpPr/>
          <p:nvPr/>
        </p:nvSpPr>
        <p:spPr>
          <a:xfrm>
            <a:off x="11356417" y="602739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D0A66C-5A4D-CA40-924F-B40F50D0A3BA}"/>
              </a:ext>
            </a:extLst>
          </p:cNvPr>
          <p:cNvSpPr/>
          <p:nvPr/>
        </p:nvSpPr>
        <p:spPr>
          <a:xfrm>
            <a:off x="8079159" y="513851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E293A3-8D1E-4646-9751-BC399BD82AFD}"/>
              </a:ext>
            </a:extLst>
          </p:cNvPr>
          <p:cNvCxnSpPr>
            <a:cxnSpLocks/>
          </p:cNvCxnSpPr>
          <p:nvPr/>
        </p:nvCxnSpPr>
        <p:spPr>
          <a:xfrm flipH="1" flipV="1">
            <a:off x="10023624" y="4098851"/>
            <a:ext cx="1209899" cy="2439632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06F83E-4766-AC4D-AABB-7FA256EA8BA1}"/>
              </a:ext>
            </a:extLst>
          </p:cNvPr>
          <p:cNvSpPr/>
          <p:nvPr/>
        </p:nvSpPr>
        <p:spPr>
          <a:xfrm>
            <a:off x="10537133" y="520162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61C611-908C-8C4F-B55E-AFAA74A6DC56}"/>
              </a:ext>
            </a:extLst>
          </p:cNvPr>
          <p:cNvCxnSpPr>
            <a:cxnSpLocks/>
          </p:cNvCxnSpPr>
          <p:nvPr/>
        </p:nvCxnSpPr>
        <p:spPr>
          <a:xfrm flipH="1" flipV="1">
            <a:off x="10021014" y="175437"/>
            <a:ext cx="1214836" cy="244958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B8312FB-B3D7-5444-9804-A219193FC3CA}"/>
              </a:ext>
            </a:extLst>
          </p:cNvPr>
          <p:cNvSpPr/>
          <p:nvPr/>
        </p:nvSpPr>
        <p:spPr>
          <a:xfrm>
            <a:off x="10537133" y="1290618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C30769-91FA-7B49-9260-90E8C7318253}"/>
              </a:ext>
            </a:extLst>
          </p:cNvPr>
          <p:cNvSpPr/>
          <p:nvPr/>
        </p:nvSpPr>
        <p:spPr>
          <a:xfrm>
            <a:off x="8079569" y="1228950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AF74CE-FD81-924D-AA24-0D5BCA0C3FF5}"/>
              </a:ext>
            </a:extLst>
          </p:cNvPr>
          <p:cNvSpPr/>
          <p:nvPr/>
        </p:nvSpPr>
        <p:spPr>
          <a:xfrm>
            <a:off x="1062662" y="529306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E9DAA2-7059-4545-9BAB-B5EB14B78F8B}"/>
              </a:ext>
            </a:extLst>
          </p:cNvPr>
          <p:cNvSpPr/>
          <p:nvPr/>
        </p:nvSpPr>
        <p:spPr>
          <a:xfrm>
            <a:off x="2717632" y="498745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36C317-0CB5-DD48-B0E3-6526B2060771}"/>
              </a:ext>
            </a:extLst>
          </p:cNvPr>
          <p:cNvSpPr/>
          <p:nvPr/>
        </p:nvSpPr>
        <p:spPr>
          <a:xfrm>
            <a:off x="2717632" y="514914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3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04D305-66D2-1A52-2067-8B062B1655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5746" y="0"/>
            <a:ext cx="12177787" cy="621792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C2E7E6-E7A0-0D52-D45C-2B8F13F336ED}"/>
              </a:ext>
            </a:extLst>
          </p:cNvPr>
          <p:cNvCxnSpPr>
            <a:cxnSpLocks/>
          </p:cNvCxnSpPr>
          <p:nvPr/>
        </p:nvCxnSpPr>
        <p:spPr>
          <a:xfrm flipV="1">
            <a:off x="8123153" y="344244"/>
            <a:ext cx="2562252" cy="5094728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A508D46-7D17-5FC4-DB37-3EC6A7236E71}"/>
              </a:ext>
            </a:extLst>
          </p:cNvPr>
          <p:cNvSpPr/>
          <p:nvPr/>
        </p:nvSpPr>
        <p:spPr>
          <a:xfrm>
            <a:off x="8581751" y="3984691"/>
            <a:ext cx="363127" cy="36312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B4FB96-2FAB-0F13-0F4D-65F54916CC22}"/>
              </a:ext>
            </a:extLst>
          </p:cNvPr>
          <p:cNvSpPr/>
          <p:nvPr/>
        </p:nvSpPr>
        <p:spPr>
          <a:xfrm>
            <a:off x="5439822" y="2573463"/>
            <a:ext cx="170884" cy="18156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461187-486C-3B03-1AC1-7E62AC35DC16}"/>
              </a:ext>
            </a:extLst>
          </p:cNvPr>
          <p:cNvSpPr/>
          <p:nvPr/>
        </p:nvSpPr>
        <p:spPr>
          <a:xfrm>
            <a:off x="8368393" y="4814823"/>
            <a:ext cx="363127" cy="363127"/>
          </a:xfrm>
          <a:prstGeom prst="ellipse">
            <a:avLst/>
          </a:prstGeom>
          <a:solidFill>
            <a:schemeClr val="bg2">
              <a:lumMod val="75000"/>
              <a:alpha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39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3BA82-870D-A244-A1D4-56B0E4B77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0"/>
            <a:ext cx="6003140" cy="2946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0C73F-43D0-3240-AF18-E34C99E4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0"/>
            <a:ext cx="6003140" cy="2946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25DD8-EA4E-0B43-AF93-116ADB3CA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3911004"/>
            <a:ext cx="6003140" cy="29469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C63C2-A05F-DE49-9AA4-E397060579A3}"/>
              </a:ext>
            </a:extLst>
          </p:cNvPr>
          <p:cNvCxnSpPr>
            <a:cxnSpLocks/>
          </p:cNvCxnSpPr>
          <p:nvPr/>
        </p:nvCxnSpPr>
        <p:spPr>
          <a:xfrm flipV="1">
            <a:off x="5043654" y="175437"/>
            <a:ext cx="0" cy="24495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490D30-58B9-E14E-B761-322BA63BD8F6}"/>
              </a:ext>
            </a:extLst>
          </p:cNvPr>
          <p:cNvCxnSpPr>
            <a:cxnSpLocks/>
          </p:cNvCxnSpPr>
          <p:nvPr/>
        </p:nvCxnSpPr>
        <p:spPr>
          <a:xfrm flipH="1">
            <a:off x="4608371" y="2210796"/>
            <a:ext cx="4352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3619DB-9B90-8B46-8961-9A891386EBFD}"/>
              </a:ext>
            </a:extLst>
          </p:cNvPr>
          <p:cNvSpPr/>
          <p:nvPr/>
        </p:nvSpPr>
        <p:spPr>
          <a:xfrm>
            <a:off x="1892040" y="1392559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A93AA2-DE01-FF45-9C84-38AFAC212067}"/>
              </a:ext>
            </a:extLst>
          </p:cNvPr>
          <p:cNvSpPr/>
          <p:nvPr/>
        </p:nvSpPr>
        <p:spPr>
          <a:xfrm>
            <a:off x="4547227" y="21130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AC93AE-6E40-D64C-A9B0-76EB4B40539E}"/>
              </a:ext>
            </a:extLst>
          </p:cNvPr>
          <p:cNvCxnSpPr>
            <a:cxnSpLocks/>
          </p:cNvCxnSpPr>
          <p:nvPr/>
        </p:nvCxnSpPr>
        <p:spPr>
          <a:xfrm flipV="1">
            <a:off x="5048772" y="4098851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CF0B98A-52C1-7144-990B-D95024F404F1}"/>
              </a:ext>
            </a:extLst>
          </p:cNvPr>
          <p:cNvSpPr/>
          <p:nvPr/>
        </p:nvSpPr>
        <p:spPr>
          <a:xfrm>
            <a:off x="4959036" y="898567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70E38A-B436-2B4E-BE88-DC7F10E745F0}"/>
              </a:ext>
            </a:extLst>
          </p:cNvPr>
          <p:cNvSpPr/>
          <p:nvPr/>
        </p:nvSpPr>
        <p:spPr>
          <a:xfrm>
            <a:off x="2717632" y="52945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A49D44-E5F8-DA4F-A6AC-2238EF29463C}"/>
              </a:ext>
            </a:extLst>
          </p:cNvPr>
          <p:cNvCxnSpPr>
            <a:cxnSpLocks/>
          </p:cNvCxnSpPr>
          <p:nvPr/>
        </p:nvCxnSpPr>
        <p:spPr>
          <a:xfrm>
            <a:off x="4433549" y="5306815"/>
            <a:ext cx="12338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415D35-E365-9D44-8176-C9FCFC78E675}"/>
              </a:ext>
            </a:extLst>
          </p:cNvPr>
          <p:cNvCxnSpPr>
            <a:cxnSpLocks/>
          </p:cNvCxnSpPr>
          <p:nvPr/>
        </p:nvCxnSpPr>
        <p:spPr>
          <a:xfrm>
            <a:off x="4235852" y="6327713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E03C7A-7F2A-8840-A6C1-6C8149243FFB}"/>
              </a:ext>
            </a:extLst>
          </p:cNvPr>
          <p:cNvCxnSpPr>
            <a:cxnSpLocks/>
          </p:cNvCxnSpPr>
          <p:nvPr/>
        </p:nvCxnSpPr>
        <p:spPr>
          <a:xfrm>
            <a:off x="4118907" y="5107047"/>
            <a:ext cx="137280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4ED0A1-C8E0-0A48-9EF7-B84BB655D79C}"/>
              </a:ext>
            </a:extLst>
          </p:cNvPr>
          <p:cNvCxnSpPr>
            <a:cxnSpLocks/>
          </p:cNvCxnSpPr>
          <p:nvPr/>
        </p:nvCxnSpPr>
        <p:spPr>
          <a:xfrm>
            <a:off x="4455657" y="4901017"/>
            <a:ext cx="14028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E5065D-BB5E-A44D-8A5D-4E0F73C3FA67}"/>
              </a:ext>
            </a:extLst>
          </p:cNvPr>
          <p:cNvCxnSpPr>
            <a:cxnSpLocks/>
          </p:cNvCxnSpPr>
          <p:nvPr/>
        </p:nvCxnSpPr>
        <p:spPr>
          <a:xfrm>
            <a:off x="4638667" y="4088219"/>
            <a:ext cx="12198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A2A63A-AF96-0947-B581-44B326F158CE}"/>
              </a:ext>
            </a:extLst>
          </p:cNvPr>
          <p:cNvCxnSpPr>
            <a:cxnSpLocks/>
          </p:cNvCxnSpPr>
          <p:nvPr/>
        </p:nvCxnSpPr>
        <p:spPr>
          <a:xfrm>
            <a:off x="4118907" y="5517694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C62049-3689-154C-86AB-329E36C0BDAE}"/>
              </a:ext>
            </a:extLst>
          </p:cNvPr>
          <p:cNvCxnSpPr>
            <a:cxnSpLocks/>
          </p:cNvCxnSpPr>
          <p:nvPr/>
        </p:nvCxnSpPr>
        <p:spPr>
          <a:xfrm>
            <a:off x="4326676" y="5927372"/>
            <a:ext cx="6280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976FB1-9C62-A346-9F73-D2E0402B0016}"/>
              </a:ext>
            </a:extLst>
          </p:cNvPr>
          <p:cNvCxnSpPr>
            <a:cxnSpLocks/>
          </p:cNvCxnSpPr>
          <p:nvPr/>
        </p:nvCxnSpPr>
        <p:spPr>
          <a:xfrm>
            <a:off x="4640724" y="6118833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332C05-A2A0-0649-A78B-4D115B93F7F2}"/>
              </a:ext>
            </a:extLst>
          </p:cNvPr>
          <p:cNvCxnSpPr>
            <a:cxnSpLocks/>
          </p:cNvCxnSpPr>
          <p:nvPr/>
        </p:nvCxnSpPr>
        <p:spPr>
          <a:xfrm>
            <a:off x="4764818" y="5459987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430F7D1-0904-0946-A6A5-0E5AD7F8405D}"/>
              </a:ext>
            </a:extLst>
          </p:cNvPr>
          <p:cNvSpPr/>
          <p:nvPr/>
        </p:nvSpPr>
        <p:spPr>
          <a:xfrm>
            <a:off x="4952214" y="130879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CFDCAE-EA82-254D-9E3B-C9C6D9D29968}"/>
              </a:ext>
            </a:extLst>
          </p:cNvPr>
          <p:cNvSpPr/>
          <p:nvPr/>
        </p:nvSpPr>
        <p:spPr>
          <a:xfrm>
            <a:off x="4862242" y="5832541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A49DEC8-D234-5340-9587-FA85945A3DA2}"/>
              </a:ext>
            </a:extLst>
          </p:cNvPr>
          <p:cNvSpPr/>
          <p:nvPr/>
        </p:nvSpPr>
        <p:spPr>
          <a:xfrm>
            <a:off x="4944425" y="519486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E3CF0BB-6F09-E241-8D07-ABD44CA26136}"/>
              </a:ext>
            </a:extLst>
          </p:cNvPr>
          <p:cNvSpPr/>
          <p:nvPr/>
        </p:nvSpPr>
        <p:spPr>
          <a:xfrm>
            <a:off x="4945893" y="482052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A1C3C-33BC-1C44-AEB9-5D307C724189}"/>
              </a:ext>
            </a:extLst>
          </p:cNvPr>
          <p:cNvSpPr/>
          <p:nvPr/>
        </p:nvSpPr>
        <p:spPr>
          <a:xfrm>
            <a:off x="7250874" y="54427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AF74CE-FD81-924D-AA24-0D5BCA0C3FF5}"/>
              </a:ext>
            </a:extLst>
          </p:cNvPr>
          <p:cNvSpPr/>
          <p:nvPr/>
        </p:nvSpPr>
        <p:spPr>
          <a:xfrm>
            <a:off x="1062662" y="529306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E9DAA2-7059-4545-9BAB-B5EB14B78F8B}"/>
              </a:ext>
            </a:extLst>
          </p:cNvPr>
          <p:cNvSpPr/>
          <p:nvPr/>
        </p:nvSpPr>
        <p:spPr>
          <a:xfrm>
            <a:off x="2717632" y="498745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36C317-0CB5-DD48-B0E3-6526B2060771}"/>
              </a:ext>
            </a:extLst>
          </p:cNvPr>
          <p:cNvSpPr/>
          <p:nvPr/>
        </p:nvSpPr>
        <p:spPr>
          <a:xfrm>
            <a:off x="2717632" y="514914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7FBEC-1C15-3B44-B9F7-BD3D72485A99}"/>
              </a:ext>
            </a:extLst>
          </p:cNvPr>
          <p:cNvSpPr txBox="1"/>
          <p:nvPr/>
        </p:nvSpPr>
        <p:spPr>
          <a:xfrm>
            <a:off x="2703882" y="216224"/>
            <a:ext cx="2392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DE, E | N = 14 + 6 + 1</a:t>
            </a:r>
          </a:p>
          <a:p>
            <a:r>
              <a:rPr lang="en-US" dirty="0"/>
              <a:t>Reclassify as satisficing!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E8B5B1-1E02-E849-9B68-94370BF7097B}"/>
              </a:ext>
            </a:extLst>
          </p:cNvPr>
          <p:cNvCxnSpPr>
            <a:cxnSpLocks/>
          </p:cNvCxnSpPr>
          <p:nvPr/>
        </p:nvCxnSpPr>
        <p:spPr>
          <a:xfrm flipV="1">
            <a:off x="11233523" y="159613"/>
            <a:ext cx="0" cy="24495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7036526-0BF1-B44E-A13F-B0D6A7E9CB16}"/>
              </a:ext>
            </a:extLst>
          </p:cNvPr>
          <p:cNvSpPr/>
          <p:nvPr/>
        </p:nvSpPr>
        <p:spPr>
          <a:xfrm>
            <a:off x="10737096" y="21130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4229F41-0A33-F246-94BF-B03FCBE52170}"/>
              </a:ext>
            </a:extLst>
          </p:cNvPr>
          <p:cNvSpPr/>
          <p:nvPr/>
        </p:nvSpPr>
        <p:spPr>
          <a:xfrm>
            <a:off x="11237602" y="190822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B0AD7B6-412A-D24A-AB9B-4EB383A05B04}"/>
              </a:ext>
            </a:extLst>
          </p:cNvPr>
          <p:cNvSpPr/>
          <p:nvPr/>
        </p:nvSpPr>
        <p:spPr>
          <a:xfrm>
            <a:off x="5035865" y="543019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BF884E-BB07-7F4F-9E57-3636D97ED27F}"/>
              </a:ext>
            </a:extLst>
          </p:cNvPr>
          <p:cNvSpPr txBox="1"/>
          <p:nvPr/>
        </p:nvSpPr>
        <p:spPr>
          <a:xfrm>
            <a:off x="3039402" y="3315263"/>
            <a:ext cx="2392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| N = 2</a:t>
            </a:r>
          </a:p>
          <a:p>
            <a:r>
              <a:rPr lang="en-US" dirty="0"/>
              <a:t>Reclassify as satisficing!</a:t>
            </a:r>
          </a:p>
        </p:txBody>
      </p:sp>
    </p:spTree>
    <p:extLst>
      <p:ext uri="{BB962C8B-B14F-4D97-AF65-F5344CB8AC3E}">
        <p14:creationId xmlns:p14="http://schemas.microsoft.com/office/powerpoint/2010/main" val="1920509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4026265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81FDFD-4470-044D-986F-639C84C6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029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2257449" y="1543868"/>
            <a:ext cx="767710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5 TRI</a:t>
            </a:r>
          </a:p>
        </p:txBody>
      </p:sp>
    </p:spTree>
    <p:extLst>
      <p:ext uri="{BB962C8B-B14F-4D97-AF65-F5344CB8AC3E}">
        <p14:creationId xmlns:p14="http://schemas.microsoft.com/office/powerpoint/2010/main" val="21431359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9760D3-B37B-3BA6-1D20-7101667BA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2690185" y="1286539"/>
            <a:ext cx="6004958" cy="293345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25F5C3-A6F4-67A6-4398-EC1A159DF05F}"/>
              </a:ext>
            </a:extLst>
          </p:cNvPr>
          <p:cNvCxnSpPr>
            <a:cxnSpLocks/>
          </p:cNvCxnSpPr>
          <p:nvPr/>
        </p:nvCxnSpPr>
        <p:spPr>
          <a:xfrm>
            <a:off x="6830091" y="2503026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641CDCD-AF9D-82F4-F158-753C6137119B}"/>
              </a:ext>
            </a:extLst>
          </p:cNvPr>
          <p:cNvSpPr/>
          <p:nvPr/>
        </p:nvSpPr>
        <p:spPr>
          <a:xfrm>
            <a:off x="6738651" y="2805842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870E89-3B32-F7BE-B27E-48E84C762175}"/>
              </a:ext>
            </a:extLst>
          </p:cNvPr>
          <p:cNvSpPr/>
          <p:nvPr/>
        </p:nvSpPr>
        <p:spPr>
          <a:xfrm>
            <a:off x="5389827" y="2443302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4B84BF-5110-1D21-C33A-95514058C067}"/>
              </a:ext>
            </a:extLst>
          </p:cNvPr>
          <p:cNvSpPr/>
          <p:nvPr/>
        </p:nvSpPr>
        <p:spPr>
          <a:xfrm>
            <a:off x="6732781" y="2404562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B9E145-622A-741C-02FF-DCC1B0C397B6}"/>
              </a:ext>
            </a:extLst>
          </p:cNvPr>
          <p:cNvSpPr/>
          <p:nvPr/>
        </p:nvSpPr>
        <p:spPr>
          <a:xfrm>
            <a:off x="6639233" y="3433511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CBC8E4-7CA1-958F-610D-F0BF40904AB0}"/>
              </a:ext>
            </a:extLst>
          </p:cNvPr>
          <p:cNvSpPr/>
          <p:nvPr/>
        </p:nvSpPr>
        <p:spPr>
          <a:xfrm>
            <a:off x="6834203" y="3637375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823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F9D3E-E4FD-DA4B-9D0E-1C1E4EC57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225879" y="3742660"/>
            <a:ext cx="6004958" cy="2933457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62F2B9-6B16-7E40-BBDA-B43CCE40CE98}"/>
              </a:ext>
            </a:extLst>
          </p:cNvPr>
          <p:cNvCxnSpPr>
            <a:cxnSpLocks/>
          </p:cNvCxnSpPr>
          <p:nvPr/>
        </p:nvCxnSpPr>
        <p:spPr>
          <a:xfrm>
            <a:off x="4365785" y="4959147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A52DA61-1EFE-7344-B207-C56E9F492BFE}"/>
              </a:ext>
            </a:extLst>
          </p:cNvPr>
          <p:cNvSpPr/>
          <p:nvPr/>
        </p:nvSpPr>
        <p:spPr>
          <a:xfrm>
            <a:off x="4274345" y="526196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E3443A-292C-F84C-92A5-CD67AAF7F5D6}"/>
              </a:ext>
            </a:extLst>
          </p:cNvPr>
          <p:cNvSpPr/>
          <p:nvPr/>
        </p:nvSpPr>
        <p:spPr>
          <a:xfrm>
            <a:off x="2925521" y="4899423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BC69D2-B27D-1143-9D8A-2B2A14E32D38}"/>
              </a:ext>
            </a:extLst>
          </p:cNvPr>
          <p:cNvSpPr/>
          <p:nvPr/>
        </p:nvSpPr>
        <p:spPr>
          <a:xfrm>
            <a:off x="4268475" y="486068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DF017B4-839A-EF4B-851C-4CF38FB9E6DA}"/>
              </a:ext>
            </a:extLst>
          </p:cNvPr>
          <p:cNvSpPr/>
          <p:nvPr/>
        </p:nvSpPr>
        <p:spPr>
          <a:xfrm>
            <a:off x="4174927" y="588963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B4760A-6D85-D84D-81B0-603BC42C7ACE}"/>
              </a:ext>
            </a:extLst>
          </p:cNvPr>
          <p:cNvSpPr/>
          <p:nvPr/>
        </p:nvSpPr>
        <p:spPr>
          <a:xfrm>
            <a:off x="4369897" y="6093496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9EBCA8-5C26-5227-16D7-301A32EA8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0" y="390038"/>
            <a:ext cx="6004958" cy="293345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1CF543-7872-83A5-D63E-73BC501652C0}"/>
              </a:ext>
            </a:extLst>
          </p:cNvPr>
          <p:cNvCxnSpPr>
            <a:cxnSpLocks/>
          </p:cNvCxnSpPr>
          <p:nvPr/>
        </p:nvCxnSpPr>
        <p:spPr>
          <a:xfrm>
            <a:off x="4139906" y="1606525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20BFC49-F5F7-F57C-ADEF-18A6BAC1D5A9}"/>
              </a:ext>
            </a:extLst>
          </p:cNvPr>
          <p:cNvSpPr/>
          <p:nvPr/>
        </p:nvSpPr>
        <p:spPr>
          <a:xfrm>
            <a:off x="4048466" y="1909341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D50E99-D8D6-763D-D9DD-8D97E0C4363C}"/>
              </a:ext>
            </a:extLst>
          </p:cNvPr>
          <p:cNvSpPr/>
          <p:nvPr/>
        </p:nvSpPr>
        <p:spPr>
          <a:xfrm>
            <a:off x="2699642" y="1546801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EC25D5-1FC5-AF50-B24F-143A10D6C5D2}"/>
              </a:ext>
            </a:extLst>
          </p:cNvPr>
          <p:cNvSpPr/>
          <p:nvPr/>
        </p:nvSpPr>
        <p:spPr>
          <a:xfrm>
            <a:off x="4042596" y="1508061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E2133B-6C7C-757F-7B17-18EFABAD8DE7}"/>
              </a:ext>
            </a:extLst>
          </p:cNvPr>
          <p:cNvSpPr/>
          <p:nvPr/>
        </p:nvSpPr>
        <p:spPr>
          <a:xfrm>
            <a:off x="3944631" y="2537010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FF730E9-C888-B891-F37E-01B37BB5EF24}"/>
              </a:ext>
            </a:extLst>
          </p:cNvPr>
          <p:cNvSpPr/>
          <p:nvPr/>
        </p:nvSpPr>
        <p:spPr>
          <a:xfrm>
            <a:off x="4144018" y="2740874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B137E5-8268-77FF-D782-53ABBD01F411}"/>
              </a:ext>
            </a:extLst>
          </p:cNvPr>
          <p:cNvSpPr/>
          <p:nvPr/>
        </p:nvSpPr>
        <p:spPr>
          <a:xfrm>
            <a:off x="4250916" y="2330519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92E9CD0-0D52-483E-7DB6-F31215B368A9}"/>
              </a:ext>
            </a:extLst>
          </p:cNvPr>
          <p:cNvSpPr/>
          <p:nvPr/>
        </p:nvSpPr>
        <p:spPr>
          <a:xfrm>
            <a:off x="4580654" y="5054815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284391F-7531-E460-7532-D7E2329DC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5917230" y="495543"/>
            <a:ext cx="6004958" cy="2933457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59B396-9AF2-4599-F12C-FC40EB68B6BB}"/>
              </a:ext>
            </a:extLst>
          </p:cNvPr>
          <p:cNvCxnSpPr>
            <a:cxnSpLocks/>
          </p:cNvCxnSpPr>
          <p:nvPr/>
        </p:nvCxnSpPr>
        <p:spPr>
          <a:xfrm>
            <a:off x="10057136" y="1712030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77B2D32-529F-2758-5BFC-69BE4887917F}"/>
              </a:ext>
            </a:extLst>
          </p:cNvPr>
          <p:cNvSpPr/>
          <p:nvPr/>
        </p:nvSpPr>
        <p:spPr>
          <a:xfrm>
            <a:off x="9965696" y="2014846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2580FDE-1A8B-4617-502C-743F3CF8E729}"/>
              </a:ext>
            </a:extLst>
          </p:cNvPr>
          <p:cNvSpPr/>
          <p:nvPr/>
        </p:nvSpPr>
        <p:spPr>
          <a:xfrm>
            <a:off x="8616872" y="1652306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2ACC90-9B41-3004-EA9E-6ED18B65E73A}"/>
              </a:ext>
            </a:extLst>
          </p:cNvPr>
          <p:cNvSpPr/>
          <p:nvPr/>
        </p:nvSpPr>
        <p:spPr>
          <a:xfrm>
            <a:off x="9959826" y="161356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A64F66B-91CA-A7AA-65AA-BEB85DF01121}"/>
              </a:ext>
            </a:extLst>
          </p:cNvPr>
          <p:cNvSpPr/>
          <p:nvPr/>
        </p:nvSpPr>
        <p:spPr>
          <a:xfrm>
            <a:off x="9866278" y="2642515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C033ECA-6F1F-03E3-1EC6-63383BE0DCA6}"/>
              </a:ext>
            </a:extLst>
          </p:cNvPr>
          <p:cNvSpPr/>
          <p:nvPr/>
        </p:nvSpPr>
        <p:spPr>
          <a:xfrm>
            <a:off x="10061248" y="2846379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30BE7E2-713A-8E60-599F-A64E02EDD08F}"/>
              </a:ext>
            </a:extLst>
          </p:cNvPr>
          <p:cNvSpPr/>
          <p:nvPr/>
        </p:nvSpPr>
        <p:spPr>
          <a:xfrm>
            <a:off x="10584826" y="200797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906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1313552" y="1543868"/>
            <a:ext cx="1142332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5 ORTH</a:t>
            </a:r>
          </a:p>
        </p:txBody>
      </p:sp>
    </p:spTree>
    <p:extLst>
      <p:ext uri="{BB962C8B-B14F-4D97-AF65-F5344CB8AC3E}">
        <p14:creationId xmlns:p14="http://schemas.microsoft.com/office/powerpoint/2010/main" val="5372453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EE73C9-2204-B99C-F207-26CCCD2D4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2395330" y="1962271"/>
            <a:ext cx="6004958" cy="293345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E5199F-B719-4B6C-9864-294479E833C2}"/>
              </a:ext>
            </a:extLst>
          </p:cNvPr>
          <p:cNvCxnSpPr>
            <a:cxnSpLocks/>
          </p:cNvCxnSpPr>
          <p:nvPr/>
        </p:nvCxnSpPr>
        <p:spPr>
          <a:xfrm flipV="1">
            <a:off x="6520323" y="2133914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C95B2D-8EF9-4B26-7B07-F2076AC05BBE}"/>
              </a:ext>
            </a:extLst>
          </p:cNvPr>
          <p:cNvCxnSpPr>
            <a:cxnSpLocks/>
          </p:cNvCxnSpPr>
          <p:nvPr/>
        </p:nvCxnSpPr>
        <p:spPr>
          <a:xfrm>
            <a:off x="6543101" y="3175897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FD5647-2EE9-952C-B3D5-6428B5619A11}"/>
              </a:ext>
            </a:extLst>
          </p:cNvPr>
          <p:cNvCxnSpPr>
            <a:cxnSpLocks/>
          </p:cNvCxnSpPr>
          <p:nvPr/>
        </p:nvCxnSpPr>
        <p:spPr>
          <a:xfrm>
            <a:off x="7255370" y="2133914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014131-1E0D-F44D-DEDB-AC0A1DC34172}"/>
              </a:ext>
            </a:extLst>
          </p:cNvPr>
          <p:cNvCxnSpPr>
            <a:cxnSpLocks/>
          </p:cNvCxnSpPr>
          <p:nvPr/>
        </p:nvCxnSpPr>
        <p:spPr>
          <a:xfrm>
            <a:off x="6833140" y="3384468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BECA9A-E4F6-54C2-C1B2-67811CD1F458}"/>
              </a:ext>
            </a:extLst>
          </p:cNvPr>
          <p:cNvCxnSpPr>
            <a:cxnSpLocks/>
          </p:cNvCxnSpPr>
          <p:nvPr/>
        </p:nvCxnSpPr>
        <p:spPr>
          <a:xfrm>
            <a:off x="6532994" y="358944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CB9619-5D70-FCF8-8021-4BB650AB896A}"/>
              </a:ext>
            </a:extLst>
          </p:cNvPr>
          <p:cNvCxnSpPr>
            <a:cxnSpLocks/>
          </p:cNvCxnSpPr>
          <p:nvPr/>
        </p:nvCxnSpPr>
        <p:spPr>
          <a:xfrm>
            <a:off x="6653241" y="4416821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62EA90-A10C-0BF8-9824-89ACC518DEBB}"/>
              </a:ext>
            </a:extLst>
          </p:cNvPr>
          <p:cNvCxnSpPr>
            <a:cxnSpLocks/>
          </p:cNvCxnSpPr>
          <p:nvPr/>
        </p:nvCxnSpPr>
        <p:spPr>
          <a:xfrm>
            <a:off x="6433084" y="4206917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37F01A-B557-7BBE-D858-E4E39C40F630}"/>
              </a:ext>
            </a:extLst>
          </p:cNvPr>
          <p:cNvCxnSpPr>
            <a:cxnSpLocks/>
          </p:cNvCxnSpPr>
          <p:nvPr/>
        </p:nvCxnSpPr>
        <p:spPr>
          <a:xfrm>
            <a:off x="6229347" y="421108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E3D9CC-8501-86C5-5D46-F4699CAF4B0A}"/>
              </a:ext>
            </a:extLst>
          </p:cNvPr>
          <p:cNvCxnSpPr>
            <a:cxnSpLocks/>
          </p:cNvCxnSpPr>
          <p:nvPr/>
        </p:nvCxnSpPr>
        <p:spPr>
          <a:xfrm>
            <a:off x="6859510" y="2965897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931E5A-26CC-38B2-BCEB-28B77EBC90F2}"/>
              </a:ext>
            </a:extLst>
          </p:cNvPr>
          <p:cNvCxnSpPr>
            <a:cxnSpLocks/>
          </p:cNvCxnSpPr>
          <p:nvPr/>
        </p:nvCxnSpPr>
        <p:spPr>
          <a:xfrm>
            <a:off x="6776633" y="3999830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CB2DCD-234C-1D03-A0F1-46F3EF72EF89}"/>
              </a:ext>
            </a:extLst>
          </p:cNvPr>
          <p:cNvCxnSpPr>
            <a:cxnSpLocks/>
          </p:cNvCxnSpPr>
          <p:nvPr/>
        </p:nvCxnSpPr>
        <p:spPr>
          <a:xfrm>
            <a:off x="7035336" y="2133914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11D181-2DB0-BA94-ECB0-8590D02DF448}"/>
              </a:ext>
            </a:extLst>
          </p:cNvPr>
          <p:cNvCxnSpPr>
            <a:cxnSpLocks/>
          </p:cNvCxnSpPr>
          <p:nvPr/>
        </p:nvCxnSpPr>
        <p:spPr>
          <a:xfrm>
            <a:off x="7156507" y="358944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242833-C262-0193-E357-D52D94ADFE68}"/>
              </a:ext>
            </a:extLst>
          </p:cNvPr>
          <p:cNvCxnSpPr>
            <a:cxnSpLocks/>
          </p:cNvCxnSpPr>
          <p:nvPr/>
        </p:nvCxnSpPr>
        <p:spPr>
          <a:xfrm>
            <a:off x="7063284" y="420691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0DDCBBE-8738-BFA7-753F-3408D84FFFAE}"/>
              </a:ext>
            </a:extLst>
          </p:cNvPr>
          <p:cNvSpPr/>
          <p:nvPr/>
        </p:nvSpPr>
        <p:spPr>
          <a:xfrm>
            <a:off x="6951379" y="41152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E0A194-E045-AEEC-AEEA-0B7C85630E8F}"/>
              </a:ext>
            </a:extLst>
          </p:cNvPr>
          <p:cNvSpPr/>
          <p:nvPr/>
        </p:nvSpPr>
        <p:spPr>
          <a:xfrm>
            <a:off x="4255402" y="3278910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CD98D8-D028-7DF4-AD6F-5BA019287588}"/>
              </a:ext>
            </a:extLst>
          </p:cNvPr>
          <p:cNvSpPr/>
          <p:nvPr/>
        </p:nvSpPr>
        <p:spPr>
          <a:xfrm>
            <a:off x="5105231" y="327721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BAB2B5-DD42-75B1-A564-BF12C6727F14}"/>
              </a:ext>
            </a:extLst>
          </p:cNvPr>
          <p:cNvSpPr/>
          <p:nvPr/>
        </p:nvSpPr>
        <p:spPr>
          <a:xfrm>
            <a:off x="4253145" y="3428999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5C0E61-6DB3-2548-7E4F-780FB0C550F0}"/>
              </a:ext>
            </a:extLst>
          </p:cNvPr>
          <p:cNvSpPr/>
          <p:nvPr/>
        </p:nvSpPr>
        <p:spPr>
          <a:xfrm>
            <a:off x="8681749" y="3580632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076AD51-55A5-F392-4310-7F57C96EDBC2}"/>
              </a:ext>
            </a:extLst>
          </p:cNvPr>
          <p:cNvSpPr/>
          <p:nvPr/>
        </p:nvSpPr>
        <p:spPr>
          <a:xfrm>
            <a:off x="6428883" y="308472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40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2257449" y="1543868"/>
            <a:ext cx="818846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5 ang</a:t>
            </a:r>
          </a:p>
        </p:txBody>
      </p:sp>
    </p:spTree>
    <p:extLst>
      <p:ext uri="{BB962C8B-B14F-4D97-AF65-F5344CB8AC3E}">
        <p14:creationId xmlns:p14="http://schemas.microsoft.com/office/powerpoint/2010/main" val="8892893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133429" y="1520111"/>
            <a:ext cx="6004958" cy="2933457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D2EF1648-19D9-8447-9C24-BF99A18DE5D6}"/>
              </a:ext>
            </a:extLst>
          </p:cNvPr>
          <p:cNvSpPr/>
          <p:nvPr/>
        </p:nvSpPr>
        <p:spPr>
          <a:xfrm>
            <a:off x="4175766" y="2654634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C3BDE4-9479-A24E-9A49-A85853C0A7C6}"/>
              </a:ext>
            </a:extLst>
          </p:cNvPr>
          <p:cNvSpPr/>
          <p:nvPr/>
        </p:nvSpPr>
        <p:spPr>
          <a:xfrm>
            <a:off x="5210516" y="3468604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F83893-889E-5B2B-4520-28500A5331DF}"/>
              </a:ext>
            </a:extLst>
          </p:cNvPr>
          <p:cNvCxnSpPr>
            <a:cxnSpLocks/>
          </p:cNvCxnSpPr>
          <p:nvPr/>
        </p:nvCxnSpPr>
        <p:spPr>
          <a:xfrm>
            <a:off x="4279274" y="2739328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D00C48-A2BF-5077-5588-D15CC976EB58}"/>
              </a:ext>
            </a:extLst>
          </p:cNvPr>
          <p:cNvCxnSpPr>
            <a:cxnSpLocks/>
          </p:cNvCxnSpPr>
          <p:nvPr/>
        </p:nvCxnSpPr>
        <p:spPr>
          <a:xfrm>
            <a:off x="4991543" y="1702183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6EEB9E-AC1E-7264-75AD-5B9EBFFB0F31}"/>
              </a:ext>
            </a:extLst>
          </p:cNvPr>
          <p:cNvCxnSpPr>
            <a:cxnSpLocks/>
          </p:cNvCxnSpPr>
          <p:nvPr/>
        </p:nvCxnSpPr>
        <p:spPr>
          <a:xfrm flipV="1">
            <a:off x="4983451" y="2066696"/>
            <a:ext cx="1046500" cy="214245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2E3A7D-52C7-2EB5-D6D5-57552346AADE}"/>
              </a:ext>
            </a:extLst>
          </p:cNvPr>
          <p:cNvCxnSpPr>
            <a:cxnSpLocks/>
          </p:cNvCxnSpPr>
          <p:nvPr/>
        </p:nvCxnSpPr>
        <p:spPr>
          <a:xfrm flipV="1">
            <a:off x="3526086" y="2731187"/>
            <a:ext cx="2333620" cy="108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F826657-330D-29A2-C5D9-0605C60A685B}"/>
              </a:ext>
            </a:extLst>
          </p:cNvPr>
          <p:cNvSpPr/>
          <p:nvPr/>
        </p:nvSpPr>
        <p:spPr>
          <a:xfrm>
            <a:off x="4693936" y="365632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3B7A1F9-4FB3-2BF0-B882-F8D5C059323E}"/>
              </a:ext>
            </a:extLst>
          </p:cNvPr>
          <p:cNvSpPr/>
          <p:nvPr/>
        </p:nvSpPr>
        <p:spPr>
          <a:xfrm>
            <a:off x="4692896" y="16107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BFE48B-6AF8-E97E-A5F7-ED279D695EE2}"/>
              </a:ext>
            </a:extLst>
          </p:cNvPr>
          <p:cNvCxnSpPr>
            <a:cxnSpLocks/>
          </p:cNvCxnSpPr>
          <p:nvPr/>
        </p:nvCxnSpPr>
        <p:spPr>
          <a:xfrm>
            <a:off x="3797905" y="1746552"/>
            <a:ext cx="1193638" cy="2455129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66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6F7DA-61FC-9C83-985C-8C84076DF86C}"/>
              </a:ext>
            </a:extLst>
          </p:cNvPr>
          <p:cNvSpPr txBox="1"/>
          <p:nvPr/>
        </p:nvSpPr>
        <p:spPr>
          <a:xfrm>
            <a:off x="412040" y="1543868"/>
            <a:ext cx="1136792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1 ORTH</a:t>
            </a:r>
          </a:p>
        </p:txBody>
      </p:sp>
    </p:spTree>
    <p:extLst>
      <p:ext uri="{BB962C8B-B14F-4D97-AF65-F5344CB8AC3E}">
        <p14:creationId xmlns:p14="http://schemas.microsoft.com/office/powerpoint/2010/main" val="34403683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2257449" y="1543868"/>
            <a:ext cx="648446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5 ??</a:t>
            </a:r>
          </a:p>
        </p:txBody>
      </p:sp>
    </p:spTree>
    <p:extLst>
      <p:ext uri="{BB962C8B-B14F-4D97-AF65-F5344CB8AC3E}">
        <p14:creationId xmlns:p14="http://schemas.microsoft.com/office/powerpoint/2010/main" val="35186202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133429" y="1520111"/>
            <a:ext cx="6004958" cy="2933457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D2EF1648-19D9-8447-9C24-BF99A18DE5D6}"/>
              </a:ext>
            </a:extLst>
          </p:cNvPr>
          <p:cNvSpPr/>
          <p:nvPr/>
        </p:nvSpPr>
        <p:spPr>
          <a:xfrm>
            <a:off x="4175766" y="2643684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C3BDE4-9479-A24E-9A49-A85853C0A7C6}"/>
              </a:ext>
            </a:extLst>
          </p:cNvPr>
          <p:cNvSpPr/>
          <p:nvPr/>
        </p:nvSpPr>
        <p:spPr>
          <a:xfrm>
            <a:off x="4681835" y="346860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F83893-889E-5B2B-4520-28500A5331DF}"/>
              </a:ext>
            </a:extLst>
          </p:cNvPr>
          <p:cNvCxnSpPr>
            <a:cxnSpLocks/>
          </p:cNvCxnSpPr>
          <p:nvPr/>
        </p:nvCxnSpPr>
        <p:spPr>
          <a:xfrm>
            <a:off x="4279274" y="2733853"/>
            <a:ext cx="752664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D00C48-A2BF-5077-5588-D15CC976EB58}"/>
              </a:ext>
            </a:extLst>
          </p:cNvPr>
          <p:cNvCxnSpPr>
            <a:cxnSpLocks/>
          </p:cNvCxnSpPr>
          <p:nvPr/>
        </p:nvCxnSpPr>
        <p:spPr>
          <a:xfrm>
            <a:off x="4999643" y="1709262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F826657-330D-29A2-C5D9-0605C60A685B}"/>
              </a:ext>
            </a:extLst>
          </p:cNvPr>
          <p:cNvSpPr/>
          <p:nvPr/>
        </p:nvSpPr>
        <p:spPr>
          <a:xfrm>
            <a:off x="4365938" y="346860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B7F6E87-05EC-6DBE-F8E5-024F4C4A589B}"/>
              </a:ext>
            </a:extLst>
          </p:cNvPr>
          <p:cNvCxnSpPr>
            <a:cxnSpLocks/>
          </p:cNvCxnSpPr>
          <p:nvPr/>
        </p:nvCxnSpPr>
        <p:spPr>
          <a:xfrm>
            <a:off x="4457378" y="3560735"/>
            <a:ext cx="36649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10A515-402D-9ECD-76EA-828F94CF30EC}"/>
              </a:ext>
            </a:extLst>
          </p:cNvPr>
          <p:cNvSpPr/>
          <p:nvPr/>
        </p:nvSpPr>
        <p:spPr>
          <a:xfrm>
            <a:off x="4899318" y="264241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E334FE-0AAC-66EC-4C72-225AB72E0E74}"/>
              </a:ext>
            </a:extLst>
          </p:cNvPr>
          <p:cNvCxnSpPr>
            <a:cxnSpLocks/>
          </p:cNvCxnSpPr>
          <p:nvPr/>
        </p:nvCxnSpPr>
        <p:spPr>
          <a:xfrm>
            <a:off x="4782033" y="3773365"/>
            <a:ext cx="249905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55F4EA2-D3AC-D449-3762-1F615A59CF5E}"/>
              </a:ext>
            </a:extLst>
          </p:cNvPr>
          <p:cNvSpPr/>
          <p:nvPr/>
        </p:nvSpPr>
        <p:spPr>
          <a:xfrm>
            <a:off x="4908203" y="3681925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C9E854-3616-5958-FE4E-2E927FD19F72}"/>
              </a:ext>
            </a:extLst>
          </p:cNvPr>
          <p:cNvSpPr/>
          <p:nvPr/>
        </p:nvSpPr>
        <p:spPr>
          <a:xfrm>
            <a:off x="133429" y="996533"/>
            <a:ext cx="2499227" cy="1090978"/>
          </a:xfrm>
          <a:prstGeom prst="rect">
            <a:avLst/>
          </a:prstGeom>
          <a:solidFill>
            <a:schemeClr val="accent2">
              <a:alpha val="45098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F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Classifies as OTHER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likely attempt at </a:t>
            </a:r>
            <a:r>
              <a:rPr lang="en-US" dirty="0" err="1">
                <a:solidFill>
                  <a:sysClr val="windowText" lastClr="000000"/>
                </a:solidFill>
              </a:rPr>
              <a:t>orthog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LEAVE AS OTHER</a:t>
            </a:r>
          </a:p>
        </p:txBody>
      </p:sp>
    </p:spTree>
    <p:extLst>
      <p:ext uri="{BB962C8B-B14F-4D97-AF65-F5344CB8AC3E}">
        <p14:creationId xmlns:p14="http://schemas.microsoft.com/office/powerpoint/2010/main" val="11748673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897780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F9D3E-E4FD-DA4B-9D0E-1C1E4EC57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0"/>
            <a:ext cx="6004958" cy="2933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F27CE-2021-EA44-94BD-DAE480B17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0" y="0"/>
            <a:ext cx="6004958" cy="29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6909C-51B7-ED4E-BC3D-5FB6C09AC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3924543"/>
            <a:ext cx="6004958" cy="293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91042" y="3924543"/>
            <a:ext cx="6004958" cy="29334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F767F-6941-2D44-9D3E-52D64C43242E}"/>
              </a:ext>
            </a:extLst>
          </p:cNvPr>
          <p:cNvCxnSpPr>
            <a:cxnSpLocks/>
          </p:cNvCxnSpPr>
          <p:nvPr/>
        </p:nvCxnSpPr>
        <p:spPr>
          <a:xfrm>
            <a:off x="4431278" y="1425058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03179-D5C7-EC45-9A3D-79BC760ECC56}"/>
              </a:ext>
            </a:extLst>
          </p:cNvPr>
          <p:cNvCxnSpPr>
            <a:cxnSpLocks/>
          </p:cNvCxnSpPr>
          <p:nvPr/>
        </p:nvCxnSpPr>
        <p:spPr>
          <a:xfrm>
            <a:off x="4131132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E46A90-8165-7B48-853D-5196077282C0}"/>
              </a:ext>
            </a:extLst>
          </p:cNvPr>
          <p:cNvCxnSpPr>
            <a:cxnSpLocks/>
          </p:cNvCxnSpPr>
          <p:nvPr/>
        </p:nvCxnSpPr>
        <p:spPr>
          <a:xfrm>
            <a:off x="4251379" y="2457411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FCB2B3-D020-484C-976C-5A57DF62658A}"/>
              </a:ext>
            </a:extLst>
          </p:cNvPr>
          <p:cNvCxnSpPr>
            <a:cxnSpLocks/>
          </p:cNvCxnSpPr>
          <p:nvPr/>
        </p:nvCxnSpPr>
        <p:spPr>
          <a:xfrm>
            <a:off x="4031222" y="2247507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2DA90-8B73-E842-B807-5DE506F459ED}"/>
              </a:ext>
            </a:extLst>
          </p:cNvPr>
          <p:cNvCxnSpPr>
            <a:cxnSpLocks/>
          </p:cNvCxnSpPr>
          <p:nvPr/>
        </p:nvCxnSpPr>
        <p:spPr>
          <a:xfrm>
            <a:off x="3827485" y="225167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30F7EF-8497-7048-ACD0-78EC03D00952}"/>
              </a:ext>
            </a:extLst>
          </p:cNvPr>
          <p:cNvSpPr/>
          <p:nvPr/>
        </p:nvSpPr>
        <p:spPr>
          <a:xfrm>
            <a:off x="4571765" y="214356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C13D3-07BA-5246-9971-3D773734D263}"/>
              </a:ext>
            </a:extLst>
          </p:cNvPr>
          <p:cNvSpPr/>
          <p:nvPr/>
        </p:nvSpPr>
        <p:spPr>
          <a:xfrm>
            <a:off x="1865052" y="145974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50A2D6-6578-D948-9884-0BA942DAAD52}"/>
              </a:ext>
            </a:extLst>
          </p:cNvPr>
          <p:cNvCxnSpPr>
            <a:cxnSpLocks/>
          </p:cNvCxnSpPr>
          <p:nvPr/>
        </p:nvCxnSpPr>
        <p:spPr>
          <a:xfrm flipV="1">
            <a:off x="4131132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6F40B-AFAE-8145-8FA9-532D8FCB11B6}"/>
              </a:ext>
            </a:extLst>
          </p:cNvPr>
          <p:cNvCxnSpPr>
            <a:cxnSpLocks/>
          </p:cNvCxnSpPr>
          <p:nvPr/>
        </p:nvCxnSpPr>
        <p:spPr>
          <a:xfrm>
            <a:off x="4153910" y="1216487"/>
            <a:ext cx="71226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107932-A132-A147-B9CD-057A3E74EA21}"/>
              </a:ext>
            </a:extLst>
          </p:cNvPr>
          <p:cNvCxnSpPr>
            <a:cxnSpLocks/>
          </p:cNvCxnSpPr>
          <p:nvPr/>
        </p:nvCxnSpPr>
        <p:spPr>
          <a:xfrm>
            <a:off x="4457648" y="1006487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1BD47-D0D8-F849-80D9-DFD11472B2CD}"/>
              </a:ext>
            </a:extLst>
          </p:cNvPr>
          <p:cNvCxnSpPr>
            <a:cxnSpLocks/>
          </p:cNvCxnSpPr>
          <p:nvPr/>
        </p:nvCxnSpPr>
        <p:spPr>
          <a:xfrm>
            <a:off x="4374771" y="2040420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E234C-5965-154E-8B28-F8AD648A85F5}"/>
              </a:ext>
            </a:extLst>
          </p:cNvPr>
          <p:cNvCxnSpPr>
            <a:cxnSpLocks/>
          </p:cNvCxnSpPr>
          <p:nvPr/>
        </p:nvCxnSpPr>
        <p:spPr>
          <a:xfrm>
            <a:off x="4866179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CAC975-4990-EC46-9A07-9D70F24C0A57}"/>
              </a:ext>
            </a:extLst>
          </p:cNvPr>
          <p:cNvCxnSpPr>
            <a:cxnSpLocks/>
          </p:cNvCxnSpPr>
          <p:nvPr/>
        </p:nvCxnSpPr>
        <p:spPr>
          <a:xfrm flipH="1">
            <a:off x="4660231" y="2257298"/>
            <a:ext cx="18886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EA1CC-9784-6249-8BEA-8D0013804DA1}"/>
              </a:ext>
            </a:extLst>
          </p:cNvPr>
          <p:cNvCxnSpPr>
            <a:cxnSpLocks/>
          </p:cNvCxnSpPr>
          <p:nvPr/>
        </p:nvCxnSpPr>
        <p:spPr>
          <a:xfrm>
            <a:off x="4633474" y="174504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799858-AF5B-0941-AB01-50A870A0DE9B}"/>
              </a:ext>
            </a:extLst>
          </p:cNvPr>
          <p:cNvCxnSpPr>
            <a:cxnSpLocks/>
          </p:cNvCxnSpPr>
          <p:nvPr/>
        </p:nvCxnSpPr>
        <p:spPr>
          <a:xfrm>
            <a:off x="4754645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820490-0AA5-4F4C-B29E-D141CDC9B6FF}"/>
              </a:ext>
            </a:extLst>
          </p:cNvPr>
          <p:cNvCxnSpPr>
            <a:cxnSpLocks/>
          </p:cNvCxnSpPr>
          <p:nvPr/>
        </p:nvCxnSpPr>
        <p:spPr>
          <a:xfrm flipV="1">
            <a:off x="4216035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00B8CB-5358-2F46-A6D2-B12E8494CDA2}"/>
              </a:ext>
            </a:extLst>
          </p:cNvPr>
          <p:cNvCxnSpPr>
            <a:cxnSpLocks/>
          </p:cNvCxnSpPr>
          <p:nvPr/>
        </p:nvCxnSpPr>
        <p:spPr>
          <a:xfrm>
            <a:off x="4238813" y="5138169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46F670-663B-2B4A-8318-8FDD65A52EA9}"/>
              </a:ext>
            </a:extLst>
          </p:cNvPr>
          <p:cNvCxnSpPr>
            <a:cxnSpLocks/>
          </p:cNvCxnSpPr>
          <p:nvPr/>
        </p:nvCxnSpPr>
        <p:spPr>
          <a:xfrm>
            <a:off x="4951082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44133A-980F-B14E-BE39-20C8F6F0FA4E}"/>
              </a:ext>
            </a:extLst>
          </p:cNvPr>
          <p:cNvCxnSpPr>
            <a:cxnSpLocks/>
          </p:cNvCxnSpPr>
          <p:nvPr/>
        </p:nvCxnSpPr>
        <p:spPr>
          <a:xfrm>
            <a:off x="4528852" y="5346740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2270DD-63DB-9042-9CD4-899659CFF638}"/>
              </a:ext>
            </a:extLst>
          </p:cNvPr>
          <p:cNvCxnSpPr>
            <a:cxnSpLocks/>
          </p:cNvCxnSpPr>
          <p:nvPr/>
        </p:nvCxnSpPr>
        <p:spPr>
          <a:xfrm>
            <a:off x="4228706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EF590F-29A9-1D44-AF57-4874230118B6}"/>
              </a:ext>
            </a:extLst>
          </p:cNvPr>
          <p:cNvCxnSpPr>
            <a:cxnSpLocks/>
          </p:cNvCxnSpPr>
          <p:nvPr/>
        </p:nvCxnSpPr>
        <p:spPr>
          <a:xfrm>
            <a:off x="4348953" y="6379093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6318B-B076-C54B-A70D-ECCF815E9A46}"/>
              </a:ext>
            </a:extLst>
          </p:cNvPr>
          <p:cNvCxnSpPr>
            <a:cxnSpLocks/>
          </p:cNvCxnSpPr>
          <p:nvPr/>
        </p:nvCxnSpPr>
        <p:spPr>
          <a:xfrm>
            <a:off x="4128796" y="6169189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1D6D7-2340-3046-B2F7-D59BAD1FA404}"/>
              </a:ext>
            </a:extLst>
          </p:cNvPr>
          <p:cNvCxnSpPr>
            <a:cxnSpLocks/>
          </p:cNvCxnSpPr>
          <p:nvPr/>
        </p:nvCxnSpPr>
        <p:spPr>
          <a:xfrm>
            <a:off x="3925059" y="617335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3BC80F-56CA-464D-9294-B016C3B4BEDD}"/>
              </a:ext>
            </a:extLst>
          </p:cNvPr>
          <p:cNvCxnSpPr>
            <a:cxnSpLocks/>
          </p:cNvCxnSpPr>
          <p:nvPr/>
        </p:nvCxnSpPr>
        <p:spPr>
          <a:xfrm>
            <a:off x="4555222" y="4928169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2D4F0-0B61-FA4B-A927-8E5EC5B563BD}"/>
              </a:ext>
            </a:extLst>
          </p:cNvPr>
          <p:cNvCxnSpPr>
            <a:cxnSpLocks/>
          </p:cNvCxnSpPr>
          <p:nvPr/>
        </p:nvCxnSpPr>
        <p:spPr>
          <a:xfrm>
            <a:off x="4472345" y="5962102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ABA4A-BA16-1F43-BFBA-28677DB2D9F8}"/>
              </a:ext>
            </a:extLst>
          </p:cNvPr>
          <p:cNvCxnSpPr>
            <a:cxnSpLocks/>
          </p:cNvCxnSpPr>
          <p:nvPr/>
        </p:nvCxnSpPr>
        <p:spPr>
          <a:xfrm>
            <a:off x="4731048" y="4096186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D195B4-5267-9948-AF94-AB778F4E8C51}"/>
              </a:ext>
            </a:extLst>
          </p:cNvPr>
          <p:cNvCxnSpPr>
            <a:cxnSpLocks/>
          </p:cNvCxnSpPr>
          <p:nvPr/>
        </p:nvCxnSpPr>
        <p:spPr>
          <a:xfrm>
            <a:off x="4852219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62F2B9-6B16-7E40-BBDA-B43CCE40CE98}"/>
              </a:ext>
            </a:extLst>
          </p:cNvPr>
          <p:cNvCxnSpPr>
            <a:cxnSpLocks/>
          </p:cNvCxnSpPr>
          <p:nvPr/>
        </p:nvCxnSpPr>
        <p:spPr>
          <a:xfrm>
            <a:off x="10326948" y="1216487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A52DA61-1EFE-7344-B207-C56E9F492BFE}"/>
              </a:ext>
            </a:extLst>
          </p:cNvPr>
          <p:cNvSpPr/>
          <p:nvPr/>
        </p:nvSpPr>
        <p:spPr>
          <a:xfrm>
            <a:off x="10235508" y="151930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E3443A-292C-F84C-92A5-CD67AAF7F5D6}"/>
              </a:ext>
            </a:extLst>
          </p:cNvPr>
          <p:cNvSpPr/>
          <p:nvPr/>
        </p:nvSpPr>
        <p:spPr>
          <a:xfrm>
            <a:off x="8886684" y="1156763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BC69D2-B27D-1143-9D8A-2B2A14E32D38}"/>
              </a:ext>
            </a:extLst>
          </p:cNvPr>
          <p:cNvSpPr/>
          <p:nvPr/>
        </p:nvSpPr>
        <p:spPr>
          <a:xfrm>
            <a:off x="10229638" y="111802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D94574-E1B4-274E-8F0C-3930A200C3BD}"/>
              </a:ext>
            </a:extLst>
          </p:cNvPr>
          <p:cNvSpPr/>
          <p:nvPr/>
        </p:nvSpPr>
        <p:spPr>
          <a:xfrm>
            <a:off x="4040075" y="11110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EF1648-19D9-8447-9C24-BF99A18DE5D6}"/>
              </a:ext>
            </a:extLst>
          </p:cNvPr>
          <p:cNvSpPr/>
          <p:nvPr/>
        </p:nvSpPr>
        <p:spPr>
          <a:xfrm>
            <a:off x="10220993" y="50467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08FAF4-2E97-794A-A219-84F5A153C796}"/>
              </a:ext>
            </a:extLst>
          </p:cNvPr>
          <p:cNvCxnSpPr>
            <a:cxnSpLocks/>
          </p:cNvCxnSpPr>
          <p:nvPr/>
        </p:nvCxnSpPr>
        <p:spPr>
          <a:xfrm flipH="1">
            <a:off x="9590730" y="3849155"/>
            <a:ext cx="1372683" cy="275467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1A5B7F-017F-7344-9918-A1B22CBE6931}"/>
              </a:ext>
            </a:extLst>
          </p:cNvPr>
          <p:cNvCxnSpPr>
            <a:cxnSpLocks/>
          </p:cNvCxnSpPr>
          <p:nvPr/>
        </p:nvCxnSpPr>
        <p:spPr>
          <a:xfrm>
            <a:off x="10312988" y="5138169"/>
            <a:ext cx="729793" cy="143958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747AA9-6256-534B-BA01-1E0C8849B6AB}"/>
              </a:ext>
            </a:extLst>
          </p:cNvPr>
          <p:cNvCxnSpPr>
            <a:cxnSpLocks/>
          </p:cNvCxnSpPr>
          <p:nvPr/>
        </p:nvCxnSpPr>
        <p:spPr>
          <a:xfrm flipV="1">
            <a:off x="10315197" y="4051480"/>
            <a:ext cx="1277780" cy="250699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359A9D-1F80-AB46-A750-3AE78CBF5700}"/>
              </a:ext>
            </a:extLst>
          </p:cNvPr>
          <p:cNvCxnSpPr>
            <a:cxnSpLocks/>
          </p:cNvCxnSpPr>
          <p:nvPr/>
        </p:nvCxnSpPr>
        <p:spPr>
          <a:xfrm flipV="1">
            <a:off x="11051390" y="4435302"/>
            <a:ext cx="1046500" cy="214245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20E6EC2-FBB6-B14F-9F61-A11202D31757}"/>
              </a:ext>
            </a:extLst>
          </p:cNvPr>
          <p:cNvSpPr/>
          <p:nvPr/>
        </p:nvSpPr>
        <p:spPr>
          <a:xfrm>
            <a:off x="10744315" y="6077749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C3BDE4-9479-A24E-9A49-A85853C0A7C6}"/>
              </a:ext>
            </a:extLst>
          </p:cNvPr>
          <p:cNvSpPr/>
          <p:nvPr/>
        </p:nvSpPr>
        <p:spPr>
          <a:xfrm>
            <a:off x="11275080" y="585796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6EC45D-4FBA-144B-8D4D-2F2116A0E033}"/>
              </a:ext>
            </a:extLst>
          </p:cNvPr>
          <p:cNvSpPr/>
          <p:nvPr/>
        </p:nvSpPr>
        <p:spPr>
          <a:xfrm>
            <a:off x="10332749" y="628681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171A64-00C6-BF41-9695-35530D2CB5E4}"/>
              </a:ext>
            </a:extLst>
          </p:cNvPr>
          <p:cNvCxnSpPr>
            <a:cxnSpLocks/>
          </p:cNvCxnSpPr>
          <p:nvPr/>
        </p:nvCxnSpPr>
        <p:spPr>
          <a:xfrm>
            <a:off x="10321078" y="5125134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F977C0F-BA8C-D945-AB4A-603181503887}"/>
              </a:ext>
            </a:extLst>
          </p:cNvPr>
          <p:cNvSpPr/>
          <p:nvPr/>
        </p:nvSpPr>
        <p:spPr>
          <a:xfrm>
            <a:off x="10130108" y="6077749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DF017B4-839A-EF4B-851C-4CF38FB9E6DA}"/>
              </a:ext>
            </a:extLst>
          </p:cNvPr>
          <p:cNvSpPr/>
          <p:nvPr/>
        </p:nvSpPr>
        <p:spPr>
          <a:xfrm>
            <a:off x="10136090" y="214697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B4760A-6D85-D84D-81B0-603BC42C7ACE}"/>
              </a:ext>
            </a:extLst>
          </p:cNvPr>
          <p:cNvSpPr/>
          <p:nvPr/>
        </p:nvSpPr>
        <p:spPr>
          <a:xfrm>
            <a:off x="10331060" y="2350836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4BC970-79FB-FA43-9963-B8BE7A8BA538}"/>
              </a:ext>
            </a:extLst>
          </p:cNvPr>
          <p:cNvCxnSpPr>
            <a:cxnSpLocks/>
          </p:cNvCxnSpPr>
          <p:nvPr/>
        </p:nvCxnSpPr>
        <p:spPr>
          <a:xfrm>
            <a:off x="4758996" y="616918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AB58458-110F-3A48-AED4-726B768264DE}"/>
              </a:ext>
            </a:extLst>
          </p:cNvPr>
          <p:cNvSpPr/>
          <p:nvPr/>
        </p:nvSpPr>
        <p:spPr>
          <a:xfrm>
            <a:off x="4647091" y="607747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A5BF94F-E441-F544-958B-ED0029FAE9BB}"/>
              </a:ext>
            </a:extLst>
          </p:cNvPr>
          <p:cNvSpPr/>
          <p:nvPr/>
        </p:nvSpPr>
        <p:spPr>
          <a:xfrm>
            <a:off x="11162700" y="4839770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BC3601-08CC-DA4F-A6E5-F3458431336A}"/>
              </a:ext>
            </a:extLst>
          </p:cNvPr>
          <p:cNvSpPr/>
          <p:nvPr/>
        </p:nvSpPr>
        <p:spPr>
          <a:xfrm>
            <a:off x="10849715" y="5450951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4856B5-7F8C-9F4F-AEED-76D171D211E3}"/>
              </a:ext>
            </a:extLst>
          </p:cNvPr>
          <p:cNvSpPr/>
          <p:nvPr/>
        </p:nvSpPr>
        <p:spPr>
          <a:xfrm>
            <a:off x="1126022" y="524293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76AD7B-03FB-734E-BCE9-B00B48E969CD}"/>
              </a:ext>
            </a:extLst>
          </p:cNvPr>
          <p:cNvSpPr/>
          <p:nvPr/>
        </p:nvSpPr>
        <p:spPr>
          <a:xfrm>
            <a:off x="1951114" y="524118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A8623B-6CE7-0545-8E82-010D4DB3D41F}"/>
              </a:ext>
            </a:extLst>
          </p:cNvPr>
          <p:cNvSpPr/>
          <p:nvPr/>
        </p:nvSpPr>
        <p:spPr>
          <a:xfrm>
            <a:off x="280260" y="5391271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FD3A14-D08F-454D-8344-C80F0B27D0F1}"/>
              </a:ext>
            </a:extLst>
          </p:cNvPr>
          <p:cNvSpPr/>
          <p:nvPr/>
        </p:nvSpPr>
        <p:spPr>
          <a:xfrm>
            <a:off x="2800943" y="5239484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A58F22-EFCE-9E41-9745-DCBE0719F871}"/>
              </a:ext>
            </a:extLst>
          </p:cNvPr>
          <p:cNvSpPr/>
          <p:nvPr/>
        </p:nvSpPr>
        <p:spPr>
          <a:xfrm>
            <a:off x="1948857" y="5391271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A6B1AD-DAE3-D844-BC66-24646793EEFC}"/>
              </a:ext>
            </a:extLst>
          </p:cNvPr>
          <p:cNvSpPr/>
          <p:nvPr/>
        </p:nvSpPr>
        <p:spPr>
          <a:xfrm>
            <a:off x="8039999" y="5395768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16C6BF-27C7-2045-9DF5-4A5FF88D06BA}"/>
              </a:ext>
            </a:extLst>
          </p:cNvPr>
          <p:cNvSpPr/>
          <p:nvPr/>
        </p:nvSpPr>
        <p:spPr>
          <a:xfrm>
            <a:off x="6377461" y="554290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FB25FC1-EC7E-B74B-BD37-60C0151BE2B7}"/>
              </a:ext>
            </a:extLst>
          </p:cNvPr>
          <p:cNvSpPr/>
          <p:nvPr/>
        </p:nvSpPr>
        <p:spPr>
          <a:xfrm>
            <a:off x="10744315" y="4018801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BFE581A-71B6-2E4B-8072-6922AEA9C663}"/>
              </a:ext>
            </a:extLst>
          </p:cNvPr>
          <p:cNvSpPr/>
          <p:nvPr/>
        </p:nvSpPr>
        <p:spPr>
          <a:xfrm>
            <a:off x="4124595" y="504699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B89A03-0FD0-E136-DA0B-116D56FF723D}"/>
              </a:ext>
            </a:extLst>
          </p:cNvPr>
          <p:cNvSpPr/>
          <p:nvPr/>
        </p:nvSpPr>
        <p:spPr>
          <a:xfrm>
            <a:off x="10433185" y="587066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B5B80A-21D0-1AD6-18C3-541A44422BF7}"/>
              </a:ext>
            </a:extLst>
          </p:cNvPr>
          <p:cNvCxnSpPr>
            <a:cxnSpLocks/>
          </p:cNvCxnSpPr>
          <p:nvPr/>
        </p:nvCxnSpPr>
        <p:spPr>
          <a:xfrm flipV="1">
            <a:off x="9578120" y="5961018"/>
            <a:ext cx="2333620" cy="108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3676E0-D2FF-93DA-65AF-94644A102AEC}"/>
              </a:ext>
            </a:extLst>
          </p:cNvPr>
          <p:cNvCxnSpPr>
            <a:cxnSpLocks/>
          </p:cNvCxnSpPr>
          <p:nvPr/>
        </p:nvCxnSpPr>
        <p:spPr>
          <a:xfrm>
            <a:off x="11044996" y="4070117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3537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F9D3E-E4FD-DA4B-9D0E-1C1E4EC57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0"/>
            <a:ext cx="6004958" cy="2933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F27CE-2021-EA44-94BD-DAE480B17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0" y="0"/>
            <a:ext cx="6004958" cy="29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6909C-51B7-ED4E-BC3D-5FB6C09AC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3924543"/>
            <a:ext cx="6004958" cy="293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91042" y="3924543"/>
            <a:ext cx="6004958" cy="29334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F767F-6941-2D44-9D3E-52D64C43242E}"/>
              </a:ext>
            </a:extLst>
          </p:cNvPr>
          <p:cNvCxnSpPr>
            <a:cxnSpLocks/>
          </p:cNvCxnSpPr>
          <p:nvPr/>
        </p:nvCxnSpPr>
        <p:spPr>
          <a:xfrm>
            <a:off x="4431278" y="1425058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03179-D5C7-EC45-9A3D-79BC760ECC56}"/>
              </a:ext>
            </a:extLst>
          </p:cNvPr>
          <p:cNvCxnSpPr>
            <a:cxnSpLocks/>
          </p:cNvCxnSpPr>
          <p:nvPr/>
        </p:nvCxnSpPr>
        <p:spPr>
          <a:xfrm>
            <a:off x="4131132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E46A90-8165-7B48-853D-5196077282C0}"/>
              </a:ext>
            </a:extLst>
          </p:cNvPr>
          <p:cNvCxnSpPr>
            <a:cxnSpLocks/>
          </p:cNvCxnSpPr>
          <p:nvPr/>
        </p:nvCxnSpPr>
        <p:spPr>
          <a:xfrm>
            <a:off x="4251379" y="2457411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FCB2B3-D020-484C-976C-5A57DF62658A}"/>
              </a:ext>
            </a:extLst>
          </p:cNvPr>
          <p:cNvCxnSpPr>
            <a:cxnSpLocks/>
          </p:cNvCxnSpPr>
          <p:nvPr/>
        </p:nvCxnSpPr>
        <p:spPr>
          <a:xfrm>
            <a:off x="4031222" y="2247507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2DA90-8B73-E842-B807-5DE506F459ED}"/>
              </a:ext>
            </a:extLst>
          </p:cNvPr>
          <p:cNvCxnSpPr>
            <a:cxnSpLocks/>
          </p:cNvCxnSpPr>
          <p:nvPr/>
        </p:nvCxnSpPr>
        <p:spPr>
          <a:xfrm>
            <a:off x="3827485" y="225167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30F7EF-8497-7048-ACD0-78EC03D00952}"/>
              </a:ext>
            </a:extLst>
          </p:cNvPr>
          <p:cNvSpPr/>
          <p:nvPr/>
        </p:nvSpPr>
        <p:spPr>
          <a:xfrm>
            <a:off x="4571765" y="214356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C13D3-07BA-5246-9971-3D773734D263}"/>
              </a:ext>
            </a:extLst>
          </p:cNvPr>
          <p:cNvSpPr/>
          <p:nvPr/>
        </p:nvSpPr>
        <p:spPr>
          <a:xfrm>
            <a:off x="1865052" y="145974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50A2D6-6578-D948-9884-0BA942DAAD52}"/>
              </a:ext>
            </a:extLst>
          </p:cNvPr>
          <p:cNvCxnSpPr>
            <a:cxnSpLocks/>
          </p:cNvCxnSpPr>
          <p:nvPr/>
        </p:nvCxnSpPr>
        <p:spPr>
          <a:xfrm flipV="1">
            <a:off x="4131132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6F40B-AFAE-8145-8FA9-532D8FCB11B6}"/>
              </a:ext>
            </a:extLst>
          </p:cNvPr>
          <p:cNvCxnSpPr>
            <a:cxnSpLocks/>
          </p:cNvCxnSpPr>
          <p:nvPr/>
        </p:nvCxnSpPr>
        <p:spPr>
          <a:xfrm>
            <a:off x="4153910" y="1216487"/>
            <a:ext cx="71226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107932-A132-A147-B9CD-057A3E74EA21}"/>
              </a:ext>
            </a:extLst>
          </p:cNvPr>
          <p:cNvCxnSpPr>
            <a:cxnSpLocks/>
          </p:cNvCxnSpPr>
          <p:nvPr/>
        </p:nvCxnSpPr>
        <p:spPr>
          <a:xfrm>
            <a:off x="4457648" y="1006487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1BD47-D0D8-F849-80D9-DFD11472B2CD}"/>
              </a:ext>
            </a:extLst>
          </p:cNvPr>
          <p:cNvCxnSpPr>
            <a:cxnSpLocks/>
          </p:cNvCxnSpPr>
          <p:nvPr/>
        </p:nvCxnSpPr>
        <p:spPr>
          <a:xfrm>
            <a:off x="4374771" y="2040420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E234C-5965-154E-8B28-F8AD648A85F5}"/>
              </a:ext>
            </a:extLst>
          </p:cNvPr>
          <p:cNvCxnSpPr>
            <a:cxnSpLocks/>
          </p:cNvCxnSpPr>
          <p:nvPr/>
        </p:nvCxnSpPr>
        <p:spPr>
          <a:xfrm>
            <a:off x="4866179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CAC975-4990-EC46-9A07-9D70F24C0A57}"/>
              </a:ext>
            </a:extLst>
          </p:cNvPr>
          <p:cNvCxnSpPr>
            <a:cxnSpLocks/>
          </p:cNvCxnSpPr>
          <p:nvPr/>
        </p:nvCxnSpPr>
        <p:spPr>
          <a:xfrm flipH="1">
            <a:off x="4660231" y="2257298"/>
            <a:ext cx="18886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EA1CC-9784-6249-8BEA-8D0013804DA1}"/>
              </a:ext>
            </a:extLst>
          </p:cNvPr>
          <p:cNvCxnSpPr>
            <a:cxnSpLocks/>
          </p:cNvCxnSpPr>
          <p:nvPr/>
        </p:nvCxnSpPr>
        <p:spPr>
          <a:xfrm>
            <a:off x="4633474" y="174504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799858-AF5B-0941-AB01-50A870A0DE9B}"/>
              </a:ext>
            </a:extLst>
          </p:cNvPr>
          <p:cNvCxnSpPr>
            <a:cxnSpLocks/>
          </p:cNvCxnSpPr>
          <p:nvPr/>
        </p:nvCxnSpPr>
        <p:spPr>
          <a:xfrm>
            <a:off x="4754645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820490-0AA5-4F4C-B29E-D141CDC9B6FF}"/>
              </a:ext>
            </a:extLst>
          </p:cNvPr>
          <p:cNvCxnSpPr>
            <a:cxnSpLocks/>
          </p:cNvCxnSpPr>
          <p:nvPr/>
        </p:nvCxnSpPr>
        <p:spPr>
          <a:xfrm flipV="1">
            <a:off x="4216035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00B8CB-5358-2F46-A6D2-B12E8494CDA2}"/>
              </a:ext>
            </a:extLst>
          </p:cNvPr>
          <p:cNvCxnSpPr>
            <a:cxnSpLocks/>
          </p:cNvCxnSpPr>
          <p:nvPr/>
        </p:nvCxnSpPr>
        <p:spPr>
          <a:xfrm>
            <a:off x="4238813" y="5138169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46F670-663B-2B4A-8318-8FDD65A52EA9}"/>
              </a:ext>
            </a:extLst>
          </p:cNvPr>
          <p:cNvCxnSpPr>
            <a:cxnSpLocks/>
          </p:cNvCxnSpPr>
          <p:nvPr/>
        </p:nvCxnSpPr>
        <p:spPr>
          <a:xfrm>
            <a:off x="4951082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44133A-980F-B14E-BE39-20C8F6F0FA4E}"/>
              </a:ext>
            </a:extLst>
          </p:cNvPr>
          <p:cNvCxnSpPr>
            <a:cxnSpLocks/>
          </p:cNvCxnSpPr>
          <p:nvPr/>
        </p:nvCxnSpPr>
        <p:spPr>
          <a:xfrm>
            <a:off x="4528852" y="5346740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2270DD-63DB-9042-9CD4-899659CFF638}"/>
              </a:ext>
            </a:extLst>
          </p:cNvPr>
          <p:cNvCxnSpPr>
            <a:cxnSpLocks/>
          </p:cNvCxnSpPr>
          <p:nvPr/>
        </p:nvCxnSpPr>
        <p:spPr>
          <a:xfrm>
            <a:off x="4228706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EF590F-29A9-1D44-AF57-4874230118B6}"/>
              </a:ext>
            </a:extLst>
          </p:cNvPr>
          <p:cNvCxnSpPr>
            <a:cxnSpLocks/>
          </p:cNvCxnSpPr>
          <p:nvPr/>
        </p:nvCxnSpPr>
        <p:spPr>
          <a:xfrm>
            <a:off x="4348953" y="6379093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6318B-B076-C54B-A70D-ECCF815E9A46}"/>
              </a:ext>
            </a:extLst>
          </p:cNvPr>
          <p:cNvCxnSpPr>
            <a:cxnSpLocks/>
          </p:cNvCxnSpPr>
          <p:nvPr/>
        </p:nvCxnSpPr>
        <p:spPr>
          <a:xfrm>
            <a:off x="4128796" y="6169189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1D6D7-2340-3046-B2F7-D59BAD1FA404}"/>
              </a:ext>
            </a:extLst>
          </p:cNvPr>
          <p:cNvCxnSpPr>
            <a:cxnSpLocks/>
          </p:cNvCxnSpPr>
          <p:nvPr/>
        </p:nvCxnSpPr>
        <p:spPr>
          <a:xfrm>
            <a:off x="3925059" y="617335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3BC80F-56CA-464D-9294-B016C3B4BEDD}"/>
              </a:ext>
            </a:extLst>
          </p:cNvPr>
          <p:cNvCxnSpPr>
            <a:cxnSpLocks/>
          </p:cNvCxnSpPr>
          <p:nvPr/>
        </p:nvCxnSpPr>
        <p:spPr>
          <a:xfrm>
            <a:off x="4555222" y="4928169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2D4F0-0B61-FA4B-A927-8E5EC5B563BD}"/>
              </a:ext>
            </a:extLst>
          </p:cNvPr>
          <p:cNvCxnSpPr>
            <a:cxnSpLocks/>
          </p:cNvCxnSpPr>
          <p:nvPr/>
        </p:nvCxnSpPr>
        <p:spPr>
          <a:xfrm>
            <a:off x="4472345" y="5962102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ABA4A-BA16-1F43-BFBA-28677DB2D9F8}"/>
              </a:ext>
            </a:extLst>
          </p:cNvPr>
          <p:cNvCxnSpPr>
            <a:cxnSpLocks/>
          </p:cNvCxnSpPr>
          <p:nvPr/>
        </p:nvCxnSpPr>
        <p:spPr>
          <a:xfrm>
            <a:off x="4731048" y="4096186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D195B4-5267-9948-AF94-AB778F4E8C51}"/>
              </a:ext>
            </a:extLst>
          </p:cNvPr>
          <p:cNvCxnSpPr>
            <a:cxnSpLocks/>
          </p:cNvCxnSpPr>
          <p:nvPr/>
        </p:nvCxnSpPr>
        <p:spPr>
          <a:xfrm>
            <a:off x="4852219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62F2B9-6B16-7E40-BBDA-B43CCE40CE98}"/>
              </a:ext>
            </a:extLst>
          </p:cNvPr>
          <p:cNvCxnSpPr>
            <a:cxnSpLocks/>
          </p:cNvCxnSpPr>
          <p:nvPr/>
        </p:nvCxnSpPr>
        <p:spPr>
          <a:xfrm>
            <a:off x="10326948" y="1216487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A52DA61-1EFE-7344-B207-C56E9F492BFE}"/>
              </a:ext>
            </a:extLst>
          </p:cNvPr>
          <p:cNvSpPr/>
          <p:nvPr/>
        </p:nvSpPr>
        <p:spPr>
          <a:xfrm>
            <a:off x="10235508" y="151930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E3443A-292C-F84C-92A5-CD67AAF7F5D6}"/>
              </a:ext>
            </a:extLst>
          </p:cNvPr>
          <p:cNvSpPr/>
          <p:nvPr/>
        </p:nvSpPr>
        <p:spPr>
          <a:xfrm>
            <a:off x="8886684" y="1156763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BC69D2-B27D-1143-9D8A-2B2A14E32D38}"/>
              </a:ext>
            </a:extLst>
          </p:cNvPr>
          <p:cNvSpPr/>
          <p:nvPr/>
        </p:nvSpPr>
        <p:spPr>
          <a:xfrm>
            <a:off x="10229638" y="111802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D94574-E1B4-274E-8F0C-3930A200C3BD}"/>
              </a:ext>
            </a:extLst>
          </p:cNvPr>
          <p:cNvSpPr/>
          <p:nvPr/>
        </p:nvSpPr>
        <p:spPr>
          <a:xfrm>
            <a:off x="4040075" y="11110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EF1648-19D9-8447-9C24-BF99A18DE5D6}"/>
              </a:ext>
            </a:extLst>
          </p:cNvPr>
          <p:cNvSpPr/>
          <p:nvPr/>
        </p:nvSpPr>
        <p:spPr>
          <a:xfrm>
            <a:off x="10220993" y="50467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08FAF4-2E97-794A-A219-84F5A153C796}"/>
              </a:ext>
            </a:extLst>
          </p:cNvPr>
          <p:cNvCxnSpPr>
            <a:cxnSpLocks/>
          </p:cNvCxnSpPr>
          <p:nvPr/>
        </p:nvCxnSpPr>
        <p:spPr>
          <a:xfrm flipH="1">
            <a:off x="9590730" y="3849155"/>
            <a:ext cx="1372683" cy="275467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1A5B7F-017F-7344-9918-A1B22CBE6931}"/>
              </a:ext>
            </a:extLst>
          </p:cNvPr>
          <p:cNvCxnSpPr>
            <a:cxnSpLocks/>
          </p:cNvCxnSpPr>
          <p:nvPr/>
        </p:nvCxnSpPr>
        <p:spPr>
          <a:xfrm>
            <a:off x="10312988" y="5138169"/>
            <a:ext cx="729793" cy="143958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747AA9-6256-534B-BA01-1E0C8849B6AB}"/>
              </a:ext>
            </a:extLst>
          </p:cNvPr>
          <p:cNvCxnSpPr>
            <a:cxnSpLocks/>
          </p:cNvCxnSpPr>
          <p:nvPr/>
        </p:nvCxnSpPr>
        <p:spPr>
          <a:xfrm flipV="1">
            <a:off x="10315197" y="4051480"/>
            <a:ext cx="1277780" cy="250699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359A9D-1F80-AB46-A750-3AE78CBF5700}"/>
              </a:ext>
            </a:extLst>
          </p:cNvPr>
          <p:cNvCxnSpPr>
            <a:cxnSpLocks/>
          </p:cNvCxnSpPr>
          <p:nvPr/>
        </p:nvCxnSpPr>
        <p:spPr>
          <a:xfrm flipV="1">
            <a:off x="11051390" y="4435302"/>
            <a:ext cx="1046500" cy="214245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20E6EC2-FBB6-B14F-9F61-A11202D31757}"/>
              </a:ext>
            </a:extLst>
          </p:cNvPr>
          <p:cNvSpPr/>
          <p:nvPr/>
        </p:nvSpPr>
        <p:spPr>
          <a:xfrm>
            <a:off x="10744315" y="6077749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C3BDE4-9479-A24E-9A49-A85853C0A7C6}"/>
              </a:ext>
            </a:extLst>
          </p:cNvPr>
          <p:cNvSpPr/>
          <p:nvPr/>
        </p:nvSpPr>
        <p:spPr>
          <a:xfrm>
            <a:off x="11275080" y="585796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6EC45D-4FBA-144B-8D4D-2F2116A0E033}"/>
              </a:ext>
            </a:extLst>
          </p:cNvPr>
          <p:cNvSpPr/>
          <p:nvPr/>
        </p:nvSpPr>
        <p:spPr>
          <a:xfrm>
            <a:off x="10332749" y="628681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171A64-00C6-BF41-9695-35530D2CB5E4}"/>
              </a:ext>
            </a:extLst>
          </p:cNvPr>
          <p:cNvCxnSpPr>
            <a:cxnSpLocks/>
          </p:cNvCxnSpPr>
          <p:nvPr/>
        </p:nvCxnSpPr>
        <p:spPr>
          <a:xfrm>
            <a:off x="10321078" y="5125134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F977C0F-BA8C-D945-AB4A-603181503887}"/>
              </a:ext>
            </a:extLst>
          </p:cNvPr>
          <p:cNvSpPr/>
          <p:nvPr/>
        </p:nvSpPr>
        <p:spPr>
          <a:xfrm>
            <a:off x="10130108" y="6077749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DF017B4-839A-EF4B-851C-4CF38FB9E6DA}"/>
              </a:ext>
            </a:extLst>
          </p:cNvPr>
          <p:cNvSpPr/>
          <p:nvPr/>
        </p:nvSpPr>
        <p:spPr>
          <a:xfrm>
            <a:off x="10136090" y="214697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B4760A-6D85-D84D-81B0-603BC42C7ACE}"/>
              </a:ext>
            </a:extLst>
          </p:cNvPr>
          <p:cNvSpPr/>
          <p:nvPr/>
        </p:nvSpPr>
        <p:spPr>
          <a:xfrm>
            <a:off x="10331060" y="2350836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4BC970-79FB-FA43-9963-B8BE7A8BA538}"/>
              </a:ext>
            </a:extLst>
          </p:cNvPr>
          <p:cNvCxnSpPr>
            <a:cxnSpLocks/>
          </p:cNvCxnSpPr>
          <p:nvPr/>
        </p:nvCxnSpPr>
        <p:spPr>
          <a:xfrm>
            <a:off x="4758996" y="616918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AB58458-110F-3A48-AED4-726B768264DE}"/>
              </a:ext>
            </a:extLst>
          </p:cNvPr>
          <p:cNvSpPr/>
          <p:nvPr/>
        </p:nvSpPr>
        <p:spPr>
          <a:xfrm>
            <a:off x="4647091" y="607747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A5BF94F-E441-F544-958B-ED0029FAE9BB}"/>
              </a:ext>
            </a:extLst>
          </p:cNvPr>
          <p:cNvSpPr/>
          <p:nvPr/>
        </p:nvSpPr>
        <p:spPr>
          <a:xfrm>
            <a:off x="11162700" y="4839770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BC3601-08CC-DA4F-A6E5-F3458431336A}"/>
              </a:ext>
            </a:extLst>
          </p:cNvPr>
          <p:cNvSpPr/>
          <p:nvPr/>
        </p:nvSpPr>
        <p:spPr>
          <a:xfrm>
            <a:off x="10849715" y="5450951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4856B5-7F8C-9F4F-AEED-76D171D211E3}"/>
              </a:ext>
            </a:extLst>
          </p:cNvPr>
          <p:cNvSpPr/>
          <p:nvPr/>
        </p:nvSpPr>
        <p:spPr>
          <a:xfrm>
            <a:off x="1126022" y="524293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76AD7B-03FB-734E-BCE9-B00B48E969CD}"/>
              </a:ext>
            </a:extLst>
          </p:cNvPr>
          <p:cNvSpPr/>
          <p:nvPr/>
        </p:nvSpPr>
        <p:spPr>
          <a:xfrm>
            <a:off x="1951114" y="524118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A8623B-6CE7-0545-8E82-010D4DB3D41F}"/>
              </a:ext>
            </a:extLst>
          </p:cNvPr>
          <p:cNvSpPr/>
          <p:nvPr/>
        </p:nvSpPr>
        <p:spPr>
          <a:xfrm>
            <a:off x="280260" y="5391271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FD3A14-D08F-454D-8344-C80F0B27D0F1}"/>
              </a:ext>
            </a:extLst>
          </p:cNvPr>
          <p:cNvSpPr/>
          <p:nvPr/>
        </p:nvSpPr>
        <p:spPr>
          <a:xfrm>
            <a:off x="2800943" y="5239484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A58F22-EFCE-9E41-9745-DCBE0719F871}"/>
              </a:ext>
            </a:extLst>
          </p:cNvPr>
          <p:cNvSpPr/>
          <p:nvPr/>
        </p:nvSpPr>
        <p:spPr>
          <a:xfrm>
            <a:off x="1948857" y="5391271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A6B1AD-DAE3-D844-BC66-24646793EEFC}"/>
              </a:ext>
            </a:extLst>
          </p:cNvPr>
          <p:cNvSpPr/>
          <p:nvPr/>
        </p:nvSpPr>
        <p:spPr>
          <a:xfrm>
            <a:off x="8039999" y="5395768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16C6BF-27C7-2045-9DF5-4A5FF88D06BA}"/>
              </a:ext>
            </a:extLst>
          </p:cNvPr>
          <p:cNvSpPr/>
          <p:nvPr/>
        </p:nvSpPr>
        <p:spPr>
          <a:xfrm>
            <a:off x="6377461" y="554290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FB25FC1-EC7E-B74B-BD37-60C0151BE2B7}"/>
              </a:ext>
            </a:extLst>
          </p:cNvPr>
          <p:cNvSpPr/>
          <p:nvPr/>
        </p:nvSpPr>
        <p:spPr>
          <a:xfrm>
            <a:off x="10744315" y="4018801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BFE581A-71B6-2E4B-8072-6922AEA9C663}"/>
              </a:ext>
            </a:extLst>
          </p:cNvPr>
          <p:cNvSpPr/>
          <p:nvPr/>
        </p:nvSpPr>
        <p:spPr>
          <a:xfrm>
            <a:off x="4124595" y="504699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074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918989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F9D3E-E4FD-DA4B-9D0E-1C1E4EC57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0"/>
            <a:ext cx="6004958" cy="2933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F27CE-2021-EA44-94BD-DAE480B17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0" y="0"/>
            <a:ext cx="6004958" cy="29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6909C-51B7-ED4E-BC3D-5FB6C09AC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3924543"/>
            <a:ext cx="6004958" cy="293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91042" y="3924543"/>
            <a:ext cx="6004958" cy="29334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F767F-6941-2D44-9D3E-52D64C43242E}"/>
              </a:ext>
            </a:extLst>
          </p:cNvPr>
          <p:cNvCxnSpPr>
            <a:cxnSpLocks/>
          </p:cNvCxnSpPr>
          <p:nvPr/>
        </p:nvCxnSpPr>
        <p:spPr>
          <a:xfrm>
            <a:off x="4431278" y="1425058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03179-D5C7-EC45-9A3D-79BC760ECC56}"/>
              </a:ext>
            </a:extLst>
          </p:cNvPr>
          <p:cNvCxnSpPr>
            <a:cxnSpLocks/>
          </p:cNvCxnSpPr>
          <p:nvPr/>
        </p:nvCxnSpPr>
        <p:spPr>
          <a:xfrm>
            <a:off x="4131132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E46A90-8165-7B48-853D-5196077282C0}"/>
              </a:ext>
            </a:extLst>
          </p:cNvPr>
          <p:cNvCxnSpPr>
            <a:cxnSpLocks/>
          </p:cNvCxnSpPr>
          <p:nvPr/>
        </p:nvCxnSpPr>
        <p:spPr>
          <a:xfrm>
            <a:off x="4251379" y="2457411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FCB2B3-D020-484C-976C-5A57DF62658A}"/>
              </a:ext>
            </a:extLst>
          </p:cNvPr>
          <p:cNvCxnSpPr>
            <a:cxnSpLocks/>
          </p:cNvCxnSpPr>
          <p:nvPr/>
        </p:nvCxnSpPr>
        <p:spPr>
          <a:xfrm>
            <a:off x="4031222" y="2247507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2DA90-8B73-E842-B807-5DE506F459ED}"/>
              </a:ext>
            </a:extLst>
          </p:cNvPr>
          <p:cNvCxnSpPr>
            <a:cxnSpLocks/>
          </p:cNvCxnSpPr>
          <p:nvPr/>
        </p:nvCxnSpPr>
        <p:spPr>
          <a:xfrm>
            <a:off x="3827485" y="225167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30F7EF-8497-7048-ACD0-78EC03D00952}"/>
              </a:ext>
            </a:extLst>
          </p:cNvPr>
          <p:cNvSpPr/>
          <p:nvPr/>
        </p:nvSpPr>
        <p:spPr>
          <a:xfrm>
            <a:off x="4571765" y="214356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C13D3-07BA-5246-9971-3D773734D263}"/>
              </a:ext>
            </a:extLst>
          </p:cNvPr>
          <p:cNvSpPr/>
          <p:nvPr/>
        </p:nvSpPr>
        <p:spPr>
          <a:xfrm>
            <a:off x="1865052" y="145974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50A2D6-6578-D948-9884-0BA942DAAD52}"/>
              </a:ext>
            </a:extLst>
          </p:cNvPr>
          <p:cNvCxnSpPr>
            <a:cxnSpLocks/>
          </p:cNvCxnSpPr>
          <p:nvPr/>
        </p:nvCxnSpPr>
        <p:spPr>
          <a:xfrm flipV="1">
            <a:off x="4131132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6F40B-AFAE-8145-8FA9-532D8FCB11B6}"/>
              </a:ext>
            </a:extLst>
          </p:cNvPr>
          <p:cNvCxnSpPr>
            <a:cxnSpLocks/>
          </p:cNvCxnSpPr>
          <p:nvPr/>
        </p:nvCxnSpPr>
        <p:spPr>
          <a:xfrm>
            <a:off x="4153910" y="1216487"/>
            <a:ext cx="71226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107932-A132-A147-B9CD-057A3E74EA21}"/>
              </a:ext>
            </a:extLst>
          </p:cNvPr>
          <p:cNvCxnSpPr>
            <a:cxnSpLocks/>
          </p:cNvCxnSpPr>
          <p:nvPr/>
        </p:nvCxnSpPr>
        <p:spPr>
          <a:xfrm>
            <a:off x="4457648" y="1006487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1BD47-D0D8-F849-80D9-DFD11472B2CD}"/>
              </a:ext>
            </a:extLst>
          </p:cNvPr>
          <p:cNvCxnSpPr>
            <a:cxnSpLocks/>
          </p:cNvCxnSpPr>
          <p:nvPr/>
        </p:nvCxnSpPr>
        <p:spPr>
          <a:xfrm>
            <a:off x="4374771" y="2040420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E234C-5965-154E-8B28-F8AD648A85F5}"/>
              </a:ext>
            </a:extLst>
          </p:cNvPr>
          <p:cNvCxnSpPr>
            <a:cxnSpLocks/>
          </p:cNvCxnSpPr>
          <p:nvPr/>
        </p:nvCxnSpPr>
        <p:spPr>
          <a:xfrm>
            <a:off x="4866179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CAC975-4990-EC46-9A07-9D70F24C0A57}"/>
              </a:ext>
            </a:extLst>
          </p:cNvPr>
          <p:cNvCxnSpPr>
            <a:cxnSpLocks/>
          </p:cNvCxnSpPr>
          <p:nvPr/>
        </p:nvCxnSpPr>
        <p:spPr>
          <a:xfrm flipH="1">
            <a:off x="4660231" y="2257298"/>
            <a:ext cx="18886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EA1CC-9784-6249-8BEA-8D0013804DA1}"/>
              </a:ext>
            </a:extLst>
          </p:cNvPr>
          <p:cNvCxnSpPr>
            <a:cxnSpLocks/>
          </p:cNvCxnSpPr>
          <p:nvPr/>
        </p:nvCxnSpPr>
        <p:spPr>
          <a:xfrm>
            <a:off x="4633474" y="174504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799858-AF5B-0941-AB01-50A870A0DE9B}"/>
              </a:ext>
            </a:extLst>
          </p:cNvPr>
          <p:cNvCxnSpPr>
            <a:cxnSpLocks/>
          </p:cNvCxnSpPr>
          <p:nvPr/>
        </p:nvCxnSpPr>
        <p:spPr>
          <a:xfrm>
            <a:off x="4754645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820490-0AA5-4F4C-B29E-D141CDC9B6FF}"/>
              </a:ext>
            </a:extLst>
          </p:cNvPr>
          <p:cNvCxnSpPr>
            <a:cxnSpLocks/>
          </p:cNvCxnSpPr>
          <p:nvPr/>
        </p:nvCxnSpPr>
        <p:spPr>
          <a:xfrm flipV="1">
            <a:off x="4216035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00B8CB-5358-2F46-A6D2-B12E8494CDA2}"/>
              </a:ext>
            </a:extLst>
          </p:cNvPr>
          <p:cNvCxnSpPr>
            <a:cxnSpLocks/>
          </p:cNvCxnSpPr>
          <p:nvPr/>
        </p:nvCxnSpPr>
        <p:spPr>
          <a:xfrm>
            <a:off x="4238813" y="5138169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46F670-663B-2B4A-8318-8FDD65A52EA9}"/>
              </a:ext>
            </a:extLst>
          </p:cNvPr>
          <p:cNvCxnSpPr>
            <a:cxnSpLocks/>
          </p:cNvCxnSpPr>
          <p:nvPr/>
        </p:nvCxnSpPr>
        <p:spPr>
          <a:xfrm>
            <a:off x="4951082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44133A-980F-B14E-BE39-20C8F6F0FA4E}"/>
              </a:ext>
            </a:extLst>
          </p:cNvPr>
          <p:cNvCxnSpPr>
            <a:cxnSpLocks/>
          </p:cNvCxnSpPr>
          <p:nvPr/>
        </p:nvCxnSpPr>
        <p:spPr>
          <a:xfrm>
            <a:off x="4528852" y="5346740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2270DD-63DB-9042-9CD4-899659CFF638}"/>
              </a:ext>
            </a:extLst>
          </p:cNvPr>
          <p:cNvCxnSpPr>
            <a:cxnSpLocks/>
          </p:cNvCxnSpPr>
          <p:nvPr/>
        </p:nvCxnSpPr>
        <p:spPr>
          <a:xfrm>
            <a:off x="4228706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EF590F-29A9-1D44-AF57-4874230118B6}"/>
              </a:ext>
            </a:extLst>
          </p:cNvPr>
          <p:cNvCxnSpPr>
            <a:cxnSpLocks/>
          </p:cNvCxnSpPr>
          <p:nvPr/>
        </p:nvCxnSpPr>
        <p:spPr>
          <a:xfrm>
            <a:off x="4348953" y="6379093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6318B-B076-C54B-A70D-ECCF815E9A46}"/>
              </a:ext>
            </a:extLst>
          </p:cNvPr>
          <p:cNvCxnSpPr>
            <a:cxnSpLocks/>
          </p:cNvCxnSpPr>
          <p:nvPr/>
        </p:nvCxnSpPr>
        <p:spPr>
          <a:xfrm>
            <a:off x="4128796" y="6169189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1D6D7-2340-3046-B2F7-D59BAD1FA404}"/>
              </a:ext>
            </a:extLst>
          </p:cNvPr>
          <p:cNvCxnSpPr>
            <a:cxnSpLocks/>
          </p:cNvCxnSpPr>
          <p:nvPr/>
        </p:nvCxnSpPr>
        <p:spPr>
          <a:xfrm>
            <a:off x="3925059" y="617335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3BC80F-56CA-464D-9294-B016C3B4BEDD}"/>
              </a:ext>
            </a:extLst>
          </p:cNvPr>
          <p:cNvCxnSpPr>
            <a:cxnSpLocks/>
          </p:cNvCxnSpPr>
          <p:nvPr/>
        </p:nvCxnSpPr>
        <p:spPr>
          <a:xfrm>
            <a:off x="4555222" y="4928169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2D4F0-0B61-FA4B-A927-8E5EC5B563BD}"/>
              </a:ext>
            </a:extLst>
          </p:cNvPr>
          <p:cNvCxnSpPr>
            <a:cxnSpLocks/>
          </p:cNvCxnSpPr>
          <p:nvPr/>
        </p:nvCxnSpPr>
        <p:spPr>
          <a:xfrm>
            <a:off x="4472345" y="5962102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ABA4A-BA16-1F43-BFBA-28677DB2D9F8}"/>
              </a:ext>
            </a:extLst>
          </p:cNvPr>
          <p:cNvCxnSpPr>
            <a:cxnSpLocks/>
          </p:cNvCxnSpPr>
          <p:nvPr/>
        </p:nvCxnSpPr>
        <p:spPr>
          <a:xfrm>
            <a:off x="4731048" y="4096186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D195B4-5267-9948-AF94-AB778F4E8C51}"/>
              </a:ext>
            </a:extLst>
          </p:cNvPr>
          <p:cNvCxnSpPr>
            <a:cxnSpLocks/>
          </p:cNvCxnSpPr>
          <p:nvPr/>
        </p:nvCxnSpPr>
        <p:spPr>
          <a:xfrm>
            <a:off x="4852219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D6EF9EA-FE0D-5E41-8CDD-B3550226D565}"/>
              </a:ext>
            </a:extLst>
          </p:cNvPr>
          <p:cNvSpPr/>
          <p:nvPr/>
        </p:nvSpPr>
        <p:spPr>
          <a:xfrm>
            <a:off x="4769425" y="5445669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62F2B9-6B16-7E40-BBDA-B43CCE40CE98}"/>
              </a:ext>
            </a:extLst>
          </p:cNvPr>
          <p:cNvCxnSpPr>
            <a:cxnSpLocks/>
          </p:cNvCxnSpPr>
          <p:nvPr/>
        </p:nvCxnSpPr>
        <p:spPr>
          <a:xfrm>
            <a:off x="10326948" y="1216487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A52DA61-1EFE-7344-B207-C56E9F492BFE}"/>
              </a:ext>
            </a:extLst>
          </p:cNvPr>
          <p:cNvSpPr/>
          <p:nvPr/>
        </p:nvSpPr>
        <p:spPr>
          <a:xfrm>
            <a:off x="10235508" y="151930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E3443A-292C-F84C-92A5-CD67AAF7F5D6}"/>
              </a:ext>
            </a:extLst>
          </p:cNvPr>
          <p:cNvSpPr/>
          <p:nvPr/>
        </p:nvSpPr>
        <p:spPr>
          <a:xfrm>
            <a:off x="8886684" y="1156763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BC69D2-B27D-1143-9D8A-2B2A14E32D38}"/>
              </a:ext>
            </a:extLst>
          </p:cNvPr>
          <p:cNvSpPr/>
          <p:nvPr/>
        </p:nvSpPr>
        <p:spPr>
          <a:xfrm>
            <a:off x="10229638" y="111802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D94574-E1B4-274E-8F0C-3930A200C3BD}"/>
              </a:ext>
            </a:extLst>
          </p:cNvPr>
          <p:cNvSpPr/>
          <p:nvPr/>
        </p:nvSpPr>
        <p:spPr>
          <a:xfrm>
            <a:off x="4045826" y="11110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EF1648-19D9-8447-9C24-BF99A18DE5D6}"/>
              </a:ext>
            </a:extLst>
          </p:cNvPr>
          <p:cNvSpPr/>
          <p:nvPr/>
        </p:nvSpPr>
        <p:spPr>
          <a:xfrm>
            <a:off x="10220993" y="50467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08FAF4-2E97-794A-A219-84F5A153C796}"/>
              </a:ext>
            </a:extLst>
          </p:cNvPr>
          <p:cNvCxnSpPr>
            <a:cxnSpLocks/>
          </p:cNvCxnSpPr>
          <p:nvPr/>
        </p:nvCxnSpPr>
        <p:spPr>
          <a:xfrm flipH="1">
            <a:off x="9590730" y="3849155"/>
            <a:ext cx="1372683" cy="275467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1A5B7F-017F-7344-9918-A1B22CBE6931}"/>
              </a:ext>
            </a:extLst>
          </p:cNvPr>
          <p:cNvCxnSpPr>
            <a:cxnSpLocks/>
          </p:cNvCxnSpPr>
          <p:nvPr/>
        </p:nvCxnSpPr>
        <p:spPr>
          <a:xfrm>
            <a:off x="10312988" y="5138169"/>
            <a:ext cx="729793" cy="143958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747AA9-6256-534B-BA01-1E0C8849B6AB}"/>
              </a:ext>
            </a:extLst>
          </p:cNvPr>
          <p:cNvCxnSpPr>
            <a:cxnSpLocks/>
          </p:cNvCxnSpPr>
          <p:nvPr/>
        </p:nvCxnSpPr>
        <p:spPr>
          <a:xfrm flipV="1">
            <a:off x="10315197" y="4051480"/>
            <a:ext cx="1277780" cy="250699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359A9D-1F80-AB46-A750-3AE78CBF5700}"/>
              </a:ext>
            </a:extLst>
          </p:cNvPr>
          <p:cNvCxnSpPr>
            <a:cxnSpLocks/>
          </p:cNvCxnSpPr>
          <p:nvPr/>
        </p:nvCxnSpPr>
        <p:spPr>
          <a:xfrm flipV="1">
            <a:off x="11051390" y="4435302"/>
            <a:ext cx="1046500" cy="214245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20E6EC2-FBB6-B14F-9F61-A11202D31757}"/>
              </a:ext>
            </a:extLst>
          </p:cNvPr>
          <p:cNvSpPr/>
          <p:nvPr/>
        </p:nvSpPr>
        <p:spPr>
          <a:xfrm>
            <a:off x="10744315" y="6077749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C3BDE4-9479-A24E-9A49-A85853C0A7C6}"/>
              </a:ext>
            </a:extLst>
          </p:cNvPr>
          <p:cNvSpPr/>
          <p:nvPr/>
        </p:nvSpPr>
        <p:spPr>
          <a:xfrm>
            <a:off x="11275080" y="585796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6EC45D-4FBA-144B-8D4D-2F2116A0E033}"/>
              </a:ext>
            </a:extLst>
          </p:cNvPr>
          <p:cNvSpPr/>
          <p:nvPr/>
        </p:nvSpPr>
        <p:spPr>
          <a:xfrm>
            <a:off x="10332749" y="628681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171A64-00C6-BF41-9695-35530D2CB5E4}"/>
              </a:ext>
            </a:extLst>
          </p:cNvPr>
          <p:cNvCxnSpPr>
            <a:cxnSpLocks/>
          </p:cNvCxnSpPr>
          <p:nvPr/>
        </p:nvCxnSpPr>
        <p:spPr>
          <a:xfrm>
            <a:off x="10321078" y="5125134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F977C0F-BA8C-D945-AB4A-603181503887}"/>
              </a:ext>
            </a:extLst>
          </p:cNvPr>
          <p:cNvSpPr/>
          <p:nvPr/>
        </p:nvSpPr>
        <p:spPr>
          <a:xfrm>
            <a:off x="10130108" y="6077749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DF017B4-839A-EF4B-851C-4CF38FB9E6DA}"/>
              </a:ext>
            </a:extLst>
          </p:cNvPr>
          <p:cNvSpPr/>
          <p:nvPr/>
        </p:nvSpPr>
        <p:spPr>
          <a:xfrm>
            <a:off x="10136090" y="214697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B4760A-6D85-D84D-81B0-603BC42C7ACE}"/>
              </a:ext>
            </a:extLst>
          </p:cNvPr>
          <p:cNvSpPr/>
          <p:nvPr/>
        </p:nvSpPr>
        <p:spPr>
          <a:xfrm>
            <a:off x="10331060" y="2350836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75763E4-7FE0-7340-ACB2-B7F0DFAC27FE}"/>
              </a:ext>
            </a:extLst>
          </p:cNvPr>
          <p:cNvSpPr/>
          <p:nvPr/>
        </p:nvSpPr>
        <p:spPr>
          <a:xfrm>
            <a:off x="5104154" y="5288652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15DCB3C-A98E-3D44-9960-0BD029FDEFFB}"/>
              </a:ext>
            </a:extLst>
          </p:cNvPr>
          <p:cNvSpPr/>
          <p:nvPr/>
        </p:nvSpPr>
        <p:spPr>
          <a:xfrm>
            <a:off x="4453431" y="524003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DBBB477-859B-2348-BE66-A95CF8E09D1B}"/>
              </a:ext>
            </a:extLst>
          </p:cNvPr>
          <p:cNvSpPr/>
          <p:nvPr/>
        </p:nvSpPr>
        <p:spPr>
          <a:xfrm>
            <a:off x="4708833" y="5910357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593F0C3-7C74-4947-B9CA-0A93340EA17C}"/>
              </a:ext>
            </a:extLst>
          </p:cNvPr>
          <p:cNvSpPr/>
          <p:nvPr/>
        </p:nvSpPr>
        <p:spPr>
          <a:xfrm>
            <a:off x="4334908" y="586355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664B756-3347-ED4F-A36B-73412F127852}"/>
              </a:ext>
            </a:extLst>
          </p:cNvPr>
          <p:cNvSpPr/>
          <p:nvPr/>
        </p:nvSpPr>
        <p:spPr>
          <a:xfrm>
            <a:off x="5383472" y="4878418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E968F74-42AF-A946-9565-1091CB9D1F57}"/>
              </a:ext>
            </a:extLst>
          </p:cNvPr>
          <p:cNvSpPr/>
          <p:nvPr/>
        </p:nvSpPr>
        <p:spPr>
          <a:xfrm>
            <a:off x="4437412" y="483279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4BC970-79FB-FA43-9963-B8BE7A8BA538}"/>
              </a:ext>
            </a:extLst>
          </p:cNvPr>
          <p:cNvCxnSpPr>
            <a:cxnSpLocks/>
          </p:cNvCxnSpPr>
          <p:nvPr/>
        </p:nvCxnSpPr>
        <p:spPr>
          <a:xfrm>
            <a:off x="4758996" y="616918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AB58458-110F-3A48-AED4-726B768264DE}"/>
              </a:ext>
            </a:extLst>
          </p:cNvPr>
          <p:cNvSpPr/>
          <p:nvPr/>
        </p:nvSpPr>
        <p:spPr>
          <a:xfrm>
            <a:off x="4647091" y="607747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A5BF94F-E441-F544-958B-ED0029FAE9BB}"/>
              </a:ext>
            </a:extLst>
          </p:cNvPr>
          <p:cNvSpPr/>
          <p:nvPr/>
        </p:nvSpPr>
        <p:spPr>
          <a:xfrm>
            <a:off x="11162700" y="4839770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BC3601-08CC-DA4F-A6E5-F3458431336A}"/>
              </a:ext>
            </a:extLst>
          </p:cNvPr>
          <p:cNvSpPr/>
          <p:nvPr/>
        </p:nvSpPr>
        <p:spPr>
          <a:xfrm>
            <a:off x="10849715" y="5450951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4856B5-7F8C-9F4F-AEED-76D171D211E3}"/>
              </a:ext>
            </a:extLst>
          </p:cNvPr>
          <p:cNvSpPr/>
          <p:nvPr/>
        </p:nvSpPr>
        <p:spPr>
          <a:xfrm>
            <a:off x="1126022" y="524293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76AD7B-03FB-734E-BCE9-B00B48E969CD}"/>
              </a:ext>
            </a:extLst>
          </p:cNvPr>
          <p:cNvSpPr/>
          <p:nvPr/>
        </p:nvSpPr>
        <p:spPr>
          <a:xfrm>
            <a:off x="1951114" y="524118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A8623B-6CE7-0545-8E82-010D4DB3D41F}"/>
              </a:ext>
            </a:extLst>
          </p:cNvPr>
          <p:cNvSpPr/>
          <p:nvPr/>
        </p:nvSpPr>
        <p:spPr>
          <a:xfrm>
            <a:off x="280260" y="5391271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FD3A14-D08F-454D-8344-C80F0B27D0F1}"/>
              </a:ext>
            </a:extLst>
          </p:cNvPr>
          <p:cNvSpPr/>
          <p:nvPr/>
        </p:nvSpPr>
        <p:spPr>
          <a:xfrm>
            <a:off x="2800943" y="5239484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A58F22-EFCE-9E41-9745-DCBE0719F871}"/>
              </a:ext>
            </a:extLst>
          </p:cNvPr>
          <p:cNvSpPr/>
          <p:nvPr/>
        </p:nvSpPr>
        <p:spPr>
          <a:xfrm>
            <a:off x="1948857" y="5391271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A6B1AD-DAE3-D844-BC66-24646793EEFC}"/>
              </a:ext>
            </a:extLst>
          </p:cNvPr>
          <p:cNvSpPr/>
          <p:nvPr/>
        </p:nvSpPr>
        <p:spPr>
          <a:xfrm>
            <a:off x="8039999" y="5395768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16C6BF-27C7-2045-9DF5-4A5FF88D06BA}"/>
              </a:ext>
            </a:extLst>
          </p:cNvPr>
          <p:cNvSpPr/>
          <p:nvPr/>
        </p:nvSpPr>
        <p:spPr>
          <a:xfrm>
            <a:off x="6377461" y="554290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FB25FC1-EC7E-B74B-BD37-60C0151BE2B7}"/>
              </a:ext>
            </a:extLst>
          </p:cNvPr>
          <p:cNvSpPr/>
          <p:nvPr/>
        </p:nvSpPr>
        <p:spPr>
          <a:xfrm>
            <a:off x="10744315" y="4018801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39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F9D3E-E4FD-DA4B-9D0E-1C1E4EC57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0"/>
            <a:ext cx="6004958" cy="2933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F27CE-2021-EA44-94BD-DAE480B17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0" y="0"/>
            <a:ext cx="6004958" cy="29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6909C-51B7-ED4E-BC3D-5FB6C09AC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3924543"/>
            <a:ext cx="6004958" cy="293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91042" y="3924543"/>
            <a:ext cx="6004958" cy="29334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F767F-6941-2D44-9D3E-52D64C43242E}"/>
              </a:ext>
            </a:extLst>
          </p:cNvPr>
          <p:cNvCxnSpPr>
            <a:cxnSpLocks/>
          </p:cNvCxnSpPr>
          <p:nvPr/>
        </p:nvCxnSpPr>
        <p:spPr>
          <a:xfrm>
            <a:off x="4431278" y="1425058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03179-D5C7-EC45-9A3D-79BC760ECC56}"/>
              </a:ext>
            </a:extLst>
          </p:cNvPr>
          <p:cNvCxnSpPr>
            <a:cxnSpLocks/>
          </p:cNvCxnSpPr>
          <p:nvPr/>
        </p:nvCxnSpPr>
        <p:spPr>
          <a:xfrm>
            <a:off x="4131132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E46A90-8165-7B48-853D-5196077282C0}"/>
              </a:ext>
            </a:extLst>
          </p:cNvPr>
          <p:cNvCxnSpPr>
            <a:cxnSpLocks/>
          </p:cNvCxnSpPr>
          <p:nvPr/>
        </p:nvCxnSpPr>
        <p:spPr>
          <a:xfrm>
            <a:off x="4251379" y="2457411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FCB2B3-D020-484C-976C-5A57DF62658A}"/>
              </a:ext>
            </a:extLst>
          </p:cNvPr>
          <p:cNvCxnSpPr>
            <a:cxnSpLocks/>
          </p:cNvCxnSpPr>
          <p:nvPr/>
        </p:nvCxnSpPr>
        <p:spPr>
          <a:xfrm>
            <a:off x="4031222" y="2247507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2DA90-8B73-E842-B807-5DE506F459ED}"/>
              </a:ext>
            </a:extLst>
          </p:cNvPr>
          <p:cNvCxnSpPr>
            <a:cxnSpLocks/>
          </p:cNvCxnSpPr>
          <p:nvPr/>
        </p:nvCxnSpPr>
        <p:spPr>
          <a:xfrm>
            <a:off x="3827485" y="225167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30F7EF-8497-7048-ACD0-78EC03D00952}"/>
              </a:ext>
            </a:extLst>
          </p:cNvPr>
          <p:cNvSpPr/>
          <p:nvPr/>
        </p:nvSpPr>
        <p:spPr>
          <a:xfrm>
            <a:off x="4571765" y="214356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C13D3-07BA-5246-9971-3D773734D263}"/>
              </a:ext>
            </a:extLst>
          </p:cNvPr>
          <p:cNvSpPr/>
          <p:nvPr/>
        </p:nvSpPr>
        <p:spPr>
          <a:xfrm>
            <a:off x="1865052" y="145974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50A2D6-6578-D948-9884-0BA942DAAD52}"/>
              </a:ext>
            </a:extLst>
          </p:cNvPr>
          <p:cNvCxnSpPr>
            <a:cxnSpLocks/>
          </p:cNvCxnSpPr>
          <p:nvPr/>
        </p:nvCxnSpPr>
        <p:spPr>
          <a:xfrm flipV="1">
            <a:off x="4131132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6F40B-AFAE-8145-8FA9-532D8FCB11B6}"/>
              </a:ext>
            </a:extLst>
          </p:cNvPr>
          <p:cNvCxnSpPr>
            <a:cxnSpLocks/>
          </p:cNvCxnSpPr>
          <p:nvPr/>
        </p:nvCxnSpPr>
        <p:spPr>
          <a:xfrm>
            <a:off x="4153910" y="1216487"/>
            <a:ext cx="71226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107932-A132-A147-B9CD-057A3E74EA21}"/>
              </a:ext>
            </a:extLst>
          </p:cNvPr>
          <p:cNvCxnSpPr>
            <a:cxnSpLocks/>
          </p:cNvCxnSpPr>
          <p:nvPr/>
        </p:nvCxnSpPr>
        <p:spPr>
          <a:xfrm>
            <a:off x="4457648" y="1006487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1BD47-D0D8-F849-80D9-DFD11472B2CD}"/>
              </a:ext>
            </a:extLst>
          </p:cNvPr>
          <p:cNvCxnSpPr>
            <a:cxnSpLocks/>
          </p:cNvCxnSpPr>
          <p:nvPr/>
        </p:nvCxnSpPr>
        <p:spPr>
          <a:xfrm>
            <a:off x="4374771" y="2040420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E234C-5965-154E-8B28-F8AD648A85F5}"/>
              </a:ext>
            </a:extLst>
          </p:cNvPr>
          <p:cNvCxnSpPr>
            <a:cxnSpLocks/>
          </p:cNvCxnSpPr>
          <p:nvPr/>
        </p:nvCxnSpPr>
        <p:spPr>
          <a:xfrm>
            <a:off x="4866179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CAC975-4990-EC46-9A07-9D70F24C0A57}"/>
              </a:ext>
            </a:extLst>
          </p:cNvPr>
          <p:cNvCxnSpPr>
            <a:cxnSpLocks/>
          </p:cNvCxnSpPr>
          <p:nvPr/>
        </p:nvCxnSpPr>
        <p:spPr>
          <a:xfrm flipH="1">
            <a:off x="4660231" y="2257298"/>
            <a:ext cx="18886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EA1CC-9784-6249-8BEA-8D0013804DA1}"/>
              </a:ext>
            </a:extLst>
          </p:cNvPr>
          <p:cNvCxnSpPr>
            <a:cxnSpLocks/>
          </p:cNvCxnSpPr>
          <p:nvPr/>
        </p:nvCxnSpPr>
        <p:spPr>
          <a:xfrm>
            <a:off x="4633474" y="174504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799858-AF5B-0941-AB01-50A870A0DE9B}"/>
              </a:ext>
            </a:extLst>
          </p:cNvPr>
          <p:cNvCxnSpPr>
            <a:cxnSpLocks/>
          </p:cNvCxnSpPr>
          <p:nvPr/>
        </p:nvCxnSpPr>
        <p:spPr>
          <a:xfrm>
            <a:off x="4754645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820490-0AA5-4F4C-B29E-D141CDC9B6FF}"/>
              </a:ext>
            </a:extLst>
          </p:cNvPr>
          <p:cNvCxnSpPr>
            <a:cxnSpLocks/>
          </p:cNvCxnSpPr>
          <p:nvPr/>
        </p:nvCxnSpPr>
        <p:spPr>
          <a:xfrm flipV="1">
            <a:off x="4216035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00B8CB-5358-2F46-A6D2-B12E8494CDA2}"/>
              </a:ext>
            </a:extLst>
          </p:cNvPr>
          <p:cNvCxnSpPr>
            <a:cxnSpLocks/>
          </p:cNvCxnSpPr>
          <p:nvPr/>
        </p:nvCxnSpPr>
        <p:spPr>
          <a:xfrm>
            <a:off x="4238813" y="5138169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46F670-663B-2B4A-8318-8FDD65A52EA9}"/>
              </a:ext>
            </a:extLst>
          </p:cNvPr>
          <p:cNvCxnSpPr>
            <a:cxnSpLocks/>
          </p:cNvCxnSpPr>
          <p:nvPr/>
        </p:nvCxnSpPr>
        <p:spPr>
          <a:xfrm>
            <a:off x="4951082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44133A-980F-B14E-BE39-20C8F6F0FA4E}"/>
              </a:ext>
            </a:extLst>
          </p:cNvPr>
          <p:cNvCxnSpPr>
            <a:cxnSpLocks/>
          </p:cNvCxnSpPr>
          <p:nvPr/>
        </p:nvCxnSpPr>
        <p:spPr>
          <a:xfrm>
            <a:off x="4528852" y="5346740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2270DD-63DB-9042-9CD4-899659CFF638}"/>
              </a:ext>
            </a:extLst>
          </p:cNvPr>
          <p:cNvCxnSpPr>
            <a:cxnSpLocks/>
          </p:cNvCxnSpPr>
          <p:nvPr/>
        </p:nvCxnSpPr>
        <p:spPr>
          <a:xfrm>
            <a:off x="4228706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EF590F-29A9-1D44-AF57-4874230118B6}"/>
              </a:ext>
            </a:extLst>
          </p:cNvPr>
          <p:cNvCxnSpPr>
            <a:cxnSpLocks/>
          </p:cNvCxnSpPr>
          <p:nvPr/>
        </p:nvCxnSpPr>
        <p:spPr>
          <a:xfrm>
            <a:off x="4348953" y="6379093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6318B-B076-C54B-A70D-ECCF815E9A46}"/>
              </a:ext>
            </a:extLst>
          </p:cNvPr>
          <p:cNvCxnSpPr>
            <a:cxnSpLocks/>
          </p:cNvCxnSpPr>
          <p:nvPr/>
        </p:nvCxnSpPr>
        <p:spPr>
          <a:xfrm>
            <a:off x="4128796" y="6169189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1D6D7-2340-3046-B2F7-D59BAD1FA404}"/>
              </a:ext>
            </a:extLst>
          </p:cNvPr>
          <p:cNvCxnSpPr>
            <a:cxnSpLocks/>
          </p:cNvCxnSpPr>
          <p:nvPr/>
        </p:nvCxnSpPr>
        <p:spPr>
          <a:xfrm>
            <a:off x="3925059" y="617335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3BC80F-56CA-464D-9294-B016C3B4BEDD}"/>
              </a:ext>
            </a:extLst>
          </p:cNvPr>
          <p:cNvCxnSpPr>
            <a:cxnSpLocks/>
          </p:cNvCxnSpPr>
          <p:nvPr/>
        </p:nvCxnSpPr>
        <p:spPr>
          <a:xfrm>
            <a:off x="4555222" y="4928169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2D4F0-0B61-FA4B-A927-8E5EC5B563BD}"/>
              </a:ext>
            </a:extLst>
          </p:cNvPr>
          <p:cNvCxnSpPr>
            <a:cxnSpLocks/>
          </p:cNvCxnSpPr>
          <p:nvPr/>
        </p:nvCxnSpPr>
        <p:spPr>
          <a:xfrm>
            <a:off x="4472345" y="5962102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ABA4A-BA16-1F43-BFBA-28677DB2D9F8}"/>
              </a:ext>
            </a:extLst>
          </p:cNvPr>
          <p:cNvCxnSpPr>
            <a:cxnSpLocks/>
          </p:cNvCxnSpPr>
          <p:nvPr/>
        </p:nvCxnSpPr>
        <p:spPr>
          <a:xfrm>
            <a:off x="4731048" y="4096186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D195B4-5267-9948-AF94-AB778F4E8C51}"/>
              </a:ext>
            </a:extLst>
          </p:cNvPr>
          <p:cNvCxnSpPr>
            <a:cxnSpLocks/>
          </p:cNvCxnSpPr>
          <p:nvPr/>
        </p:nvCxnSpPr>
        <p:spPr>
          <a:xfrm>
            <a:off x="4852219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D6EF9EA-FE0D-5E41-8CDD-B3550226D565}"/>
              </a:ext>
            </a:extLst>
          </p:cNvPr>
          <p:cNvSpPr/>
          <p:nvPr/>
        </p:nvSpPr>
        <p:spPr>
          <a:xfrm>
            <a:off x="4769425" y="5445669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D94574-E1B4-274E-8F0C-3930A200C3BD}"/>
              </a:ext>
            </a:extLst>
          </p:cNvPr>
          <p:cNvSpPr/>
          <p:nvPr/>
        </p:nvSpPr>
        <p:spPr>
          <a:xfrm>
            <a:off x="4045826" y="11110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75763E4-7FE0-7340-ACB2-B7F0DFAC27FE}"/>
              </a:ext>
            </a:extLst>
          </p:cNvPr>
          <p:cNvSpPr/>
          <p:nvPr/>
        </p:nvSpPr>
        <p:spPr>
          <a:xfrm>
            <a:off x="5104154" y="5288652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15DCB3C-A98E-3D44-9960-0BD029FDEFFB}"/>
              </a:ext>
            </a:extLst>
          </p:cNvPr>
          <p:cNvSpPr/>
          <p:nvPr/>
        </p:nvSpPr>
        <p:spPr>
          <a:xfrm>
            <a:off x="4453431" y="524003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DBBB477-859B-2348-BE66-A95CF8E09D1B}"/>
              </a:ext>
            </a:extLst>
          </p:cNvPr>
          <p:cNvSpPr/>
          <p:nvPr/>
        </p:nvSpPr>
        <p:spPr>
          <a:xfrm>
            <a:off x="4708833" y="5910357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593F0C3-7C74-4947-B9CA-0A93340EA17C}"/>
              </a:ext>
            </a:extLst>
          </p:cNvPr>
          <p:cNvSpPr/>
          <p:nvPr/>
        </p:nvSpPr>
        <p:spPr>
          <a:xfrm>
            <a:off x="4334908" y="586355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664B756-3347-ED4F-A36B-73412F127852}"/>
              </a:ext>
            </a:extLst>
          </p:cNvPr>
          <p:cNvSpPr/>
          <p:nvPr/>
        </p:nvSpPr>
        <p:spPr>
          <a:xfrm>
            <a:off x="5383472" y="4878418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E968F74-42AF-A946-9565-1091CB9D1F57}"/>
              </a:ext>
            </a:extLst>
          </p:cNvPr>
          <p:cNvSpPr/>
          <p:nvPr/>
        </p:nvSpPr>
        <p:spPr>
          <a:xfrm>
            <a:off x="4437412" y="483279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4BC970-79FB-FA43-9963-B8BE7A8BA538}"/>
              </a:ext>
            </a:extLst>
          </p:cNvPr>
          <p:cNvCxnSpPr>
            <a:cxnSpLocks/>
          </p:cNvCxnSpPr>
          <p:nvPr/>
        </p:nvCxnSpPr>
        <p:spPr>
          <a:xfrm>
            <a:off x="4758996" y="616918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AB58458-110F-3A48-AED4-726B768264DE}"/>
              </a:ext>
            </a:extLst>
          </p:cNvPr>
          <p:cNvSpPr/>
          <p:nvPr/>
        </p:nvSpPr>
        <p:spPr>
          <a:xfrm>
            <a:off x="4647091" y="607747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4856B5-7F8C-9F4F-AEED-76D171D211E3}"/>
              </a:ext>
            </a:extLst>
          </p:cNvPr>
          <p:cNvSpPr/>
          <p:nvPr/>
        </p:nvSpPr>
        <p:spPr>
          <a:xfrm>
            <a:off x="1126022" y="524293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76AD7B-03FB-734E-BCE9-B00B48E969CD}"/>
              </a:ext>
            </a:extLst>
          </p:cNvPr>
          <p:cNvSpPr/>
          <p:nvPr/>
        </p:nvSpPr>
        <p:spPr>
          <a:xfrm>
            <a:off x="1951114" y="524118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A8623B-6CE7-0545-8E82-010D4DB3D41F}"/>
              </a:ext>
            </a:extLst>
          </p:cNvPr>
          <p:cNvSpPr/>
          <p:nvPr/>
        </p:nvSpPr>
        <p:spPr>
          <a:xfrm>
            <a:off x="280260" y="5391271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FD3A14-D08F-454D-8344-C80F0B27D0F1}"/>
              </a:ext>
            </a:extLst>
          </p:cNvPr>
          <p:cNvSpPr/>
          <p:nvPr/>
        </p:nvSpPr>
        <p:spPr>
          <a:xfrm>
            <a:off x="2800943" y="5239484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A58F22-EFCE-9E41-9745-DCBE0719F871}"/>
              </a:ext>
            </a:extLst>
          </p:cNvPr>
          <p:cNvSpPr/>
          <p:nvPr/>
        </p:nvSpPr>
        <p:spPr>
          <a:xfrm>
            <a:off x="1948857" y="5391271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40B0246-1C63-6C42-90E5-61404838253A}"/>
              </a:ext>
            </a:extLst>
          </p:cNvPr>
          <p:cNvSpPr/>
          <p:nvPr/>
        </p:nvSpPr>
        <p:spPr>
          <a:xfrm>
            <a:off x="4562870" y="1941855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3E3CA-8C0D-0543-B0AC-CEE8E82F7BE6}"/>
              </a:ext>
            </a:extLst>
          </p:cNvPr>
          <p:cNvSpPr txBox="1"/>
          <p:nvPr/>
        </p:nvSpPr>
        <p:spPr>
          <a:xfrm>
            <a:off x="3265940" y="2967840"/>
            <a:ext cx="3589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| N = 10… classify as VE?/satisfice?</a:t>
            </a:r>
          </a:p>
          <a:p>
            <a:r>
              <a:rPr lang="en-US" dirty="0"/>
              <a:t>H = 3 … classify as VE?</a:t>
            </a:r>
          </a:p>
          <a:p>
            <a:r>
              <a:rPr lang="en-US" dirty="0"/>
              <a:t>JH good example of </a:t>
            </a:r>
            <a:r>
              <a:rPr lang="en-US" dirty="0" err="1"/>
              <a:t>wm</a:t>
            </a:r>
            <a:r>
              <a:rPr lang="en-US" dirty="0"/>
              <a:t> overload?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A3FB4E2-8F99-8546-8476-BDABEBB04618}"/>
              </a:ext>
            </a:extLst>
          </p:cNvPr>
          <p:cNvSpPr/>
          <p:nvPr/>
        </p:nvSpPr>
        <p:spPr>
          <a:xfrm>
            <a:off x="4251235" y="192099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3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009599-CD92-37C5-C057-ABD57EC00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2336" y="-8709"/>
            <a:ext cx="12189663" cy="622398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B5BEF61-923F-FC69-407A-0FE95DE194B2}"/>
              </a:ext>
            </a:extLst>
          </p:cNvPr>
          <p:cNvSpPr/>
          <p:nvPr/>
        </p:nvSpPr>
        <p:spPr>
          <a:xfrm>
            <a:off x="7961353" y="4393926"/>
            <a:ext cx="363481" cy="363481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6D2CB37-A554-1FEE-4F8B-FC7F95839E20}"/>
              </a:ext>
            </a:extLst>
          </p:cNvPr>
          <p:cNvCxnSpPr>
            <a:cxnSpLocks/>
          </p:cNvCxnSpPr>
          <p:nvPr/>
        </p:nvCxnSpPr>
        <p:spPr>
          <a:xfrm flipV="1">
            <a:off x="8132335" y="344245"/>
            <a:ext cx="0" cy="512064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9877BE5-9FA7-BA8C-E490-E4A7D3D0B3D5}"/>
              </a:ext>
            </a:extLst>
          </p:cNvPr>
          <p:cNvSpPr/>
          <p:nvPr/>
        </p:nvSpPr>
        <p:spPr>
          <a:xfrm>
            <a:off x="294648" y="2251959"/>
            <a:ext cx="171051" cy="1817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8FC859-9A33-6BD9-7036-5E56EAB580CF}"/>
              </a:ext>
            </a:extLst>
          </p:cNvPr>
          <p:cNvSpPr/>
          <p:nvPr/>
        </p:nvSpPr>
        <p:spPr>
          <a:xfrm>
            <a:off x="8153851" y="3130420"/>
            <a:ext cx="363127" cy="363127"/>
          </a:xfrm>
          <a:prstGeom prst="ellipse">
            <a:avLst/>
          </a:prstGeom>
          <a:solidFill>
            <a:schemeClr val="bg2">
              <a:lumMod val="75000"/>
              <a:alpha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C1F66F-0168-EAA3-FAC1-E6EF8155A079}"/>
              </a:ext>
            </a:extLst>
          </p:cNvPr>
          <p:cNvSpPr/>
          <p:nvPr/>
        </p:nvSpPr>
        <p:spPr>
          <a:xfrm>
            <a:off x="8154028" y="2284410"/>
            <a:ext cx="363127" cy="363127"/>
          </a:xfrm>
          <a:prstGeom prst="ellipse">
            <a:avLst/>
          </a:prstGeom>
          <a:solidFill>
            <a:schemeClr val="bg2">
              <a:lumMod val="75000"/>
              <a:alpha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3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F5FD90-A720-67FF-E79A-49B43529354B}"/>
              </a:ext>
            </a:extLst>
          </p:cNvPr>
          <p:cNvSpPr txBox="1"/>
          <p:nvPr/>
        </p:nvSpPr>
        <p:spPr>
          <a:xfrm>
            <a:off x="1377368" y="1543868"/>
            <a:ext cx="943726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1 ANG</a:t>
            </a:r>
          </a:p>
        </p:txBody>
      </p:sp>
    </p:spTree>
    <p:extLst>
      <p:ext uri="{BB962C8B-B14F-4D97-AF65-F5344CB8AC3E}">
        <p14:creationId xmlns:p14="http://schemas.microsoft.com/office/powerpoint/2010/main" val="38152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ED9474-32B3-7AC3-1B36-7C7EEE595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0" y="-1"/>
            <a:ext cx="12192000" cy="622517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D79508B-A4C8-EDB1-D8D1-EEEB75994CBD}"/>
              </a:ext>
            </a:extLst>
          </p:cNvPr>
          <p:cNvCxnSpPr>
            <a:cxnSpLocks/>
          </p:cNvCxnSpPr>
          <p:nvPr/>
        </p:nvCxnSpPr>
        <p:spPr>
          <a:xfrm flipV="1">
            <a:off x="8141120" y="419548"/>
            <a:ext cx="2487435" cy="5022668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E209E0E-2629-3298-094B-E4EB6F26FBB6}"/>
              </a:ext>
            </a:extLst>
          </p:cNvPr>
          <p:cNvCxnSpPr>
            <a:cxnSpLocks/>
          </p:cNvCxnSpPr>
          <p:nvPr/>
        </p:nvCxnSpPr>
        <p:spPr>
          <a:xfrm flipH="1" flipV="1">
            <a:off x="6852621" y="2871536"/>
            <a:ext cx="1288499" cy="2602954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A133785-A589-3C3E-5EB2-94052002B2DA}"/>
              </a:ext>
            </a:extLst>
          </p:cNvPr>
          <p:cNvSpPr/>
          <p:nvPr/>
        </p:nvSpPr>
        <p:spPr>
          <a:xfrm>
            <a:off x="7534275" y="4399650"/>
            <a:ext cx="363550" cy="36355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8E6F2D-A6B3-457E-D431-AB98FD59179D}"/>
              </a:ext>
            </a:extLst>
          </p:cNvPr>
          <p:cNvSpPr/>
          <p:nvPr/>
        </p:nvSpPr>
        <p:spPr>
          <a:xfrm>
            <a:off x="8583948" y="3986464"/>
            <a:ext cx="354328" cy="36355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87C670-988E-3822-ABBB-F80948E200AF}"/>
              </a:ext>
            </a:extLst>
          </p:cNvPr>
          <p:cNvSpPr/>
          <p:nvPr/>
        </p:nvSpPr>
        <p:spPr>
          <a:xfrm>
            <a:off x="3705974" y="2250910"/>
            <a:ext cx="171084" cy="181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04A87-B0C8-AEAE-AE18-32881D13FB6B}"/>
              </a:ext>
            </a:extLst>
          </p:cNvPr>
          <p:cNvSpPr/>
          <p:nvPr/>
        </p:nvSpPr>
        <p:spPr>
          <a:xfrm>
            <a:off x="5431693" y="2585075"/>
            <a:ext cx="171084" cy="181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48B794-3FD5-E9A2-4C2D-87C03BE74F33}"/>
              </a:ext>
            </a:extLst>
          </p:cNvPr>
          <p:cNvSpPr/>
          <p:nvPr/>
        </p:nvSpPr>
        <p:spPr>
          <a:xfrm>
            <a:off x="8378152" y="4823353"/>
            <a:ext cx="363127" cy="363127"/>
          </a:xfrm>
          <a:prstGeom prst="ellipse">
            <a:avLst/>
          </a:prstGeom>
          <a:solidFill>
            <a:schemeClr val="bg2">
              <a:lumMod val="75000"/>
              <a:alpha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4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15600</TotalTime>
  <Words>227</Words>
  <Application>Microsoft Macintosh PowerPoint</Application>
  <PresentationFormat>Widescreen</PresentationFormat>
  <Paragraphs>90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 Fox</dc:creator>
  <cp:lastModifiedBy>Amy R Fox</cp:lastModifiedBy>
  <cp:revision>95</cp:revision>
  <dcterms:created xsi:type="dcterms:W3CDTF">2022-05-03T00:12:41Z</dcterms:created>
  <dcterms:modified xsi:type="dcterms:W3CDTF">2022-08-21T01:21:52Z</dcterms:modified>
</cp:coreProperties>
</file>