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83" r:id="rId5"/>
    <p:sldId id="289" r:id="rId6"/>
    <p:sldId id="288" r:id="rId7"/>
    <p:sldId id="291" r:id="rId8"/>
    <p:sldId id="292" r:id="rId9"/>
    <p:sldId id="310" r:id="rId10"/>
    <p:sldId id="332" r:id="rId11"/>
    <p:sldId id="311" r:id="rId12"/>
    <p:sldId id="335" r:id="rId13"/>
    <p:sldId id="334" r:id="rId14"/>
    <p:sldId id="336" r:id="rId15"/>
    <p:sldId id="337" r:id="rId16"/>
    <p:sldId id="338" r:id="rId17"/>
    <p:sldId id="339" r:id="rId18"/>
    <p:sldId id="340" r:id="rId19"/>
    <p:sldId id="342" r:id="rId20"/>
    <p:sldId id="341" r:id="rId21"/>
    <p:sldId id="293" r:id="rId22"/>
    <p:sldId id="294" r:id="rId23"/>
    <p:sldId id="343" r:id="rId24"/>
    <p:sldId id="347" r:id="rId25"/>
    <p:sldId id="348" r:id="rId26"/>
    <p:sldId id="349" r:id="rId27"/>
    <p:sldId id="344" r:id="rId28"/>
    <p:sldId id="350" r:id="rId29"/>
    <p:sldId id="351" r:id="rId30"/>
    <p:sldId id="345" r:id="rId31"/>
    <p:sldId id="346" r:id="rId32"/>
    <p:sldId id="352" r:id="rId33"/>
    <p:sldId id="295" r:id="rId34"/>
    <p:sldId id="296" r:id="rId35"/>
    <p:sldId id="314" r:id="rId36"/>
    <p:sldId id="315" r:id="rId37"/>
    <p:sldId id="297" r:id="rId38"/>
    <p:sldId id="298" r:id="rId39"/>
    <p:sldId id="316" r:id="rId40"/>
    <p:sldId id="317" r:id="rId41"/>
    <p:sldId id="329" r:id="rId42"/>
    <p:sldId id="299" r:id="rId43"/>
    <p:sldId id="300" r:id="rId44"/>
    <p:sldId id="318" r:id="rId45"/>
    <p:sldId id="319" r:id="rId46"/>
    <p:sldId id="301" r:id="rId47"/>
    <p:sldId id="302" r:id="rId48"/>
    <p:sldId id="320" r:id="rId49"/>
    <p:sldId id="321" r:id="rId50"/>
    <p:sldId id="303" r:id="rId51"/>
    <p:sldId id="304" r:id="rId52"/>
    <p:sldId id="322" r:id="rId53"/>
    <p:sldId id="323" r:id="rId54"/>
    <p:sldId id="330" r:id="rId55"/>
    <p:sldId id="305" r:id="rId56"/>
    <p:sldId id="306" r:id="rId57"/>
    <p:sldId id="324" r:id="rId58"/>
    <p:sldId id="325" r:id="rId59"/>
    <p:sldId id="307" r:id="rId60"/>
    <p:sldId id="308" r:id="rId61"/>
    <p:sldId id="326" r:id="rId62"/>
    <p:sldId id="327" r:id="rId63"/>
    <p:sldId id="331" r:id="rId64"/>
    <p:sldId id="309" r:id="rId65"/>
    <p:sldId id="29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F87CC9-0FB3-9149-A08C-64D8FB2F2687}">
          <p14:sldIdLst>
            <p14:sldId id="272"/>
          </p14:sldIdLst>
        </p14:section>
        <p14:section name="6" id="{49786A2E-ADE2-3F48-AC9F-50F1758D279E}">
          <p14:sldIdLst>
            <p14:sldId id="258"/>
            <p14:sldId id="256"/>
            <p14:sldId id="283"/>
            <p14:sldId id="289"/>
            <p14:sldId id="288"/>
          </p14:sldIdLst>
        </p14:section>
        <p14:section name="7" id="{19BCA9E1-C619-A449-A2C1-02670E6EACC6}">
          <p14:sldIdLst>
            <p14:sldId id="291"/>
            <p14:sldId id="292"/>
            <p14:sldId id="310"/>
            <p14:sldId id="332"/>
            <p14:sldId id="311"/>
            <p14:sldId id="335"/>
            <p14:sldId id="334"/>
            <p14:sldId id="336"/>
            <p14:sldId id="337"/>
            <p14:sldId id="338"/>
            <p14:sldId id="339"/>
            <p14:sldId id="340"/>
            <p14:sldId id="342"/>
            <p14:sldId id="341"/>
          </p14:sldIdLst>
        </p14:section>
        <p14:section name="8" id="{FFFDBBF5-C999-5541-BCA3-9D09871AADF9}">
          <p14:sldIdLst>
            <p14:sldId id="293"/>
            <p14:sldId id="294"/>
            <p14:sldId id="343"/>
            <p14:sldId id="347"/>
            <p14:sldId id="348"/>
            <p14:sldId id="349"/>
            <p14:sldId id="344"/>
            <p14:sldId id="350"/>
            <p14:sldId id="351"/>
            <p14:sldId id="345"/>
            <p14:sldId id="346"/>
            <p14:sldId id="352"/>
          </p14:sldIdLst>
        </p14:section>
        <p14:section name="9" id="{4C26DD28-FD2B-7941-8A6C-B8E652557F6D}">
          <p14:sldIdLst>
            <p14:sldId id="295"/>
            <p14:sldId id="296"/>
            <p14:sldId id="314"/>
            <p14:sldId id="315"/>
          </p14:sldIdLst>
        </p14:section>
        <p14:section name="10" id="{125A44F9-B257-A240-A2C5-ACEA412B72F5}">
          <p14:sldIdLst>
            <p14:sldId id="297"/>
            <p14:sldId id="298"/>
            <p14:sldId id="316"/>
            <p14:sldId id="317"/>
            <p14:sldId id="329"/>
            <p14:sldId id="299"/>
            <p14:sldId id="300"/>
            <p14:sldId id="318"/>
            <p14:sldId id="319"/>
            <p14:sldId id="301"/>
            <p14:sldId id="302"/>
            <p14:sldId id="320"/>
            <p14:sldId id="321"/>
            <p14:sldId id="303"/>
            <p14:sldId id="304"/>
            <p14:sldId id="322"/>
            <p14:sldId id="323"/>
            <p14:sldId id="330"/>
            <p14:sldId id="305"/>
            <p14:sldId id="306"/>
            <p14:sldId id="324"/>
            <p14:sldId id="325"/>
            <p14:sldId id="307"/>
            <p14:sldId id="308"/>
            <p14:sldId id="326"/>
            <p14:sldId id="327"/>
            <p14:sldId id="331"/>
            <p14:sldId id="30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36"/>
    <p:restoredTop sz="96327"/>
  </p:normalViewPr>
  <p:slideViewPr>
    <p:cSldViewPr snapToGrid="0" snapToObjects="1">
      <p:cViewPr>
        <p:scale>
          <a:sx n="105" d="100"/>
          <a:sy n="105" d="100"/>
        </p:scale>
        <p:origin x="9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258891" y="2601575"/>
            <a:ext cx="7674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TEST PHASE Q6 – Q15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65BD6-D49D-FA2C-CD70-3B680961B535}"/>
              </a:ext>
            </a:extLst>
          </p:cNvPr>
          <p:cNvSpPr txBox="1"/>
          <p:nvPr/>
        </p:nvSpPr>
        <p:spPr>
          <a:xfrm>
            <a:off x="4397634" y="2105561"/>
            <a:ext cx="291458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49082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C23121-CBED-5B54-8E66-2E3E20E55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4871564" y="1721223"/>
            <a:ext cx="3017377" cy="307668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C5808D-96CE-3939-E613-2A1D29029B6D}"/>
              </a:ext>
            </a:extLst>
          </p:cNvPr>
          <p:cNvCxnSpPr>
            <a:cxnSpLocks/>
          </p:cNvCxnSpPr>
          <p:nvPr/>
        </p:nvCxnSpPr>
        <p:spPr>
          <a:xfrm>
            <a:off x="5185186" y="3405678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AD7D26F-B3FC-9FA7-77A1-711805A74DBF}"/>
              </a:ext>
            </a:extLst>
          </p:cNvPr>
          <p:cNvSpPr/>
          <p:nvPr/>
        </p:nvSpPr>
        <p:spPr>
          <a:xfrm>
            <a:off x="6351794" y="3937562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102331-4208-8B4C-CD62-1275E9B63E54}"/>
              </a:ext>
            </a:extLst>
          </p:cNvPr>
          <p:cNvCxnSpPr>
            <a:cxnSpLocks/>
          </p:cNvCxnSpPr>
          <p:nvPr/>
        </p:nvCxnSpPr>
        <p:spPr>
          <a:xfrm flipH="1">
            <a:off x="5122408" y="3399415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651E8B-B444-CCBD-FD23-E1745F23E957}"/>
              </a:ext>
            </a:extLst>
          </p:cNvPr>
          <p:cNvCxnSpPr>
            <a:cxnSpLocks/>
          </p:cNvCxnSpPr>
          <p:nvPr/>
        </p:nvCxnSpPr>
        <p:spPr>
          <a:xfrm flipH="1">
            <a:off x="5348250" y="3393152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4A44B7-3C4A-07A2-B0B2-176988214CB7}"/>
              </a:ext>
            </a:extLst>
          </p:cNvPr>
          <p:cNvCxnSpPr>
            <a:cxnSpLocks/>
          </p:cNvCxnSpPr>
          <p:nvPr/>
        </p:nvCxnSpPr>
        <p:spPr>
          <a:xfrm flipH="1">
            <a:off x="5561491" y="3393152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776218-0B18-D657-DC56-1CE4B2EAC067}"/>
              </a:ext>
            </a:extLst>
          </p:cNvPr>
          <p:cNvCxnSpPr>
            <a:cxnSpLocks/>
          </p:cNvCxnSpPr>
          <p:nvPr/>
        </p:nvCxnSpPr>
        <p:spPr>
          <a:xfrm flipH="1">
            <a:off x="5653446" y="3411941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F2923-3D95-6D72-005E-EB85CC27DEFE}"/>
              </a:ext>
            </a:extLst>
          </p:cNvPr>
          <p:cNvCxnSpPr>
            <a:cxnSpLocks/>
          </p:cNvCxnSpPr>
          <p:nvPr/>
        </p:nvCxnSpPr>
        <p:spPr>
          <a:xfrm flipH="1">
            <a:off x="5994183" y="3405679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1C0A6-C1BA-EC29-76C6-BCF02022619F}"/>
              </a:ext>
            </a:extLst>
          </p:cNvPr>
          <p:cNvCxnSpPr>
            <a:cxnSpLocks/>
          </p:cNvCxnSpPr>
          <p:nvPr/>
        </p:nvCxnSpPr>
        <p:spPr>
          <a:xfrm flipH="1">
            <a:off x="6232501" y="3367228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AC073-E459-E9B0-0BF6-0C6F7207E7CB}"/>
              </a:ext>
            </a:extLst>
          </p:cNvPr>
          <p:cNvCxnSpPr>
            <a:cxnSpLocks/>
          </p:cNvCxnSpPr>
          <p:nvPr/>
        </p:nvCxnSpPr>
        <p:spPr>
          <a:xfrm flipH="1">
            <a:off x="6459812" y="3405679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0B70C5-6F9C-8AA5-DD0B-638DED600640}"/>
              </a:ext>
            </a:extLst>
          </p:cNvPr>
          <p:cNvCxnSpPr>
            <a:cxnSpLocks/>
          </p:cNvCxnSpPr>
          <p:nvPr/>
        </p:nvCxnSpPr>
        <p:spPr>
          <a:xfrm flipH="1">
            <a:off x="6896333" y="3405679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975480-9421-AC29-1AA2-22A8D72B0E46}"/>
              </a:ext>
            </a:extLst>
          </p:cNvPr>
          <p:cNvCxnSpPr>
            <a:cxnSpLocks/>
          </p:cNvCxnSpPr>
          <p:nvPr/>
        </p:nvCxnSpPr>
        <p:spPr>
          <a:xfrm flipH="1">
            <a:off x="7116752" y="3415283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3445ADA-53A0-AB88-1906-8D35ED0A57DE}"/>
              </a:ext>
            </a:extLst>
          </p:cNvPr>
          <p:cNvSpPr/>
          <p:nvPr/>
        </p:nvSpPr>
        <p:spPr>
          <a:xfrm>
            <a:off x="6461918" y="372119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203983-1487-1199-79A5-1E9DDA07DFA6}"/>
              </a:ext>
            </a:extLst>
          </p:cNvPr>
          <p:cNvCxnSpPr>
            <a:cxnSpLocks/>
          </p:cNvCxnSpPr>
          <p:nvPr/>
        </p:nvCxnSpPr>
        <p:spPr>
          <a:xfrm flipH="1">
            <a:off x="5787809" y="3402547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42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C23121-CBED-5B54-8E66-2E3E20E55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207477" y="240086"/>
            <a:ext cx="3017377" cy="307668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C5808D-96CE-3939-E613-2A1D29029B6D}"/>
              </a:ext>
            </a:extLst>
          </p:cNvPr>
          <p:cNvCxnSpPr>
            <a:cxnSpLocks/>
          </p:cNvCxnSpPr>
          <p:nvPr/>
        </p:nvCxnSpPr>
        <p:spPr>
          <a:xfrm>
            <a:off x="521099" y="1924541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102331-4208-8B4C-CD62-1275E9B63E54}"/>
              </a:ext>
            </a:extLst>
          </p:cNvPr>
          <p:cNvCxnSpPr>
            <a:cxnSpLocks/>
          </p:cNvCxnSpPr>
          <p:nvPr/>
        </p:nvCxnSpPr>
        <p:spPr>
          <a:xfrm flipH="1">
            <a:off x="458321" y="1918278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651E8B-B444-CCBD-FD23-E1745F23E957}"/>
              </a:ext>
            </a:extLst>
          </p:cNvPr>
          <p:cNvCxnSpPr>
            <a:cxnSpLocks/>
          </p:cNvCxnSpPr>
          <p:nvPr/>
        </p:nvCxnSpPr>
        <p:spPr>
          <a:xfrm flipH="1">
            <a:off x="684163" y="1912015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4A44B7-3C4A-07A2-B0B2-176988214CB7}"/>
              </a:ext>
            </a:extLst>
          </p:cNvPr>
          <p:cNvCxnSpPr>
            <a:cxnSpLocks/>
          </p:cNvCxnSpPr>
          <p:nvPr/>
        </p:nvCxnSpPr>
        <p:spPr>
          <a:xfrm flipH="1">
            <a:off x="897404" y="1912015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776218-0B18-D657-DC56-1CE4B2EAC067}"/>
              </a:ext>
            </a:extLst>
          </p:cNvPr>
          <p:cNvCxnSpPr>
            <a:cxnSpLocks/>
          </p:cNvCxnSpPr>
          <p:nvPr/>
        </p:nvCxnSpPr>
        <p:spPr>
          <a:xfrm flipH="1">
            <a:off x="989359" y="1930804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F2923-3D95-6D72-005E-EB85CC27DEFE}"/>
              </a:ext>
            </a:extLst>
          </p:cNvPr>
          <p:cNvCxnSpPr>
            <a:cxnSpLocks/>
          </p:cNvCxnSpPr>
          <p:nvPr/>
        </p:nvCxnSpPr>
        <p:spPr>
          <a:xfrm flipH="1">
            <a:off x="1330096" y="1924542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1C0A6-C1BA-EC29-76C6-BCF02022619F}"/>
              </a:ext>
            </a:extLst>
          </p:cNvPr>
          <p:cNvCxnSpPr>
            <a:cxnSpLocks/>
          </p:cNvCxnSpPr>
          <p:nvPr/>
        </p:nvCxnSpPr>
        <p:spPr>
          <a:xfrm flipH="1">
            <a:off x="1568414" y="1886091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AC073-E459-E9B0-0BF6-0C6F7207E7CB}"/>
              </a:ext>
            </a:extLst>
          </p:cNvPr>
          <p:cNvCxnSpPr>
            <a:cxnSpLocks/>
          </p:cNvCxnSpPr>
          <p:nvPr/>
        </p:nvCxnSpPr>
        <p:spPr>
          <a:xfrm flipH="1">
            <a:off x="1795725" y="1924542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0B70C5-6F9C-8AA5-DD0B-638DED600640}"/>
              </a:ext>
            </a:extLst>
          </p:cNvPr>
          <p:cNvCxnSpPr>
            <a:cxnSpLocks/>
          </p:cNvCxnSpPr>
          <p:nvPr/>
        </p:nvCxnSpPr>
        <p:spPr>
          <a:xfrm flipH="1">
            <a:off x="2232246" y="1924542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975480-9421-AC29-1AA2-22A8D72B0E46}"/>
              </a:ext>
            </a:extLst>
          </p:cNvPr>
          <p:cNvCxnSpPr>
            <a:cxnSpLocks/>
          </p:cNvCxnSpPr>
          <p:nvPr/>
        </p:nvCxnSpPr>
        <p:spPr>
          <a:xfrm flipH="1">
            <a:off x="2452665" y="1934146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3445ADA-53A0-AB88-1906-8D35ED0A57DE}"/>
              </a:ext>
            </a:extLst>
          </p:cNvPr>
          <p:cNvSpPr/>
          <p:nvPr/>
        </p:nvSpPr>
        <p:spPr>
          <a:xfrm>
            <a:off x="1797831" y="224006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203983-1487-1199-79A5-1E9DDA07DFA6}"/>
              </a:ext>
            </a:extLst>
          </p:cNvPr>
          <p:cNvCxnSpPr>
            <a:cxnSpLocks/>
          </p:cNvCxnSpPr>
          <p:nvPr/>
        </p:nvCxnSpPr>
        <p:spPr>
          <a:xfrm flipH="1">
            <a:off x="1123722" y="1921410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F3C71CC-2732-E604-9317-D1FA0CF58EB1}"/>
              </a:ext>
            </a:extLst>
          </p:cNvPr>
          <p:cNvSpPr/>
          <p:nvPr/>
        </p:nvSpPr>
        <p:spPr>
          <a:xfrm>
            <a:off x="1355173" y="267375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83B1C87-251E-0242-179E-43844B482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287036" y="3541227"/>
            <a:ext cx="3017377" cy="30766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921E2E-4082-30A8-BEA5-80C47868A097}"/>
              </a:ext>
            </a:extLst>
          </p:cNvPr>
          <p:cNvCxnSpPr>
            <a:cxnSpLocks/>
          </p:cNvCxnSpPr>
          <p:nvPr/>
        </p:nvCxnSpPr>
        <p:spPr>
          <a:xfrm>
            <a:off x="600658" y="5225682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52DC0-F0E3-F12F-3E79-9678FA2AAE19}"/>
              </a:ext>
            </a:extLst>
          </p:cNvPr>
          <p:cNvCxnSpPr>
            <a:cxnSpLocks/>
          </p:cNvCxnSpPr>
          <p:nvPr/>
        </p:nvCxnSpPr>
        <p:spPr>
          <a:xfrm flipH="1">
            <a:off x="537880" y="5219419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D3EDAB-E9C3-6F4D-FEE9-84D329ED4923}"/>
              </a:ext>
            </a:extLst>
          </p:cNvPr>
          <p:cNvCxnSpPr>
            <a:cxnSpLocks/>
          </p:cNvCxnSpPr>
          <p:nvPr/>
        </p:nvCxnSpPr>
        <p:spPr>
          <a:xfrm flipH="1">
            <a:off x="763722" y="5213156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B3968D-6EC7-DC0E-42E5-5645F3CAD5FB}"/>
              </a:ext>
            </a:extLst>
          </p:cNvPr>
          <p:cNvCxnSpPr>
            <a:cxnSpLocks/>
          </p:cNvCxnSpPr>
          <p:nvPr/>
        </p:nvCxnSpPr>
        <p:spPr>
          <a:xfrm flipH="1">
            <a:off x="976963" y="5213156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996014-9585-61C9-2CB5-0F113011A62E}"/>
              </a:ext>
            </a:extLst>
          </p:cNvPr>
          <p:cNvCxnSpPr>
            <a:cxnSpLocks/>
          </p:cNvCxnSpPr>
          <p:nvPr/>
        </p:nvCxnSpPr>
        <p:spPr>
          <a:xfrm flipH="1">
            <a:off x="1068918" y="5231945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49A884-030D-45F6-721D-477590DDDF4A}"/>
              </a:ext>
            </a:extLst>
          </p:cNvPr>
          <p:cNvCxnSpPr>
            <a:cxnSpLocks/>
          </p:cNvCxnSpPr>
          <p:nvPr/>
        </p:nvCxnSpPr>
        <p:spPr>
          <a:xfrm flipH="1">
            <a:off x="1409655" y="5225683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288BD-9C6C-7D09-3D5A-70F973610E34}"/>
              </a:ext>
            </a:extLst>
          </p:cNvPr>
          <p:cNvCxnSpPr>
            <a:cxnSpLocks/>
          </p:cNvCxnSpPr>
          <p:nvPr/>
        </p:nvCxnSpPr>
        <p:spPr>
          <a:xfrm flipH="1">
            <a:off x="1647973" y="5187232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C16206-DD0D-EAA5-96E6-C99C7E3E120A}"/>
              </a:ext>
            </a:extLst>
          </p:cNvPr>
          <p:cNvCxnSpPr>
            <a:cxnSpLocks/>
          </p:cNvCxnSpPr>
          <p:nvPr/>
        </p:nvCxnSpPr>
        <p:spPr>
          <a:xfrm flipH="1">
            <a:off x="1875284" y="5225683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FC310F-945F-B71C-3987-43114A2E671F}"/>
              </a:ext>
            </a:extLst>
          </p:cNvPr>
          <p:cNvCxnSpPr>
            <a:cxnSpLocks/>
          </p:cNvCxnSpPr>
          <p:nvPr/>
        </p:nvCxnSpPr>
        <p:spPr>
          <a:xfrm flipH="1">
            <a:off x="2311805" y="5225683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F37518-7D39-4AF1-FEFB-C30549029B16}"/>
              </a:ext>
            </a:extLst>
          </p:cNvPr>
          <p:cNvCxnSpPr>
            <a:cxnSpLocks/>
          </p:cNvCxnSpPr>
          <p:nvPr/>
        </p:nvCxnSpPr>
        <p:spPr>
          <a:xfrm flipH="1">
            <a:off x="2532224" y="5235287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EC50A6E-F1E7-85FC-C8A2-0A83C370AF93}"/>
              </a:ext>
            </a:extLst>
          </p:cNvPr>
          <p:cNvSpPr/>
          <p:nvPr/>
        </p:nvSpPr>
        <p:spPr>
          <a:xfrm>
            <a:off x="1772546" y="574534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9D454-3DF1-BEF1-4251-1AA9FF413FBF}"/>
              </a:ext>
            </a:extLst>
          </p:cNvPr>
          <p:cNvCxnSpPr>
            <a:cxnSpLocks/>
          </p:cNvCxnSpPr>
          <p:nvPr/>
        </p:nvCxnSpPr>
        <p:spPr>
          <a:xfrm flipH="1">
            <a:off x="1203281" y="5222551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027F3C3-49C9-CD75-F5F6-6CBF94190C3D}"/>
              </a:ext>
            </a:extLst>
          </p:cNvPr>
          <p:cNvSpPr/>
          <p:nvPr/>
        </p:nvSpPr>
        <p:spPr>
          <a:xfrm>
            <a:off x="1538991" y="4464752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CA509185-6962-002A-EFF9-57893307B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3482165" y="3541227"/>
            <a:ext cx="3017377" cy="307668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6FB2E8-0588-3A62-86F4-D4D0984F3C7E}"/>
              </a:ext>
            </a:extLst>
          </p:cNvPr>
          <p:cNvCxnSpPr>
            <a:cxnSpLocks/>
          </p:cNvCxnSpPr>
          <p:nvPr/>
        </p:nvCxnSpPr>
        <p:spPr>
          <a:xfrm>
            <a:off x="3795787" y="5225682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570502-14A4-5E80-5B0C-E78237D891D3}"/>
              </a:ext>
            </a:extLst>
          </p:cNvPr>
          <p:cNvCxnSpPr>
            <a:cxnSpLocks/>
          </p:cNvCxnSpPr>
          <p:nvPr/>
        </p:nvCxnSpPr>
        <p:spPr>
          <a:xfrm flipH="1">
            <a:off x="3733009" y="5219419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97EEE2-AB19-E592-85EA-3EA4E495E1DD}"/>
              </a:ext>
            </a:extLst>
          </p:cNvPr>
          <p:cNvCxnSpPr>
            <a:cxnSpLocks/>
          </p:cNvCxnSpPr>
          <p:nvPr/>
        </p:nvCxnSpPr>
        <p:spPr>
          <a:xfrm flipH="1">
            <a:off x="3958851" y="5213156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F8DDCD-5956-EA91-51BC-B08E4440654F}"/>
              </a:ext>
            </a:extLst>
          </p:cNvPr>
          <p:cNvCxnSpPr>
            <a:cxnSpLocks/>
          </p:cNvCxnSpPr>
          <p:nvPr/>
        </p:nvCxnSpPr>
        <p:spPr>
          <a:xfrm flipH="1">
            <a:off x="4172092" y="5213156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1B0455-D996-7C28-E7DF-C1A64F2C6506}"/>
              </a:ext>
            </a:extLst>
          </p:cNvPr>
          <p:cNvCxnSpPr>
            <a:cxnSpLocks/>
          </p:cNvCxnSpPr>
          <p:nvPr/>
        </p:nvCxnSpPr>
        <p:spPr>
          <a:xfrm flipH="1">
            <a:off x="4264047" y="5231945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A0C6B6-04B8-8821-4CEB-DEEAC0B007B4}"/>
              </a:ext>
            </a:extLst>
          </p:cNvPr>
          <p:cNvCxnSpPr>
            <a:cxnSpLocks/>
          </p:cNvCxnSpPr>
          <p:nvPr/>
        </p:nvCxnSpPr>
        <p:spPr>
          <a:xfrm flipH="1">
            <a:off x="4604784" y="5225683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1023DA-87FA-1FA6-9440-5DE786FA9E1A}"/>
              </a:ext>
            </a:extLst>
          </p:cNvPr>
          <p:cNvCxnSpPr>
            <a:cxnSpLocks/>
          </p:cNvCxnSpPr>
          <p:nvPr/>
        </p:nvCxnSpPr>
        <p:spPr>
          <a:xfrm flipH="1">
            <a:off x="4843102" y="5187232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BC8E9E-6995-04D2-FF23-3ADF64E16C33}"/>
              </a:ext>
            </a:extLst>
          </p:cNvPr>
          <p:cNvCxnSpPr>
            <a:cxnSpLocks/>
          </p:cNvCxnSpPr>
          <p:nvPr/>
        </p:nvCxnSpPr>
        <p:spPr>
          <a:xfrm flipH="1">
            <a:off x="5070413" y="5225683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588BD1-F799-A7AF-50BE-CC18B67457AA}"/>
              </a:ext>
            </a:extLst>
          </p:cNvPr>
          <p:cNvCxnSpPr>
            <a:cxnSpLocks/>
          </p:cNvCxnSpPr>
          <p:nvPr/>
        </p:nvCxnSpPr>
        <p:spPr>
          <a:xfrm flipH="1">
            <a:off x="5506934" y="5225683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47FA84-364A-217D-2692-1F19C6433992}"/>
              </a:ext>
            </a:extLst>
          </p:cNvPr>
          <p:cNvCxnSpPr>
            <a:cxnSpLocks/>
          </p:cNvCxnSpPr>
          <p:nvPr/>
        </p:nvCxnSpPr>
        <p:spPr>
          <a:xfrm flipH="1">
            <a:off x="5727353" y="5235287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36D4356-623D-80E4-3A9D-2809C1AF9F22}"/>
              </a:ext>
            </a:extLst>
          </p:cNvPr>
          <p:cNvSpPr/>
          <p:nvPr/>
        </p:nvSpPr>
        <p:spPr>
          <a:xfrm>
            <a:off x="4967675" y="574534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E25B63-869C-DF8C-FCD5-20962807419D}"/>
              </a:ext>
            </a:extLst>
          </p:cNvPr>
          <p:cNvCxnSpPr>
            <a:cxnSpLocks/>
          </p:cNvCxnSpPr>
          <p:nvPr/>
        </p:nvCxnSpPr>
        <p:spPr>
          <a:xfrm flipH="1">
            <a:off x="4398410" y="5222551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E691431-FAD6-F2F4-E128-2AC1FCA518CC}"/>
              </a:ext>
            </a:extLst>
          </p:cNvPr>
          <p:cNvSpPr/>
          <p:nvPr/>
        </p:nvSpPr>
        <p:spPr>
          <a:xfrm>
            <a:off x="4636290" y="5936871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446D52-FDED-0098-08BF-720F32D4180A}"/>
              </a:ext>
            </a:extLst>
          </p:cNvPr>
          <p:cNvSpPr/>
          <p:nvPr/>
        </p:nvSpPr>
        <p:spPr>
          <a:xfrm>
            <a:off x="5081517" y="552571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Chart&#10;&#10;Description automatically generated">
            <a:extLst>
              <a:ext uri="{FF2B5EF4-FFF2-40B4-BE49-F238E27FC236}">
                <a16:creationId xmlns:a16="http://schemas.microsoft.com/office/drawing/2014/main" id="{562F2F9B-44AD-0E9E-B0AC-596050CA9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3530050" y="204709"/>
            <a:ext cx="3017377" cy="307668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FFACC8-5DDD-B0A5-73DE-B55881E0978A}"/>
              </a:ext>
            </a:extLst>
          </p:cNvPr>
          <p:cNvCxnSpPr>
            <a:cxnSpLocks/>
          </p:cNvCxnSpPr>
          <p:nvPr/>
        </p:nvCxnSpPr>
        <p:spPr>
          <a:xfrm>
            <a:off x="3843672" y="1889164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2C48ED-A356-9B5F-2C3C-938ED83EA7FD}"/>
              </a:ext>
            </a:extLst>
          </p:cNvPr>
          <p:cNvCxnSpPr>
            <a:cxnSpLocks/>
          </p:cNvCxnSpPr>
          <p:nvPr/>
        </p:nvCxnSpPr>
        <p:spPr>
          <a:xfrm flipH="1">
            <a:off x="3780894" y="1882901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069C92-DA04-EF5F-23D9-EB229C1ADE4F}"/>
              </a:ext>
            </a:extLst>
          </p:cNvPr>
          <p:cNvCxnSpPr>
            <a:cxnSpLocks/>
          </p:cNvCxnSpPr>
          <p:nvPr/>
        </p:nvCxnSpPr>
        <p:spPr>
          <a:xfrm flipH="1">
            <a:off x="4006736" y="1876638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927961-DB33-125C-A6D7-A7FCE2919BE6}"/>
              </a:ext>
            </a:extLst>
          </p:cNvPr>
          <p:cNvCxnSpPr>
            <a:cxnSpLocks/>
          </p:cNvCxnSpPr>
          <p:nvPr/>
        </p:nvCxnSpPr>
        <p:spPr>
          <a:xfrm flipH="1">
            <a:off x="4219977" y="1876638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BA3AFF-52F7-D25A-CB5C-207E653D4D3B}"/>
              </a:ext>
            </a:extLst>
          </p:cNvPr>
          <p:cNvCxnSpPr>
            <a:cxnSpLocks/>
          </p:cNvCxnSpPr>
          <p:nvPr/>
        </p:nvCxnSpPr>
        <p:spPr>
          <a:xfrm flipH="1">
            <a:off x="4311932" y="1895427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7FBD0B-0030-4CE0-130A-FEDED865831F}"/>
              </a:ext>
            </a:extLst>
          </p:cNvPr>
          <p:cNvCxnSpPr>
            <a:cxnSpLocks/>
          </p:cNvCxnSpPr>
          <p:nvPr/>
        </p:nvCxnSpPr>
        <p:spPr>
          <a:xfrm flipH="1">
            <a:off x="4652669" y="1889165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B7FEBA-6471-24E9-BE21-3C6180E80409}"/>
              </a:ext>
            </a:extLst>
          </p:cNvPr>
          <p:cNvCxnSpPr>
            <a:cxnSpLocks/>
          </p:cNvCxnSpPr>
          <p:nvPr/>
        </p:nvCxnSpPr>
        <p:spPr>
          <a:xfrm flipH="1">
            <a:off x="4890987" y="1850714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5DDA9F7-4981-2570-34BE-A9825BEF90F5}"/>
              </a:ext>
            </a:extLst>
          </p:cNvPr>
          <p:cNvCxnSpPr>
            <a:cxnSpLocks/>
          </p:cNvCxnSpPr>
          <p:nvPr/>
        </p:nvCxnSpPr>
        <p:spPr>
          <a:xfrm flipH="1">
            <a:off x="5118298" y="1889165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6E9FD3-E703-7A92-983F-44218F6548EB}"/>
              </a:ext>
            </a:extLst>
          </p:cNvPr>
          <p:cNvCxnSpPr>
            <a:cxnSpLocks/>
          </p:cNvCxnSpPr>
          <p:nvPr/>
        </p:nvCxnSpPr>
        <p:spPr>
          <a:xfrm flipH="1">
            <a:off x="5554819" y="1889165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787D00-02EF-60AA-2C45-7236E1A887F5}"/>
              </a:ext>
            </a:extLst>
          </p:cNvPr>
          <p:cNvCxnSpPr>
            <a:cxnSpLocks/>
          </p:cNvCxnSpPr>
          <p:nvPr/>
        </p:nvCxnSpPr>
        <p:spPr>
          <a:xfrm flipH="1">
            <a:off x="5775238" y="1898769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B70A5CC-2519-B681-F92A-2865801B2227}"/>
              </a:ext>
            </a:extLst>
          </p:cNvPr>
          <p:cNvSpPr/>
          <p:nvPr/>
        </p:nvSpPr>
        <p:spPr>
          <a:xfrm>
            <a:off x="5015560" y="2408827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9E80D-58D3-4732-7693-7401F9C7B3DC}"/>
              </a:ext>
            </a:extLst>
          </p:cNvPr>
          <p:cNvCxnSpPr>
            <a:cxnSpLocks/>
          </p:cNvCxnSpPr>
          <p:nvPr/>
        </p:nvCxnSpPr>
        <p:spPr>
          <a:xfrm flipH="1">
            <a:off x="4446295" y="1886033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9CEEC5-FA48-E512-7A22-28AD654F6B53}"/>
              </a:ext>
            </a:extLst>
          </p:cNvPr>
          <p:cNvSpPr/>
          <p:nvPr/>
        </p:nvSpPr>
        <p:spPr>
          <a:xfrm>
            <a:off x="4684175" y="260035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65BD6-D49D-FA2C-CD70-3B680961B535}"/>
              </a:ext>
            </a:extLst>
          </p:cNvPr>
          <p:cNvSpPr txBox="1"/>
          <p:nvPr/>
        </p:nvSpPr>
        <p:spPr>
          <a:xfrm>
            <a:off x="3613862" y="2105561"/>
            <a:ext cx="509152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ORTH</a:t>
            </a:r>
          </a:p>
        </p:txBody>
      </p:sp>
    </p:spTree>
    <p:extLst>
      <p:ext uri="{BB962C8B-B14F-4D97-AF65-F5344CB8AC3E}">
        <p14:creationId xmlns:p14="http://schemas.microsoft.com/office/powerpoint/2010/main" val="308217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2855EE07-6900-6A0D-33E5-3FF82876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4764209" y="1465385"/>
            <a:ext cx="3017377" cy="307668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77571A-EC1C-5625-8A2E-ADC0F04ED526}"/>
              </a:ext>
            </a:extLst>
          </p:cNvPr>
          <p:cNvCxnSpPr>
            <a:cxnSpLocks/>
          </p:cNvCxnSpPr>
          <p:nvPr/>
        </p:nvCxnSpPr>
        <p:spPr>
          <a:xfrm>
            <a:off x="5060616" y="3149840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BB1022-FE00-2F1C-81F9-065A2E915245}"/>
              </a:ext>
            </a:extLst>
          </p:cNvPr>
          <p:cNvCxnSpPr>
            <a:cxnSpLocks/>
          </p:cNvCxnSpPr>
          <p:nvPr/>
        </p:nvCxnSpPr>
        <p:spPr>
          <a:xfrm>
            <a:off x="5488590" y="3159444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91D57D-02BC-C475-421A-74529F481EE2}"/>
              </a:ext>
            </a:extLst>
          </p:cNvPr>
          <p:cNvCxnSpPr>
            <a:cxnSpLocks/>
          </p:cNvCxnSpPr>
          <p:nvPr/>
        </p:nvCxnSpPr>
        <p:spPr>
          <a:xfrm>
            <a:off x="5922825" y="3159444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0122BC-B6C7-11D7-D609-0AA4636AED2B}"/>
              </a:ext>
            </a:extLst>
          </p:cNvPr>
          <p:cNvCxnSpPr>
            <a:cxnSpLocks/>
          </p:cNvCxnSpPr>
          <p:nvPr/>
        </p:nvCxnSpPr>
        <p:spPr>
          <a:xfrm>
            <a:off x="6467707" y="3153182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84A69D-5C38-4513-3287-E19407E19DBC}"/>
              </a:ext>
            </a:extLst>
          </p:cNvPr>
          <p:cNvCxnSpPr>
            <a:cxnSpLocks/>
          </p:cNvCxnSpPr>
          <p:nvPr/>
        </p:nvCxnSpPr>
        <p:spPr>
          <a:xfrm>
            <a:off x="5377943" y="3159444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E0166B-C0D0-DF26-FCB7-96031D7ADD2D}"/>
              </a:ext>
            </a:extLst>
          </p:cNvPr>
          <p:cNvCxnSpPr>
            <a:cxnSpLocks/>
          </p:cNvCxnSpPr>
          <p:nvPr/>
        </p:nvCxnSpPr>
        <p:spPr>
          <a:xfrm>
            <a:off x="6033472" y="3141679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2D063-CD5E-211F-2F82-464EFB5D3AE0}"/>
              </a:ext>
            </a:extLst>
          </p:cNvPr>
          <p:cNvCxnSpPr>
            <a:cxnSpLocks/>
          </p:cNvCxnSpPr>
          <p:nvPr/>
        </p:nvCxnSpPr>
        <p:spPr>
          <a:xfrm>
            <a:off x="6367670" y="3161341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1EC39E-6DA5-CEA5-7FFD-8AEB56132BC5}"/>
              </a:ext>
            </a:extLst>
          </p:cNvPr>
          <p:cNvCxnSpPr>
            <a:cxnSpLocks/>
          </p:cNvCxnSpPr>
          <p:nvPr/>
        </p:nvCxnSpPr>
        <p:spPr>
          <a:xfrm>
            <a:off x="6695434" y="3159443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1ADC3E-0A64-9D75-B4DD-EDD10B95C794}"/>
              </a:ext>
            </a:extLst>
          </p:cNvPr>
          <p:cNvCxnSpPr>
            <a:cxnSpLocks/>
          </p:cNvCxnSpPr>
          <p:nvPr/>
        </p:nvCxnSpPr>
        <p:spPr>
          <a:xfrm>
            <a:off x="6795643" y="3156207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D5388D-B2B0-DB85-8B74-49312EE5EA2B}"/>
              </a:ext>
            </a:extLst>
          </p:cNvPr>
          <p:cNvCxnSpPr>
            <a:cxnSpLocks/>
          </p:cNvCxnSpPr>
          <p:nvPr/>
        </p:nvCxnSpPr>
        <p:spPr>
          <a:xfrm>
            <a:off x="7008585" y="3159548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507DF4-080B-7538-FB1D-F3E683E2BDC0}"/>
              </a:ext>
            </a:extLst>
          </p:cNvPr>
          <p:cNvCxnSpPr>
            <a:cxnSpLocks/>
          </p:cNvCxnSpPr>
          <p:nvPr/>
        </p:nvCxnSpPr>
        <p:spPr>
          <a:xfrm>
            <a:off x="7227791" y="3162803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0BAD8C1-D84F-51BE-E483-6037355DF8D2}"/>
              </a:ext>
            </a:extLst>
          </p:cNvPr>
          <p:cNvSpPr/>
          <p:nvPr/>
        </p:nvSpPr>
        <p:spPr>
          <a:xfrm>
            <a:off x="5801741" y="3227223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E5D702-41C5-191A-3834-893C3FDEBCC3}"/>
              </a:ext>
            </a:extLst>
          </p:cNvPr>
          <p:cNvSpPr/>
          <p:nvPr/>
        </p:nvSpPr>
        <p:spPr>
          <a:xfrm>
            <a:off x="5805768" y="345005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FC99569-C1CE-8164-960A-579BC1A7CD48}"/>
              </a:ext>
            </a:extLst>
          </p:cNvPr>
          <p:cNvSpPr/>
          <p:nvPr/>
        </p:nvSpPr>
        <p:spPr>
          <a:xfrm>
            <a:off x="5921689" y="3884647"/>
            <a:ext cx="238137" cy="238137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2855EE07-6900-6A0D-33E5-3FF82876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86701" y="93785"/>
            <a:ext cx="3017377" cy="307668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77571A-EC1C-5625-8A2E-ADC0F04ED526}"/>
              </a:ext>
            </a:extLst>
          </p:cNvPr>
          <p:cNvCxnSpPr>
            <a:cxnSpLocks/>
          </p:cNvCxnSpPr>
          <p:nvPr/>
        </p:nvCxnSpPr>
        <p:spPr>
          <a:xfrm>
            <a:off x="383108" y="1778240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BB1022-FE00-2F1C-81F9-065A2E915245}"/>
              </a:ext>
            </a:extLst>
          </p:cNvPr>
          <p:cNvCxnSpPr>
            <a:cxnSpLocks/>
          </p:cNvCxnSpPr>
          <p:nvPr/>
        </p:nvCxnSpPr>
        <p:spPr>
          <a:xfrm>
            <a:off x="811082" y="1787844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91D57D-02BC-C475-421A-74529F481EE2}"/>
              </a:ext>
            </a:extLst>
          </p:cNvPr>
          <p:cNvCxnSpPr>
            <a:cxnSpLocks/>
          </p:cNvCxnSpPr>
          <p:nvPr/>
        </p:nvCxnSpPr>
        <p:spPr>
          <a:xfrm>
            <a:off x="1245317" y="1787844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0122BC-B6C7-11D7-D609-0AA4636AED2B}"/>
              </a:ext>
            </a:extLst>
          </p:cNvPr>
          <p:cNvCxnSpPr>
            <a:cxnSpLocks/>
          </p:cNvCxnSpPr>
          <p:nvPr/>
        </p:nvCxnSpPr>
        <p:spPr>
          <a:xfrm>
            <a:off x="1790199" y="1781582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84A69D-5C38-4513-3287-E19407E19DBC}"/>
              </a:ext>
            </a:extLst>
          </p:cNvPr>
          <p:cNvCxnSpPr>
            <a:cxnSpLocks/>
          </p:cNvCxnSpPr>
          <p:nvPr/>
        </p:nvCxnSpPr>
        <p:spPr>
          <a:xfrm>
            <a:off x="700435" y="1787844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E0166B-C0D0-DF26-FCB7-96031D7ADD2D}"/>
              </a:ext>
            </a:extLst>
          </p:cNvPr>
          <p:cNvCxnSpPr>
            <a:cxnSpLocks/>
          </p:cNvCxnSpPr>
          <p:nvPr/>
        </p:nvCxnSpPr>
        <p:spPr>
          <a:xfrm>
            <a:off x="1355964" y="1770079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2D063-CD5E-211F-2F82-464EFB5D3AE0}"/>
              </a:ext>
            </a:extLst>
          </p:cNvPr>
          <p:cNvCxnSpPr>
            <a:cxnSpLocks/>
          </p:cNvCxnSpPr>
          <p:nvPr/>
        </p:nvCxnSpPr>
        <p:spPr>
          <a:xfrm>
            <a:off x="1690162" y="1789741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1EC39E-6DA5-CEA5-7FFD-8AEB56132BC5}"/>
              </a:ext>
            </a:extLst>
          </p:cNvPr>
          <p:cNvCxnSpPr>
            <a:cxnSpLocks/>
          </p:cNvCxnSpPr>
          <p:nvPr/>
        </p:nvCxnSpPr>
        <p:spPr>
          <a:xfrm>
            <a:off x="2017926" y="1787843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1ADC3E-0A64-9D75-B4DD-EDD10B95C794}"/>
              </a:ext>
            </a:extLst>
          </p:cNvPr>
          <p:cNvCxnSpPr>
            <a:cxnSpLocks/>
          </p:cNvCxnSpPr>
          <p:nvPr/>
        </p:nvCxnSpPr>
        <p:spPr>
          <a:xfrm>
            <a:off x="2118135" y="1784607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D5388D-B2B0-DB85-8B74-49312EE5EA2B}"/>
              </a:ext>
            </a:extLst>
          </p:cNvPr>
          <p:cNvCxnSpPr>
            <a:cxnSpLocks/>
          </p:cNvCxnSpPr>
          <p:nvPr/>
        </p:nvCxnSpPr>
        <p:spPr>
          <a:xfrm>
            <a:off x="2331077" y="1787948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507DF4-080B-7538-FB1D-F3E683E2BDC0}"/>
              </a:ext>
            </a:extLst>
          </p:cNvPr>
          <p:cNvCxnSpPr>
            <a:cxnSpLocks/>
          </p:cNvCxnSpPr>
          <p:nvPr/>
        </p:nvCxnSpPr>
        <p:spPr>
          <a:xfrm>
            <a:off x="2550283" y="1791203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2E5D702-41C5-191A-3834-893C3FDEBCC3}"/>
              </a:ext>
            </a:extLst>
          </p:cNvPr>
          <p:cNvSpPr/>
          <p:nvPr/>
        </p:nvSpPr>
        <p:spPr>
          <a:xfrm>
            <a:off x="1128260" y="207845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FC99569-C1CE-8164-960A-579BC1A7CD48}"/>
              </a:ext>
            </a:extLst>
          </p:cNvPr>
          <p:cNvSpPr/>
          <p:nvPr/>
        </p:nvSpPr>
        <p:spPr>
          <a:xfrm>
            <a:off x="1244181" y="2513047"/>
            <a:ext cx="238137" cy="238137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B86791-4010-1BB0-F6EF-70938C69FDD6}"/>
              </a:ext>
            </a:extLst>
          </p:cNvPr>
          <p:cNvSpPr/>
          <p:nvPr/>
        </p:nvSpPr>
        <p:spPr>
          <a:xfrm>
            <a:off x="2002251" y="1866447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92ECB53-9900-E642-5F72-B4C6B4FB7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86700" y="3488432"/>
            <a:ext cx="3017377" cy="30766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42B7FF-15D4-CEAA-5A30-32A584342870}"/>
              </a:ext>
            </a:extLst>
          </p:cNvPr>
          <p:cNvCxnSpPr>
            <a:cxnSpLocks/>
          </p:cNvCxnSpPr>
          <p:nvPr/>
        </p:nvCxnSpPr>
        <p:spPr>
          <a:xfrm>
            <a:off x="383107" y="5172887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12D3D5-E8FE-4EA3-A06F-38C414EBA805}"/>
              </a:ext>
            </a:extLst>
          </p:cNvPr>
          <p:cNvCxnSpPr>
            <a:cxnSpLocks/>
          </p:cNvCxnSpPr>
          <p:nvPr/>
        </p:nvCxnSpPr>
        <p:spPr>
          <a:xfrm>
            <a:off x="811081" y="5182491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2630A7-C3C6-C5D8-CBAA-9223A3372811}"/>
              </a:ext>
            </a:extLst>
          </p:cNvPr>
          <p:cNvCxnSpPr>
            <a:cxnSpLocks/>
          </p:cNvCxnSpPr>
          <p:nvPr/>
        </p:nvCxnSpPr>
        <p:spPr>
          <a:xfrm>
            <a:off x="1245316" y="5182491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6D1EFE-DC88-B672-38A2-F987433C961A}"/>
              </a:ext>
            </a:extLst>
          </p:cNvPr>
          <p:cNvCxnSpPr>
            <a:cxnSpLocks/>
          </p:cNvCxnSpPr>
          <p:nvPr/>
        </p:nvCxnSpPr>
        <p:spPr>
          <a:xfrm>
            <a:off x="1790198" y="5176229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796D8C-5781-BB31-3968-ADCA3E7051D8}"/>
              </a:ext>
            </a:extLst>
          </p:cNvPr>
          <p:cNvCxnSpPr>
            <a:cxnSpLocks/>
          </p:cNvCxnSpPr>
          <p:nvPr/>
        </p:nvCxnSpPr>
        <p:spPr>
          <a:xfrm>
            <a:off x="700434" y="5182491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F96059-6092-AFA7-889F-C23B1B4EBBC2}"/>
              </a:ext>
            </a:extLst>
          </p:cNvPr>
          <p:cNvCxnSpPr>
            <a:cxnSpLocks/>
          </p:cNvCxnSpPr>
          <p:nvPr/>
        </p:nvCxnSpPr>
        <p:spPr>
          <a:xfrm>
            <a:off x="1355963" y="5164726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6DFB68-6291-B5A7-2FA3-4990D537D23C}"/>
              </a:ext>
            </a:extLst>
          </p:cNvPr>
          <p:cNvCxnSpPr>
            <a:cxnSpLocks/>
          </p:cNvCxnSpPr>
          <p:nvPr/>
        </p:nvCxnSpPr>
        <p:spPr>
          <a:xfrm>
            <a:off x="1690161" y="5184388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916A4-B426-427F-923F-F89F0A236303}"/>
              </a:ext>
            </a:extLst>
          </p:cNvPr>
          <p:cNvCxnSpPr>
            <a:cxnSpLocks/>
          </p:cNvCxnSpPr>
          <p:nvPr/>
        </p:nvCxnSpPr>
        <p:spPr>
          <a:xfrm>
            <a:off x="2017925" y="5182490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3ADFB8-AC69-00AE-B17D-4D4310F48A65}"/>
              </a:ext>
            </a:extLst>
          </p:cNvPr>
          <p:cNvCxnSpPr>
            <a:cxnSpLocks/>
          </p:cNvCxnSpPr>
          <p:nvPr/>
        </p:nvCxnSpPr>
        <p:spPr>
          <a:xfrm>
            <a:off x="2118134" y="5179254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36FC65-5D33-8999-9C8C-79B111597378}"/>
              </a:ext>
            </a:extLst>
          </p:cNvPr>
          <p:cNvCxnSpPr>
            <a:cxnSpLocks/>
          </p:cNvCxnSpPr>
          <p:nvPr/>
        </p:nvCxnSpPr>
        <p:spPr>
          <a:xfrm>
            <a:off x="2331076" y="5182595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A4665F-2EFE-5D99-3679-0D6A9A70C454}"/>
              </a:ext>
            </a:extLst>
          </p:cNvPr>
          <p:cNvCxnSpPr>
            <a:cxnSpLocks/>
          </p:cNvCxnSpPr>
          <p:nvPr/>
        </p:nvCxnSpPr>
        <p:spPr>
          <a:xfrm>
            <a:off x="2550282" y="5185850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94F146-221C-42FC-D4C3-CDD83DC38AAB}"/>
              </a:ext>
            </a:extLst>
          </p:cNvPr>
          <p:cNvSpPr/>
          <p:nvPr/>
        </p:nvSpPr>
        <p:spPr>
          <a:xfrm>
            <a:off x="1112622" y="525026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11F246-57B0-A042-3713-6301977B3498}"/>
              </a:ext>
            </a:extLst>
          </p:cNvPr>
          <p:cNvSpPr/>
          <p:nvPr/>
        </p:nvSpPr>
        <p:spPr>
          <a:xfrm>
            <a:off x="1244180" y="5907694"/>
            <a:ext cx="238137" cy="238137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8649E3-929C-D8FE-FB93-C75A06457F65}"/>
              </a:ext>
            </a:extLst>
          </p:cNvPr>
          <p:cNvSpPr/>
          <p:nvPr/>
        </p:nvSpPr>
        <p:spPr>
          <a:xfrm>
            <a:off x="2002250" y="526109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BCFC52-EA39-1750-CBC2-64ECA980FA1B}"/>
              </a:ext>
            </a:extLst>
          </p:cNvPr>
          <p:cNvCxnSpPr>
            <a:cxnSpLocks/>
          </p:cNvCxnSpPr>
          <p:nvPr/>
        </p:nvCxnSpPr>
        <p:spPr>
          <a:xfrm>
            <a:off x="383107" y="5391469"/>
            <a:ext cx="2614108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B8BF6EB-7792-6C6A-A13E-782BB2F2C9A7}"/>
              </a:ext>
            </a:extLst>
          </p:cNvPr>
          <p:cNvSpPr/>
          <p:nvPr/>
        </p:nvSpPr>
        <p:spPr>
          <a:xfrm>
            <a:off x="383107" y="3643428"/>
            <a:ext cx="2972780" cy="102497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FZ</a:t>
            </a:r>
          </a:p>
          <a:p>
            <a:r>
              <a:rPr lang="en-US" dirty="0"/>
              <a:t>Coded as ORTH</a:t>
            </a:r>
          </a:p>
          <a:p>
            <a:r>
              <a:rPr lang="en-US" dirty="0"/>
              <a:t>Consistent with ‘angular’ </a:t>
            </a:r>
          </a:p>
        </p:txBody>
      </p:sp>
    </p:spTree>
    <p:extLst>
      <p:ext uri="{BB962C8B-B14F-4D97-AF65-F5344CB8AC3E}">
        <p14:creationId xmlns:p14="http://schemas.microsoft.com/office/powerpoint/2010/main" val="17194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65BD6-D49D-FA2C-CD70-3B680961B535}"/>
              </a:ext>
            </a:extLst>
          </p:cNvPr>
          <p:cNvSpPr txBox="1"/>
          <p:nvPr/>
        </p:nvSpPr>
        <p:spPr>
          <a:xfrm>
            <a:off x="1706016" y="2105561"/>
            <a:ext cx="877996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28255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Chart&#10;&#10;Description automatically generated">
            <a:extLst>
              <a:ext uri="{FF2B5EF4-FFF2-40B4-BE49-F238E27FC236}">
                <a16:creationId xmlns:a16="http://schemas.microsoft.com/office/drawing/2014/main" id="{3AA77B4C-18C7-F795-301B-900FA59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4587311" y="1890656"/>
            <a:ext cx="3017377" cy="307668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72E6C2-5F73-EFF2-9094-95B0B7F9C1D4}"/>
              </a:ext>
            </a:extLst>
          </p:cNvPr>
          <p:cNvCxnSpPr>
            <a:cxnSpLocks/>
          </p:cNvCxnSpPr>
          <p:nvPr/>
        </p:nvCxnSpPr>
        <p:spPr>
          <a:xfrm>
            <a:off x="4900933" y="3575111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AB26D72-EC5C-8BDB-FB29-1091E08C7BE6}"/>
              </a:ext>
            </a:extLst>
          </p:cNvPr>
          <p:cNvSpPr/>
          <p:nvPr/>
        </p:nvSpPr>
        <p:spPr>
          <a:xfrm>
            <a:off x="5075469" y="3888481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103CC2-A976-EC07-8A02-4CF2AA05C077}"/>
              </a:ext>
            </a:extLst>
          </p:cNvPr>
          <p:cNvCxnSpPr>
            <a:cxnSpLocks/>
          </p:cNvCxnSpPr>
          <p:nvPr/>
        </p:nvCxnSpPr>
        <p:spPr>
          <a:xfrm>
            <a:off x="4977107" y="3562585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C63D482-9F65-25F8-D54B-C409F0C2A3C5}"/>
              </a:ext>
            </a:extLst>
          </p:cNvPr>
          <p:cNvSpPr/>
          <p:nvPr/>
        </p:nvSpPr>
        <p:spPr>
          <a:xfrm>
            <a:off x="5182018" y="4069379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7AC688-E3E3-AF13-D68B-925E9BBD0392}"/>
              </a:ext>
            </a:extLst>
          </p:cNvPr>
          <p:cNvCxnSpPr>
            <a:cxnSpLocks/>
          </p:cNvCxnSpPr>
          <p:nvPr/>
        </p:nvCxnSpPr>
        <p:spPr>
          <a:xfrm>
            <a:off x="5630023" y="3562585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3807AE-E141-FB47-D172-35F5AFB3514A}"/>
              </a:ext>
            </a:extLst>
          </p:cNvPr>
          <p:cNvCxnSpPr>
            <a:cxnSpLocks/>
          </p:cNvCxnSpPr>
          <p:nvPr/>
        </p:nvCxnSpPr>
        <p:spPr>
          <a:xfrm>
            <a:off x="5540376" y="3570998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E6BD0B-90AB-C1B5-5654-674D65168380}"/>
              </a:ext>
            </a:extLst>
          </p:cNvPr>
          <p:cNvCxnSpPr>
            <a:cxnSpLocks/>
          </p:cNvCxnSpPr>
          <p:nvPr/>
        </p:nvCxnSpPr>
        <p:spPr>
          <a:xfrm>
            <a:off x="5425418" y="3588451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178610-01A0-194A-5491-0623EF4EFFC0}"/>
              </a:ext>
            </a:extLst>
          </p:cNvPr>
          <p:cNvCxnSpPr>
            <a:cxnSpLocks/>
          </p:cNvCxnSpPr>
          <p:nvPr/>
        </p:nvCxnSpPr>
        <p:spPr>
          <a:xfrm>
            <a:off x="6085640" y="3588464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69B85B-B5A6-4BC8-5A2E-DCD9A2ACE8D5}"/>
              </a:ext>
            </a:extLst>
          </p:cNvPr>
          <p:cNvCxnSpPr>
            <a:cxnSpLocks/>
          </p:cNvCxnSpPr>
          <p:nvPr/>
        </p:nvCxnSpPr>
        <p:spPr>
          <a:xfrm>
            <a:off x="6510955" y="3572480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A14C16-C99F-125E-73D9-D1220182B167}"/>
              </a:ext>
            </a:extLst>
          </p:cNvPr>
          <p:cNvCxnSpPr>
            <a:cxnSpLocks/>
          </p:cNvCxnSpPr>
          <p:nvPr/>
        </p:nvCxnSpPr>
        <p:spPr>
          <a:xfrm>
            <a:off x="6730269" y="3577743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60F72D1-4295-D446-370F-0510E24BC3CF}"/>
              </a:ext>
            </a:extLst>
          </p:cNvPr>
          <p:cNvSpPr/>
          <p:nvPr/>
        </p:nvSpPr>
        <p:spPr>
          <a:xfrm>
            <a:off x="6505732" y="365660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5234691-AEBD-9C22-2DB4-5AA54E1EFD5E}"/>
              </a:ext>
            </a:extLst>
          </p:cNvPr>
          <p:cNvSpPr/>
          <p:nvPr/>
        </p:nvSpPr>
        <p:spPr>
          <a:xfrm>
            <a:off x="6724119" y="4094431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2F60C57-1034-AA45-1C5C-1C83224E7090}"/>
              </a:ext>
            </a:extLst>
          </p:cNvPr>
          <p:cNvSpPr/>
          <p:nvPr/>
        </p:nvSpPr>
        <p:spPr>
          <a:xfrm>
            <a:off x="5962149" y="3443516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C4774EF-B79E-28A5-7DBF-454B65E23816}"/>
              </a:ext>
            </a:extLst>
          </p:cNvPr>
          <p:cNvSpPr/>
          <p:nvPr/>
        </p:nvSpPr>
        <p:spPr>
          <a:xfrm>
            <a:off x="6386363" y="3446736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Chart&#10;&#10;Description automatically generated">
            <a:extLst>
              <a:ext uri="{FF2B5EF4-FFF2-40B4-BE49-F238E27FC236}">
                <a16:creationId xmlns:a16="http://schemas.microsoft.com/office/drawing/2014/main" id="{3AA77B4C-18C7-F795-301B-900FA59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292402" y="352313"/>
            <a:ext cx="3017377" cy="307668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72E6C2-5F73-EFF2-9094-95B0B7F9C1D4}"/>
              </a:ext>
            </a:extLst>
          </p:cNvPr>
          <p:cNvCxnSpPr>
            <a:cxnSpLocks/>
          </p:cNvCxnSpPr>
          <p:nvPr/>
        </p:nvCxnSpPr>
        <p:spPr>
          <a:xfrm>
            <a:off x="606024" y="2036768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103CC2-A976-EC07-8A02-4CF2AA05C077}"/>
              </a:ext>
            </a:extLst>
          </p:cNvPr>
          <p:cNvCxnSpPr>
            <a:cxnSpLocks/>
          </p:cNvCxnSpPr>
          <p:nvPr/>
        </p:nvCxnSpPr>
        <p:spPr>
          <a:xfrm>
            <a:off x="682198" y="2024242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7AC688-E3E3-AF13-D68B-925E9BBD0392}"/>
              </a:ext>
            </a:extLst>
          </p:cNvPr>
          <p:cNvCxnSpPr>
            <a:cxnSpLocks/>
          </p:cNvCxnSpPr>
          <p:nvPr/>
        </p:nvCxnSpPr>
        <p:spPr>
          <a:xfrm>
            <a:off x="1335114" y="2024242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3807AE-E141-FB47-D172-35F5AFB3514A}"/>
              </a:ext>
            </a:extLst>
          </p:cNvPr>
          <p:cNvCxnSpPr>
            <a:cxnSpLocks/>
          </p:cNvCxnSpPr>
          <p:nvPr/>
        </p:nvCxnSpPr>
        <p:spPr>
          <a:xfrm>
            <a:off x="1245467" y="2032655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E6BD0B-90AB-C1B5-5654-674D65168380}"/>
              </a:ext>
            </a:extLst>
          </p:cNvPr>
          <p:cNvCxnSpPr>
            <a:cxnSpLocks/>
          </p:cNvCxnSpPr>
          <p:nvPr/>
        </p:nvCxnSpPr>
        <p:spPr>
          <a:xfrm>
            <a:off x="1130509" y="2050108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178610-01A0-194A-5491-0623EF4EFFC0}"/>
              </a:ext>
            </a:extLst>
          </p:cNvPr>
          <p:cNvCxnSpPr>
            <a:cxnSpLocks/>
          </p:cNvCxnSpPr>
          <p:nvPr/>
        </p:nvCxnSpPr>
        <p:spPr>
          <a:xfrm>
            <a:off x="1790731" y="2050121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69B85B-B5A6-4BC8-5A2E-DCD9A2ACE8D5}"/>
              </a:ext>
            </a:extLst>
          </p:cNvPr>
          <p:cNvCxnSpPr>
            <a:cxnSpLocks/>
          </p:cNvCxnSpPr>
          <p:nvPr/>
        </p:nvCxnSpPr>
        <p:spPr>
          <a:xfrm>
            <a:off x="2216046" y="2034137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A14C16-C99F-125E-73D9-D1220182B167}"/>
              </a:ext>
            </a:extLst>
          </p:cNvPr>
          <p:cNvCxnSpPr>
            <a:cxnSpLocks/>
          </p:cNvCxnSpPr>
          <p:nvPr/>
        </p:nvCxnSpPr>
        <p:spPr>
          <a:xfrm>
            <a:off x="2435360" y="2039400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60F72D1-4295-D446-370F-0510E24BC3CF}"/>
              </a:ext>
            </a:extLst>
          </p:cNvPr>
          <p:cNvSpPr/>
          <p:nvPr/>
        </p:nvSpPr>
        <p:spPr>
          <a:xfrm>
            <a:off x="1770944" y="824808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C4774EF-B79E-28A5-7DBF-454B65E23816}"/>
              </a:ext>
            </a:extLst>
          </p:cNvPr>
          <p:cNvSpPr/>
          <p:nvPr/>
        </p:nvSpPr>
        <p:spPr>
          <a:xfrm>
            <a:off x="2091454" y="1908393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AF8B79E-E1A7-52BD-0592-2A3761DC0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3735094" y="366829"/>
            <a:ext cx="3017377" cy="30766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4C9761-BBFA-4FB3-2E17-D84E261EF0A3}"/>
              </a:ext>
            </a:extLst>
          </p:cNvPr>
          <p:cNvCxnSpPr>
            <a:cxnSpLocks/>
          </p:cNvCxnSpPr>
          <p:nvPr/>
        </p:nvCxnSpPr>
        <p:spPr>
          <a:xfrm>
            <a:off x="4048716" y="2051284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89F7A12-BF5E-CB47-5A18-439B95A2E138}"/>
              </a:ext>
            </a:extLst>
          </p:cNvPr>
          <p:cNvSpPr/>
          <p:nvPr/>
        </p:nvSpPr>
        <p:spPr>
          <a:xfrm>
            <a:off x="5209551" y="258201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5A1A01-6BFB-676A-1FE6-D8DA47C1B53E}"/>
              </a:ext>
            </a:extLst>
          </p:cNvPr>
          <p:cNvCxnSpPr>
            <a:cxnSpLocks/>
          </p:cNvCxnSpPr>
          <p:nvPr/>
        </p:nvCxnSpPr>
        <p:spPr>
          <a:xfrm>
            <a:off x="4124890" y="2038758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C70E49-FA58-799C-D3EF-3CCC130B364D}"/>
              </a:ext>
            </a:extLst>
          </p:cNvPr>
          <p:cNvSpPr/>
          <p:nvPr/>
        </p:nvSpPr>
        <p:spPr>
          <a:xfrm>
            <a:off x="4335625" y="2563024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A66140-94A5-1638-B4D3-52C2DB071B03}"/>
              </a:ext>
            </a:extLst>
          </p:cNvPr>
          <p:cNvCxnSpPr>
            <a:cxnSpLocks/>
          </p:cNvCxnSpPr>
          <p:nvPr/>
        </p:nvCxnSpPr>
        <p:spPr>
          <a:xfrm>
            <a:off x="4777806" y="2038758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9D064A-0F1E-391B-5441-927A6D904C5E}"/>
              </a:ext>
            </a:extLst>
          </p:cNvPr>
          <p:cNvCxnSpPr>
            <a:cxnSpLocks/>
          </p:cNvCxnSpPr>
          <p:nvPr/>
        </p:nvCxnSpPr>
        <p:spPr>
          <a:xfrm>
            <a:off x="4688159" y="2047171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FD3B32-B2FB-2996-B7E9-9DFF8BFF927A}"/>
              </a:ext>
            </a:extLst>
          </p:cNvPr>
          <p:cNvCxnSpPr>
            <a:cxnSpLocks/>
          </p:cNvCxnSpPr>
          <p:nvPr/>
        </p:nvCxnSpPr>
        <p:spPr>
          <a:xfrm>
            <a:off x="4573201" y="2064624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90E053-E1E5-CB76-B483-44622F1973B0}"/>
              </a:ext>
            </a:extLst>
          </p:cNvPr>
          <p:cNvCxnSpPr>
            <a:cxnSpLocks/>
          </p:cNvCxnSpPr>
          <p:nvPr/>
        </p:nvCxnSpPr>
        <p:spPr>
          <a:xfrm>
            <a:off x="5233423" y="2064637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1AC61C-A8A8-A4B8-E70E-E4709EC2EB73}"/>
              </a:ext>
            </a:extLst>
          </p:cNvPr>
          <p:cNvCxnSpPr>
            <a:cxnSpLocks/>
          </p:cNvCxnSpPr>
          <p:nvPr/>
        </p:nvCxnSpPr>
        <p:spPr>
          <a:xfrm>
            <a:off x="5658738" y="2048653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082E-3896-4D6B-0811-12B524E24A9A}"/>
              </a:ext>
            </a:extLst>
          </p:cNvPr>
          <p:cNvCxnSpPr>
            <a:cxnSpLocks/>
          </p:cNvCxnSpPr>
          <p:nvPr/>
        </p:nvCxnSpPr>
        <p:spPr>
          <a:xfrm>
            <a:off x="5878052" y="2053916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A0C997E-5ED7-C388-4A39-6C96D617D627}"/>
              </a:ext>
            </a:extLst>
          </p:cNvPr>
          <p:cNvSpPr/>
          <p:nvPr/>
        </p:nvSpPr>
        <p:spPr>
          <a:xfrm>
            <a:off x="5871902" y="2570604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14E7B3-23E4-4F0D-7AD7-D7A5E12A46E8}"/>
              </a:ext>
            </a:extLst>
          </p:cNvPr>
          <p:cNvSpPr/>
          <p:nvPr/>
        </p:nvSpPr>
        <p:spPr>
          <a:xfrm>
            <a:off x="6110672" y="257503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1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65BD6-D49D-FA2C-CD70-3B680961B535}"/>
              </a:ext>
            </a:extLst>
          </p:cNvPr>
          <p:cNvSpPr txBox="1"/>
          <p:nvPr/>
        </p:nvSpPr>
        <p:spPr>
          <a:xfrm>
            <a:off x="3809136" y="2105561"/>
            <a:ext cx="31422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0376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Chart&#10;&#10;Description automatically generated">
            <a:extLst>
              <a:ext uri="{FF2B5EF4-FFF2-40B4-BE49-F238E27FC236}">
                <a16:creationId xmlns:a16="http://schemas.microsoft.com/office/drawing/2014/main" id="{3AA77B4C-18C7-F795-301B-900FA59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292402" y="352313"/>
            <a:ext cx="3017377" cy="307668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72E6C2-5F73-EFF2-9094-95B0B7F9C1D4}"/>
              </a:ext>
            </a:extLst>
          </p:cNvPr>
          <p:cNvCxnSpPr>
            <a:cxnSpLocks/>
          </p:cNvCxnSpPr>
          <p:nvPr/>
        </p:nvCxnSpPr>
        <p:spPr>
          <a:xfrm>
            <a:off x="606024" y="2036768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103CC2-A976-EC07-8A02-4CF2AA05C077}"/>
              </a:ext>
            </a:extLst>
          </p:cNvPr>
          <p:cNvCxnSpPr>
            <a:cxnSpLocks/>
          </p:cNvCxnSpPr>
          <p:nvPr/>
        </p:nvCxnSpPr>
        <p:spPr>
          <a:xfrm>
            <a:off x="682198" y="2024242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7AC688-E3E3-AF13-D68B-925E9BBD0392}"/>
              </a:ext>
            </a:extLst>
          </p:cNvPr>
          <p:cNvCxnSpPr>
            <a:cxnSpLocks/>
          </p:cNvCxnSpPr>
          <p:nvPr/>
        </p:nvCxnSpPr>
        <p:spPr>
          <a:xfrm>
            <a:off x="1335114" y="2024242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3807AE-E141-FB47-D172-35F5AFB3514A}"/>
              </a:ext>
            </a:extLst>
          </p:cNvPr>
          <p:cNvCxnSpPr>
            <a:cxnSpLocks/>
          </p:cNvCxnSpPr>
          <p:nvPr/>
        </p:nvCxnSpPr>
        <p:spPr>
          <a:xfrm>
            <a:off x="1245467" y="2032655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E6BD0B-90AB-C1B5-5654-674D65168380}"/>
              </a:ext>
            </a:extLst>
          </p:cNvPr>
          <p:cNvCxnSpPr>
            <a:cxnSpLocks/>
          </p:cNvCxnSpPr>
          <p:nvPr/>
        </p:nvCxnSpPr>
        <p:spPr>
          <a:xfrm>
            <a:off x="1130509" y="2050108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178610-01A0-194A-5491-0623EF4EFFC0}"/>
              </a:ext>
            </a:extLst>
          </p:cNvPr>
          <p:cNvCxnSpPr>
            <a:cxnSpLocks/>
          </p:cNvCxnSpPr>
          <p:nvPr/>
        </p:nvCxnSpPr>
        <p:spPr>
          <a:xfrm>
            <a:off x="1790731" y="2050121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69B85B-B5A6-4BC8-5A2E-DCD9A2ACE8D5}"/>
              </a:ext>
            </a:extLst>
          </p:cNvPr>
          <p:cNvCxnSpPr>
            <a:cxnSpLocks/>
          </p:cNvCxnSpPr>
          <p:nvPr/>
        </p:nvCxnSpPr>
        <p:spPr>
          <a:xfrm>
            <a:off x="2216046" y="2034137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A14C16-C99F-125E-73D9-D1220182B167}"/>
              </a:ext>
            </a:extLst>
          </p:cNvPr>
          <p:cNvCxnSpPr>
            <a:cxnSpLocks/>
          </p:cNvCxnSpPr>
          <p:nvPr/>
        </p:nvCxnSpPr>
        <p:spPr>
          <a:xfrm>
            <a:off x="2435360" y="2039400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C4774EF-B79E-28A5-7DBF-454B65E23816}"/>
              </a:ext>
            </a:extLst>
          </p:cNvPr>
          <p:cNvSpPr/>
          <p:nvPr/>
        </p:nvSpPr>
        <p:spPr>
          <a:xfrm>
            <a:off x="1552594" y="168087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AF8B79E-E1A7-52BD-0592-2A3761DC0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3735094" y="366829"/>
            <a:ext cx="3017377" cy="30766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4C9761-BBFA-4FB3-2E17-D84E261EF0A3}"/>
              </a:ext>
            </a:extLst>
          </p:cNvPr>
          <p:cNvCxnSpPr>
            <a:cxnSpLocks/>
          </p:cNvCxnSpPr>
          <p:nvPr/>
        </p:nvCxnSpPr>
        <p:spPr>
          <a:xfrm>
            <a:off x="4048716" y="2051284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5A1A01-6BFB-676A-1FE6-D8DA47C1B53E}"/>
              </a:ext>
            </a:extLst>
          </p:cNvPr>
          <p:cNvCxnSpPr>
            <a:cxnSpLocks/>
          </p:cNvCxnSpPr>
          <p:nvPr/>
        </p:nvCxnSpPr>
        <p:spPr>
          <a:xfrm>
            <a:off x="4124890" y="2038758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A66140-94A5-1638-B4D3-52C2DB071B03}"/>
              </a:ext>
            </a:extLst>
          </p:cNvPr>
          <p:cNvCxnSpPr>
            <a:cxnSpLocks/>
          </p:cNvCxnSpPr>
          <p:nvPr/>
        </p:nvCxnSpPr>
        <p:spPr>
          <a:xfrm>
            <a:off x="4777806" y="2038758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9D064A-0F1E-391B-5441-927A6D904C5E}"/>
              </a:ext>
            </a:extLst>
          </p:cNvPr>
          <p:cNvCxnSpPr>
            <a:cxnSpLocks/>
          </p:cNvCxnSpPr>
          <p:nvPr/>
        </p:nvCxnSpPr>
        <p:spPr>
          <a:xfrm>
            <a:off x="4688159" y="2047171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FD3B32-B2FB-2996-B7E9-9DFF8BFF927A}"/>
              </a:ext>
            </a:extLst>
          </p:cNvPr>
          <p:cNvCxnSpPr>
            <a:cxnSpLocks/>
          </p:cNvCxnSpPr>
          <p:nvPr/>
        </p:nvCxnSpPr>
        <p:spPr>
          <a:xfrm>
            <a:off x="4573201" y="2064624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90E053-E1E5-CB76-B483-44622F1973B0}"/>
              </a:ext>
            </a:extLst>
          </p:cNvPr>
          <p:cNvCxnSpPr>
            <a:cxnSpLocks/>
          </p:cNvCxnSpPr>
          <p:nvPr/>
        </p:nvCxnSpPr>
        <p:spPr>
          <a:xfrm>
            <a:off x="5233423" y="2064637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1AC61C-A8A8-A4B8-E70E-E4709EC2EB73}"/>
              </a:ext>
            </a:extLst>
          </p:cNvPr>
          <p:cNvCxnSpPr>
            <a:cxnSpLocks/>
          </p:cNvCxnSpPr>
          <p:nvPr/>
        </p:nvCxnSpPr>
        <p:spPr>
          <a:xfrm>
            <a:off x="5658738" y="2048653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082E-3896-4D6B-0811-12B524E24A9A}"/>
              </a:ext>
            </a:extLst>
          </p:cNvPr>
          <p:cNvCxnSpPr>
            <a:cxnSpLocks/>
          </p:cNvCxnSpPr>
          <p:nvPr/>
        </p:nvCxnSpPr>
        <p:spPr>
          <a:xfrm>
            <a:off x="5878052" y="2053916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ED7AED3-5CDD-2D7D-C814-EC771227A9EC}"/>
              </a:ext>
            </a:extLst>
          </p:cNvPr>
          <p:cNvSpPr/>
          <p:nvPr/>
        </p:nvSpPr>
        <p:spPr>
          <a:xfrm>
            <a:off x="1770944" y="81057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8AB988-8173-6E5E-228D-66389A49375A}"/>
              </a:ext>
            </a:extLst>
          </p:cNvPr>
          <p:cNvSpPr/>
          <p:nvPr/>
        </p:nvSpPr>
        <p:spPr>
          <a:xfrm>
            <a:off x="4332139" y="257060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7D2A5C-01BB-B29E-0275-03F4BBB526C9}"/>
              </a:ext>
            </a:extLst>
          </p:cNvPr>
          <p:cNvSpPr/>
          <p:nvPr/>
        </p:nvSpPr>
        <p:spPr>
          <a:xfrm>
            <a:off x="4876790" y="279840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1941377A-59E1-4617-0EBE-89470B7D1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7063902" y="380672"/>
            <a:ext cx="3017377" cy="307668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4C348A-F72D-9675-E34B-4733A55A1F60}"/>
              </a:ext>
            </a:extLst>
          </p:cNvPr>
          <p:cNvCxnSpPr>
            <a:cxnSpLocks/>
          </p:cNvCxnSpPr>
          <p:nvPr/>
        </p:nvCxnSpPr>
        <p:spPr>
          <a:xfrm>
            <a:off x="7377524" y="2065127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3C1C4F-959B-1B21-A790-03A08008DFF0}"/>
              </a:ext>
            </a:extLst>
          </p:cNvPr>
          <p:cNvCxnSpPr>
            <a:cxnSpLocks/>
          </p:cNvCxnSpPr>
          <p:nvPr/>
        </p:nvCxnSpPr>
        <p:spPr>
          <a:xfrm>
            <a:off x="7453698" y="2052601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59761E-33C3-D39F-03EF-0785212A7DE0}"/>
              </a:ext>
            </a:extLst>
          </p:cNvPr>
          <p:cNvCxnSpPr>
            <a:cxnSpLocks/>
          </p:cNvCxnSpPr>
          <p:nvPr/>
        </p:nvCxnSpPr>
        <p:spPr>
          <a:xfrm>
            <a:off x="8106614" y="2052601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A61A74-DC75-8280-EC67-9F037E44CD2F}"/>
              </a:ext>
            </a:extLst>
          </p:cNvPr>
          <p:cNvCxnSpPr>
            <a:cxnSpLocks/>
          </p:cNvCxnSpPr>
          <p:nvPr/>
        </p:nvCxnSpPr>
        <p:spPr>
          <a:xfrm>
            <a:off x="8016967" y="2061014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55F170-7912-36FB-EC6E-253E6B747B25}"/>
              </a:ext>
            </a:extLst>
          </p:cNvPr>
          <p:cNvCxnSpPr>
            <a:cxnSpLocks/>
          </p:cNvCxnSpPr>
          <p:nvPr/>
        </p:nvCxnSpPr>
        <p:spPr>
          <a:xfrm>
            <a:off x="7902009" y="2078467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D958A9-D115-E376-0450-D7419BB1CF86}"/>
              </a:ext>
            </a:extLst>
          </p:cNvPr>
          <p:cNvCxnSpPr>
            <a:cxnSpLocks/>
          </p:cNvCxnSpPr>
          <p:nvPr/>
        </p:nvCxnSpPr>
        <p:spPr>
          <a:xfrm>
            <a:off x="8562231" y="2078480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175E7-5C40-8813-8377-44DCD0064CC6}"/>
              </a:ext>
            </a:extLst>
          </p:cNvPr>
          <p:cNvCxnSpPr>
            <a:cxnSpLocks/>
          </p:cNvCxnSpPr>
          <p:nvPr/>
        </p:nvCxnSpPr>
        <p:spPr>
          <a:xfrm>
            <a:off x="8987546" y="2062496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0A4205-18B9-36D9-37FB-4E1C2507FF1C}"/>
              </a:ext>
            </a:extLst>
          </p:cNvPr>
          <p:cNvCxnSpPr>
            <a:cxnSpLocks/>
          </p:cNvCxnSpPr>
          <p:nvPr/>
        </p:nvCxnSpPr>
        <p:spPr>
          <a:xfrm>
            <a:off x="9206860" y="2067759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AF299F6-D6CE-A2C0-2137-D2AB307F50FB}"/>
              </a:ext>
            </a:extLst>
          </p:cNvPr>
          <p:cNvSpPr/>
          <p:nvPr/>
        </p:nvSpPr>
        <p:spPr>
          <a:xfrm>
            <a:off x="8542444" y="810572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69C824-0FEF-EF2C-A4C0-0785D219E24C}"/>
              </a:ext>
            </a:extLst>
          </p:cNvPr>
          <p:cNvSpPr/>
          <p:nvPr/>
        </p:nvSpPr>
        <p:spPr>
          <a:xfrm>
            <a:off x="8205598" y="2812251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8486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E6765B7-A18A-94D7-CA85-9393DC48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9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65BD6-D49D-FA2C-CD70-3B680961B535}"/>
              </a:ext>
            </a:extLst>
          </p:cNvPr>
          <p:cNvSpPr txBox="1"/>
          <p:nvPr/>
        </p:nvSpPr>
        <p:spPr>
          <a:xfrm>
            <a:off x="4397634" y="2105561"/>
            <a:ext cx="291458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121800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65446022-4563-E7FA-289F-AA4252A55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0" y="0"/>
            <a:ext cx="2770690" cy="276756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8E81A-2060-44BC-987D-817287BCE919}"/>
              </a:ext>
            </a:extLst>
          </p:cNvPr>
          <p:cNvCxnSpPr>
            <a:cxnSpLocks/>
          </p:cNvCxnSpPr>
          <p:nvPr/>
        </p:nvCxnSpPr>
        <p:spPr>
          <a:xfrm>
            <a:off x="264968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B9C3F1-2CC1-8535-5C89-EAF62BA33C3B}"/>
              </a:ext>
            </a:extLst>
          </p:cNvPr>
          <p:cNvSpPr/>
          <p:nvPr/>
        </p:nvSpPr>
        <p:spPr>
          <a:xfrm>
            <a:off x="935148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C9F9F0-5B27-0860-DF83-7AEAD071A1A7}"/>
              </a:ext>
            </a:extLst>
          </p:cNvPr>
          <p:cNvSpPr/>
          <p:nvPr/>
        </p:nvSpPr>
        <p:spPr>
          <a:xfrm>
            <a:off x="1340421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F07CEDCE-58D6-4E97-0327-3C1D829FC017}"/>
              </a:ext>
            </a:extLst>
          </p:cNvPr>
          <p:cNvSpPr/>
          <p:nvPr/>
        </p:nvSpPr>
        <p:spPr>
          <a:xfrm>
            <a:off x="264968" y="1128701"/>
            <a:ext cx="1175399" cy="1379245"/>
          </a:xfrm>
          <a:prstGeom prst="parallelogram">
            <a:avLst>
              <a:gd name="adj" fmla="val 59358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186E658C-344A-6DA2-A0BC-6E3122A74565}"/>
              </a:ext>
            </a:extLst>
          </p:cNvPr>
          <p:cNvSpPr/>
          <p:nvPr/>
        </p:nvSpPr>
        <p:spPr>
          <a:xfrm rot="10800000" flipH="1">
            <a:off x="952734" y="1134814"/>
            <a:ext cx="1696431" cy="1379245"/>
          </a:xfrm>
          <a:prstGeom prst="parallelogram">
            <a:avLst>
              <a:gd name="adj" fmla="val 50986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DAF8C2-1403-94EB-1C81-C89EC3BCB6E8}"/>
              </a:ext>
            </a:extLst>
          </p:cNvPr>
          <p:cNvSpPr/>
          <p:nvPr/>
        </p:nvSpPr>
        <p:spPr>
          <a:xfrm>
            <a:off x="1138710" y="120087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3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65446022-4563-E7FA-289F-AA4252A55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0" y="0"/>
            <a:ext cx="2770690" cy="276756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8E81A-2060-44BC-987D-817287BCE919}"/>
              </a:ext>
            </a:extLst>
          </p:cNvPr>
          <p:cNvCxnSpPr>
            <a:cxnSpLocks/>
          </p:cNvCxnSpPr>
          <p:nvPr/>
        </p:nvCxnSpPr>
        <p:spPr>
          <a:xfrm>
            <a:off x="264968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B9C3F1-2CC1-8535-5C89-EAF62BA33C3B}"/>
              </a:ext>
            </a:extLst>
          </p:cNvPr>
          <p:cNvSpPr/>
          <p:nvPr/>
        </p:nvSpPr>
        <p:spPr>
          <a:xfrm>
            <a:off x="935148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C9F9F0-5B27-0860-DF83-7AEAD071A1A7}"/>
              </a:ext>
            </a:extLst>
          </p:cNvPr>
          <p:cNvSpPr/>
          <p:nvPr/>
        </p:nvSpPr>
        <p:spPr>
          <a:xfrm>
            <a:off x="1340421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F07CEDCE-58D6-4E97-0327-3C1D829FC017}"/>
              </a:ext>
            </a:extLst>
          </p:cNvPr>
          <p:cNvSpPr/>
          <p:nvPr/>
        </p:nvSpPr>
        <p:spPr>
          <a:xfrm>
            <a:off x="264968" y="1128701"/>
            <a:ext cx="1175399" cy="1379245"/>
          </a:xfrm>
          <a:prstGeom prst="parallelogram">
            <a:avLst>
              <a:gd name="adj" fmla="val 59358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186E658C-344A-6DA2-A0BC-6E3122A74565}"/>
              </a:ext>
            </a:extLst>
          </p:cNvPr>
          <p:cNvSpPr/>
          <p:nvPr/>
        </p:nvSpPr>
        <p:spPr>
          <a:xfrm rot="10800000" flipH="1">
            <a:off x="952734" y="1134814"/>
            <a:ext cx="1696431" cy="1379245"/>
          </a:xfrm>
          <a:prstGeom prst="parallelogram">
            <a:avLst>
              <a:gd name="adj" fmla="val 50986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DAF8C2-1403-94EB-1C81-C89EC3BCB6E8}"/>
              </a:ext>
            </a:extLst>
          </p:cNvPr>
          <p:cNvSpPr/>
          <p:nvPr/>
        </p:nvSpPr>
        <p:spPr>
          <a:xfrm>
            <a:off x="1138710" y="120087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09CF19E-28B5-A439-A2EC-97EFA6600CBF}"/>
              </a:ext>
            </a:extLst>
          </p:cNvPr>
          <p:cNvSpPr/>
          <p:nvPr/>
        </p:nvSpPr>
        <p:spPr>
          <a:xfrm>
            <a:off x="1147208" y="802314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9CB203-9B69-A39F-A14B-9CFFB8D1BC72}"/>
              </a:ext>
            </a:extLst>
          </p:cNvPr>
          <p:cNvSpPr/>
          <p:nvPr/>
        </p:nvSpPr>
        <p:spPr>
          <a:xfrm>
            <a:off x="1328099" y="41091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6DDACF8-7A1A-E52C-C9F8-59E8D9835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55022" y="3908577"/>
            <a:ext cx="2770690" cy="27675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8BE70F-618A-503B-B343-CE9405861884}"/>
              </a:ext>
            </a:extLst>
          </p:cNvPr>
          <p:cNvCxnSpPr>
            <a:cxnSpLocks/>
          </p:cNvCxnSpPr>
          <p:nvPr/>
        </p:nvCxnSpPr>
        <p:spPr>
          <a:xfrm>
            <a:off x="319990" y="5043391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E770AE2-8604-9D71-57F0-2F782C1DCDA1}"/>
              </a:ext>
            </a:extLst>
          </p:cNvPr>
          <p:cNvSpPr/>
          <p:nvPr/>
        </p:nvSpPr>
        <p:spPr>
          <a:xfrm>
            <a:off x="990170" y="5703453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798985-DF11-C0C8-50F8-024A496BBF95}"/>
              </a:ext>
            </a:extLst>
          </p:cNvPr>
          <p:cNvSpPr/>
          <p:nvPr/>
        </p:nvSpPr>
        <p:spPr>
          <a:xfrm>
            <a:off x="1395443" y="5899408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4EF36E3-FD74-AC5F-E288-1E15EE05F54E}"/>
              </a:ext>
            </a:extLst>
          </p:cNvPr>
          <p:cNvSpPr/>
          <p:nvPr/>
        </p:nvSpPr>
        <p:spPr>
          <a:xfrm>
            <a:off x="319990" y="5037278"/>
            <a:ext cx="1175399" cy="1379245"/>
          </a:xfrm>
          <a:prstGeom prst="parallelogram">
            <a:avLst>
              <a:gd name="adj" fmla="val 59358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2C14C0F-05B1-4D87-2819-7BF381117DDD}"/>
              </a:ext>
            </a:extLst>
          </p:cNvPr>
          <p:cNvSpPr/>
          <p:nvPr/>
        </p:nvSpPr>
        <p:spPr>
          <a:xfrm rot="10800000" flipH="1">
            <a:off x="1007756" y="5043391"/>
            <a:ext cx="1696431" cy="1379245"/>
          </a:xfrm>
          <a:prstGeom prst="parallelogram">
            <a:avLst>
              <a:gd name="adj" fmla="val 50986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8E443-F331-E29E-0EC1-65877DD748C4}"/>
              </a:ext>
            </a:extLst>
          </p:cNvPr>
          <p:cNvSpPr/>
          <p:nvPr/>
        </p:nvSpPr>
        <p:spPr>
          <a:xfrm>
            <a:off x="1193732" y="510945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DFA519-E168-000A-2F8E-E3399E9500F5}"/>
              </a:ext>
            </a:extLst>
          </p:cNvPr>
          <p:cNvSpPr/>
          <p:nvPr/>
        </p:nvSpPr>
        <p:spPr>
          <a:xfrm>
            <a:off x="1288340" y="5339722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7155726-B164-AB81-1480-F64E8D875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2848199" y="0"/>
            <a:ext cx="2770690" cy="276756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8194F6-6CD3-3CE9-8931-3154BECCA097}"/>
              </a:ext>
            </a:extLst>
          </p:cNvPr>
          <p:cNvCxnSpPr>
            <a:cxnSpLocks/>
          </p:cNvCxnSpPr>
          <p:nvPr/>
        </p:nvCxnSpPr>
        <p:spPr>
          <a:xfrm>
            <a:off x="3113167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123702A-1801-68BA-3908-5028F6275EF4}"/>
              </a:ext>
            </a:extLst>
          </p:cNvPr>
          <p:cNvSpPr/>
          <p:nvPr/>
        </p:nvSpPr>
        <p:spPr>
          <a:xfrm>
            <a:off x="3783347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396CB0-3A2D-EE9E-BE9F-40216A64889D}"/>
              </a:ext>
            </a:extLst>
          </p:cNvPr>
          <p:cNvSpPr/>
          <p:nvPr/>
        </p:nvSpPr>
        <p:spPr>
          <a:xfrm>
            <a:off x="4188620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D43167DC-0A70-9387-BA8F-28F65D92F88B}"/>
              </a:ext>
            </a:extLst>
          </p:cNvPr>
          <p:cNvSpPr/>
          <p:nvPr/>
        </p:nvSpPr>
        <p:spPr>
          <a:xfrm>
            <a:off x="3113167" y="1128701"/>
            <a:ext cx="1175399" cy="1379245"/>
          </a:xfrm>
          <a:prstGeom prst="parallelogram">
            <a:avLst>
              <a:gd name="adj" fmla="val 59358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BA51DDFF-DCEC-5947-BDD5-3A7143FD685F}"/>
              </a:ext>
            </a:extLst>
          </p:cNvPr>
          <p:cNvSpPr/>
          <p:nvPr/>
        </p:nvSpPr>
        <p:spPr>
          <a:xfrm rot="10800000" flipH="1">
            <a:off x="3800933" y="1134814"/>
            <a:ext cx="1696431" cy="1379245"/>
          </a:xfrm>
          <a:prstGeom prst="parallelogram">
            <a:avLst>
              <a:gd name="adj" fmla="val 50986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E152D0-7A3F-DD98-6930-F8385AD12613}"/>
              </a:ext>
            </a:extLst>
          </p:cNvPr>
          <p:cNvSpPr/>
          <p:nvPr/>
        </p:nvSpPr>
        <p:spPr>
          <a:xfrm>
            <a:off x="3986909" y="120087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467AE0-0D95-7EDE-C6C0-BA7D7DE457A6}"/>
              </a:ext>
            </a:extLst>
          </p:cNvPr>
          <p:cNvSpPr/>
          <p:nvPr/>
        </p:nvSpPr>
        <p:spPr>
          <a:xfrm>
            <a:off x="3800933" y="155740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6DE2F0E4-5B07-4CED-4279-F9EE5643B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5636475" y="-7724"/>
            <a:ext cx="2770690" cy="276756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6CFFC8-6DDD-26B0-D088-492FE3B45512}"/>
              </a:ext>
            </a:extLst>
          </p:cNvPr>
          <p:cNvCxnSpPr>
            <a:cxnSpLocks/>
          </p:cNvCxnSpPr>
          <p:nvPr/>
        </p:nvCxnSpPr>
        <p:spPr>
          <a:xfrm>
            <a:off x="5901443" y="1127090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8FE6768-1BD4-0F49-0D87-795182BDC50E}"/>
              </a:ext>
            </a:extLst>
          </p:cNvPr>
          <p:cNvSpPr/>
          <p:nvPr/>
        </p:nvSpPr>
        <p:spPr>
          <a:xfrm>
            <a:off x="6571623" y="1787152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2FDE68-4CD5-ECBB-C471-1F119151C1D6}"/>
              </a:ext>
            </a:extLst>
          </p:cNvPr>
          <p:cNvSpPr/>
          <p:nvPr/>
        </p:nvSpPr>
        <p:spPr>
          <a:xfrm>
            <a:off x="6976896" y="1983107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33C7D65D-54AE-1523-984C-4D7730BE3344}"/>
              </a:ext>
            </a:extLst>
          </p:cNvPr>
          <p:cNvSpPr/>
          <p:nvPr/>
        </p:nvSpPr>
        <p:spPr>
          <a:xfrm>
            <a:off x="5901443" y="1120977"/>
            <a:ext cx="1175399" cy="1379245"/>
          </a:xfrm>
          <a:prstGeom prst="parallelogram">
            <a:avLst>
              <a:gd name="adj" fmla="val 59358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626646CD-DDF4-6778-C291-E9C2E90A8785}"/>
              </a:ext>
            </a:extLst>
          </p:cNvPr>
          <p:cNvSpPr/>
          <p:nvPr/>
        </p:nvSpPr>
        <p:spPr>
          <a:xfrm rot="10800000" flipH="1">
            <a:off x="6589209" y="1127090"/>
            <a:ext cx="1696431" cy="1379245"/>
          </a:xfrm>
          <a:prstGeom prst="parallelogram">
            <a:avLst>
              <a:gd name="adj" fmla="val 50986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577EF5F-F048-453A-6E02-F561C81D1538}"/>
              </a:ext>
            </a:extLst>
          </p:cNvPr>
          <p:cNvSpPr/>
          <p:nvPr/>
        </p:nvSpPr>
        <p:spPr>
          <a:xfrm>
            <a:off x="6775185" y="1193150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52C4025-681B-FAEC-9695-E926B4717F44}"/>
              </a:ext>
            </a:extLst>
          </p:cNvPr>
          <p:cNvSpPr/>
          <p:nvPr/>
        </p:nvSpPr>
        <p:spPr>
          <a:xfrm>
            <a:off x="6886685" y="138378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87C97F0-5575-5885-E240-FB4EAC10DFAB}"/>
              </a:ext>
            </a:extLst>
          </p:cNvPr>
          <p:cNvSpPr/>
          <p:nvPr/>
        </p:nvSpPr>
        <p:spPr>
          <a:xfrm>
            <a:off x="6577538" y="156921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3CA0C12-2232-BF33-034D-8764979A0126}"/>
              </a:ext>
            </a:extLst>
          </p:cNvPr>
          <p:cNvSpPr/>
          <p:nvPr/>
        </p:nvSpPr>
        <p:spPr>
          <a:xfrm>
            <a:off x="7076842" y="175954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Chart&#10;&#10;Description automatically generated">
            <a:extLst>
              <a:ext uri="{FF2B5EF4-FFF2-40B4-BE49-F238E27FC236}">
                <a16:creationId xmlns:a16="http://schemas.microsoft.com/office/drawing/2014/main" id="{E0DAE353-8B58-9FF0-BF6B-23251B6C4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5691497" y="3908577"/>
            <a:ext cx="2770690" cy="276756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0DD3F1-790B-02E0-0879-E786CA2EF0D8}"/>
              </a:ext>
            </a:extLst>
          </p:cNvPr>
          <p:cNvCxnSpPr>
            <a:cxnSpLocks/>
          </p:cNvCxnSpPr>
          <p:nvPr/>
        </p:nvCxnSpPr>
        <p:spPr>
          <a:xfrm>
            <a:off x="5956465" y="5043391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A07ADD9-41BB-E21C-C277-098BF4014C8A}"/>
              </a:ext>
            </a:extLst>
          </p:cNvPr>
          <p:cNvSpPr/>
          <p:nvPr/>
        </p:nvSpPr>
        <p:spPr>
          <a:xfrm>
            <a:off x="6626645" y="5703453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C7A2D4-D153-5FC6-36BE-CE7AB4D48EFD}"/>
              </a:ext>
            </a:extLst>
          </p:cNvPr>
          <p:cNvSpPr/>
          <p:nvPr/>
        </p:nvSpPr>
        <p:spPr>
          <a:xfrm>
            <a:off x="7031918" y="5899408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FE4D945A-8671-0BAB-BED6-58AC6BAAF7B5}"/>
              </a:ext>
            </a:extLst>
          </p:cNvPr>
          <p:cNvSpPr/>
          <p:nvPr/>
        </p:nvSpPr>
        <p:spPr>
          <a:xfrm>
            <a:off x="5956465" y="5037278"/>
            <a:ext cx="1175399" cy="1379245"/>
          </a:xfrm>
          <a:prstGeom prst="parallelogram">
            <a:avLst>
              <a:gd name="adj" fmla="val 59358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1C4CB333-9DD7-2AD0-13B9-603D4EB7365D}"/>
              </a:ext>
            </a:extLst>
          </p:cNvPr>
          <p:cNvSpPr/>
          <p:nvPr/>
        </p:nvSpPr>
        <p:spPr>
          <a:xfrm rot="10800000" flipH="1">
            <a:off x="6644231" y="5043391"/>
            <a:ext cx="1696431" cy="1379245"/>
          </a:xfrm>
          <a:prstGeom prst="parallelogram">
            <a:avLst>
              <a:gd name="adj" fmla="val 50986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F3CDC44-6F97-45B6-AEEA-DB7BD2E67E43}"/>
              </a:ext>
            </a:extLst>
          </p:cNvPr>
          <p:cNvSpPr/>
          <p:nvPr/>
        </p:nvSpPr>
        <p:spPr>
          <a:xfrm>
            <a:off x="6830207" y="510945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01DFAE7-6690-CBBD-FFDD-2E61CFF94969}"/>
              </a:ext>
            </a:extLst>
          </p:cNvPr>
          <p:cNvSpPr/>
          <p:nvPr/>
        </p:nvSpPr>
        <p:spPr>
          <a:xfrm>
            <a:off x="6941707" y="530008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567025-F55D-D384-7821-CF72D2F8F85A}"/>
              </a:ext>
            </a:extLst>
          </p:cNvPr>
          <p:cNvSpPr/>
          <p:nvPr/>
        </p:nvSpPr>
        <p:spPr>
          <a:xfrm>
            <a:off x="6822638" y="471140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3B18A6-807B-3D0C-D8E0-D81F12668438}"/>
              </a:ext>
            </a:extLst>
          </p:cNvPr>
          <p:cNvSpPr/>
          <p:nvPr/>
        </p:nvSpPr>
        <p:spPr>
          <a:xfrm>
            <a:off x="7314979" y="4546407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Chart&#10;&#10;Description automatically generated">
            <a:extLst>
              <a:ext uri="{FF2B5EF4-FFF2-40B4-BE49-F238E27FC236}">
                <a16:creationId xmlns:a16="http://schemas.microsoft.com/office/drawing/2014/main" id="{153DB604-A429-69C7-A824-AA1710F65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9284897" y="25306"/>
            <a:ext cx="2770690" cy="2767568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B2DCC5-2FF6-4FE7-D9CF-9D10D4368A91}"/>
              </a:ext>
            </a:extLst>
          </p:cNvPr>
          <p:cNvCxnSpPr>
            <a:cxnSpLocks/>
          </p:cNvCxnSpPr>
          <p:nvPr/>
        </p:nvCxnSpPr>
        <p:spPr>
          <a:xfrm>
            <a:off x="9549865" y="1160120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703A143-F5DA-E290-3752-3DCECEB90B09}"/>
              </a:ext>
            </a:extLst>
          </p:cNvPr>
          <p:cNvSpPr/>
          <p:nvPr/>
        </p:nvSpPr>
        <p:spPr>
          <a:xfrm>
            <a:off x="10220045" y="1820182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1B7F178-5BA3-F937-3287-85D23A51A289}"/>
              </a:ext>
            </a:extLst>
          </p:cNvPr>
          <p:cNvSpPr/>
          <p:nvPr/>
        </p:nvSpPr>
        <p:spPr>
          <a:xfrm>
            <a:off x="10625318" y="2016137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arallelogram 66">
            <a:extLst>
              <a:ext uri="{FF2B5EF4-FFF2-40B4-BE49-F238E27FC236}">
                <a16:creationId xmlns:a16="http://schemas.microsoft.com/office/drawing/2014/main" id="{2160A9C3-6FE4-0DE0-703E-AF92DC501D57}"/>
              </a:ext>
            </a:extLst>
          </p:cNvPr>
          <p:cNvSpPr/>
          <p:nvPr/>
        </p:nvSpPr>
        <p:spPr>
          <a:xfrm>
            <a:off x="9549865" y="1154007"/>
            <a:ext cx="1175399" cy="1379245"/>
          </a:xfrm>
          <a:prstGeom prst="parallelogram">
            <a:avLst>
              <a:gd name="adj" fmla="val 59358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9D4D4F9C-613F-CF24-A633-0C70318A5422}"/>
              </a:ext>
            </a:extLst>
          </p:cNvPr>
          <p:cNvSpPr/>
          <p:nvPr/>
        </p:nvSpPr>
        <p:spPr>
          <a:xfrm rot="10800000" flipH="1">
            <a:off x="10237631" y="1160120"/>
            <a:ext cx="1696431" cy="1379245"/>
          </a:xfrm>
          <a:prstGeom prst="parallelogram">
            <a:avLst>
              <a:gd name="adj" fmla="val 50986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C1DDBF8-B429-A1DB-04AA-092DAC25AD42}"/>
              </a:ext>
            </a:extLst>
          </p:cNvPr>
          <p:cNvSpPr/>
          <p:nvPr/>
        </p:nvSpPr>
        <p:spPr>
          <a:xfrm>
            <a:off x="10423607" y="1226180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10DD11C-E780-2D23-B44C-A86E8B0421CB}"/>
              </a:ext>
            </a:extLst>
          </p:cNvPr>
          <p:cNvSpPr/>
          <p:nvPr/>
        </p:nvSpPr>
        <p:spPr>
          <a:xfrm>
            <a:off x="10535107" y="141681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8351FD0-232D-1FE9-6ED9-8AC8CA3DE44E}"/>
              </a:ext>
            </a:extLst>
          </p:cNvPr>
          <p:cNvSpPr/>
          <p:nvPr/>
        </p:nvSpPr>
        <p:spPr>
          <a:xfrm>
            <a:off x="10220045" y="1575931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A38E630D-169B-B6E7-5D40-4D401DE73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9293395" y="4090432"/>
            <a:ext cx="2770690" cy="2767568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24DC458-57A4-001C-7CFE-2049E92CB559}"/>
              </a:ext>
            </a:extLst>
          </p:cNvPr>
          <p:cNvCxnSpPr>
            <a:cxnSpLocks/>
          </p:cNvCxnSpPr>
          <p:nvPr/>
        </p:nvCxnSpPr>
        <p:spPr>
          <a:xfrm>
            <a:off x="9558363" y="5225246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3AA46C1-B959-C898-CEFD-0AE2203C5E5F}"/>
              </a:ext>
            </a:extLst>
          </p:cNvPr>
          <p:cNvSpPr/>
          <p:nvPr/>
        </p:nvSpPr>
        <p:spPr>
          <a:xfrm>
            <a:off x="10228543" y="5885308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D3EA3F2-F363-D303-3189-A7C795DABFDB}"/>
              </a:ext>
            </a:extLst>
          </p:cNvPr>
          <p:cNvSpPr/>
          <p:nvPr/>
        </p:nvSpPr>
        <p:spPr>
          <a:xfrm>
            <a:off x="10633816" y="6081263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arallelogram 76">
            <a:extLst>
              <a:ext uri="{FF2B5EF4-FFF2-40B4-BE49-F238E27FC236}">
                <a16:creationId xmlns:a16="http://schemas.microsoft.com/office/drawing/2014/main" id="{B6C28ECE-3D73-FA17-1B86-12FF73F714EC}"/>
              </a:ext>
            </a:extLst>
          </p:cNvPr>
          <p:cNvSpPr/>
          <p:nvPr/>
        </p:nvSpPr>
        <p:spPr>
          <a:xfrm>
            <a:off x="9558363" y="5219133"/>
            <a:ext cx="1175399" cy="1379245"/>
          </a:xfrm>
          <a:prstGeom prst="parallelogram">
            <a:avLst>
              <a:gd name="adj" fmla="val 59358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4AFF7253-19F8-E0D8-006B-A686CD5298C3}"/>
              </a:ext>
            </a:extLst>
          </p:cNvPr>
          <p:cNvSpPr/>
          <p:nvPr/>
        </p:nvSpPr>
        <p:spPr>
          <a:xfrm rot="10800000" flipH="1">
            <a:off x="10246129" y="5225246"/>
            <a:ext cx="1696431" cy="1379245"/>
          </a:xfrm>
          <a:prstGeom prst="parallelogram">
            <a:avLst>
              <a:gd name="adj" fmla="val 50986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B557CAC-B8C8-D744-1CDE-4BC3FD489E9D}"/>
              </a:ext>
            </a:extLst>
          </p:cNvPr>
          <p:cNvSpPr/>
          <p:nvPr/>
        </p:nvSpPr>
        <p:spPr>
          <a:xfrm>
            <a:off x="10432105" y="5291306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7AF0020-0F3B-770D-DEF0-251575BCBD92}"/>
              </a:ext>
            </a:extLst>
          </p:cNvPr>
          <p:cNvSpPr/>
          <p:nvPr/>
        </p:nvSpPr>
        <p:spPr>
          <a:xfrm>
            <a:off x="10337114" y="6274202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FA658DA-B507-20AD-A448-CA40E2D6BA23}"/>
              </a:ext>
            </a:extLst>
          </p:cNvPr>
          <p:cNvSpPr/>
          <p:nvPr/>
        </p:nvSpPr>
        <p:spPr>
          <a:xfrm>
            <a:off x="10547773" y="551644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6279A65-1C86-26BA-D25F-8168566F517C}"/>
              </a:ext>
            </a:extLst>
          </p:cNvPr>
          <p:cNvCxnSpPr>
            <a:cxnSpLocks/>
          </p:cNvCxnSpPr>
          <p:nvPr/>
        </p:nvCxnSpPr>
        <p:spPr>
          <a:xfrm flipV="1">
            <a:off x="467212" y="181855"/>
            <a:ext cx="1166368" cy="235139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FC6DA-965A-88AC-E139-611E6AFC4ACC}"/>
              </a:ext>
            </a:extLst>
          </p:cNvPr>
          <p:cNvSpPr/>
          <p:nvPr/>
        </p:nvSpPr>
        <p:spPr>
          <a:xfrm>
            <a:off x="147190" y="2376544"/>
            <a:ext cx="2972780" cy="1024970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AGK</a:t>
            </a:r>
          </a:p>
          <a:p>
            <a:r>
              <a:rPr lang="en-US" dirty="0"/>
              <a:t>Coded as ORTH</a:t>
            </a:r>
          </a:p>
          <a:p>
            <a:r>
              <a:rPr lang="en-US" dirty="0"/>
              <a:t>Consistent with ‘angular’?? </a:t>
            </a:r>
          </a:p>
        </p:txBody>
      </p:sp>
    </p:spTree>
    <p:extLst>
      <p:ext uri="{BB962C8B-B14F-4D97-AF65-F5344CB8AC3E}">
        <p14:creationId xmlns:p14="http://schemas.microsoft.com/office/powerpoint/2010/main" val="703059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9B91BD1D-90BD-5C5C-FD7C-B81E94932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259540" y="3466115"/>
            <a:ext cx="2770690" cy="276756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E0FBA5-C9E9-E555-1476-7C287B3C6D07}"/>
              </a:ext>
            </a:extLst>
          </p:cNvPr>
          <p:cNvCxnSpPr>
            <a:cxnSpLocks/>
          </p:cNvCxnSpPr>
          <p:nvPr/>
        </p:nvCxnSpPr>
        <p:spPr>
          <a:xfrm>
            <a:off x="524508" y="4600929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D3A9C73-2363-DE45-E19E-3E6F45DC8320}"/>
              </a:ext>
            </a:extLst>
          </p:cNvPr>
          <p:cNvSpPr/>
          <p:nvPr/>
        </p:nvSpPr>
        <p:spPr>
          <a:xfrm>
            <a:off x="1194688" y="526099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DD4FC-5B98-3563-66D0-6D98EBA38CE9}"/>
              </a:ext>
            </a:extLst>
          </p:cNvPr>
          <p:cNvSpPr/>
          <p:nvPr/>
        </p:nvSpPr>
        <p:spPr>
          <a:xfrm>
            <a:off x="1599961" y="545694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D1DCB16-59C8-EA50-26AD-A95057403F12}"/>
              </a:ext>
            </a:extLst>
          </p:cNvPr>
          <p:cNvSpPr/>
          <p:nvPr/>
        </p:nvSpPr>
        <p:spPr>
          <a:xfrm rot="10800000" flipH="1">
            <a:off x="1212274" y="4600929"/>
            <a:ext cx="1696431" cy="1379245"/>
          </a:xfrm>
          <a:prstGeom prst="parallelogram">
            <a:avLst>
              <a:gd name="adj" fmla="val 50986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984133-9093-BFA2-5DF9-2071C0F1D43C}"/>
              </a:ext>
            </a:extLst>
          </p:cNvPr>
          <p:cNvSpPr/>
          <p:nvPr/>
        </p:nvSpPr>
        <p:spPr>
          <a:xfrm>
            <a:off x="1398250" y="4666989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E28CB8-BC62-64E8-365A-D17708ABA6D1}"/>
              </a:ext>
            </a:extLst>
          </p:cNvPr>
          <p:cNvSpPr/>
          <p:nvPr/>
        </p:nvSpPr>
        <p:spPr>
          <a:xfrm>
            <a:off x="1299263" y="5656922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2E795CF-5114-0A44-72E1-2A3E6737F774}"/>
              </a:ext>
            </a:extLst>
          </p:cNvPr>
          <p:cNvSpPr/>
          <p:nvPr/>
        </p:nvSpPr>
        <p:spPr>
          <a:xfrm>
            <a:off x="524508" y="4594816"/>
            <a:ext cx="1175399" cy="1379245"/>
          </a:xfrm>
          <a:prstGeom prst="parallelogram">
            <a:avLst>
              <a:gd name="adj" fmla="val 59358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709F75-D174-C6C3-3BFA-C2C1CABA36D3}"/>
              </a:ext>
            </a:extLst>
          </p:cNvPr>
          <p:cNvCxnSpPr>
            <a:cxnSpLocks/>
          </p:cNvCxnSpPr>
          <p:nvPr/>
        </p:nvCxnSpPr>
        <p:spPr>
          <a:xfrm>
            <a:off x="1505827" y="3953084"/>
            <a:ext cx="0" cy="204067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FCACC55A-7EC6-4CB2-712A-E81E1ADC2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259541" y="406349"/>
            <a:ext cx="2770690" cy="276756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099F41-A5D0-ECBD-C045-56A7EBF4961E}"/>
              </a:ext>
            </a:extLst>
          </p:cNvPr>
          <p:cNvCxnSpPr>
            <a:cxnSpLocks/>
          </p:cNvCxnSpPr>
          <p:nvPr/>
        </p:nvCxnSpPr>
        <p:spPr>
          <a:xfrm>
            <a:off x="524509" y="1541163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DCD6E81-856C-67ED-04F7-C299861A678D}"/>
              </a:ext>
            </a:extLst>
          </p:cNvPr>
          <p:cNvSpPr/>
          <p:nvPr/>
        </p:nvSpPr>
        <p:spPr>
          <a:xfrm>
            <a:off x="1194689" y="220122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8EFD4D-17E7-F8AD-9169-6369511B1C72}"/>
              </a:ext>
            </a:extLst>
          </p:cNvPr>
          <p:cNvSpPr/>
          <p:nvPr/>
        </p:nvSpPr>
        <p:spPr>
          <a:xfrm>
            <a:off x="1599962" y="2397180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EDC00E31-17ED-47B1-9F62-3D6454B2832B}"/>
              </a:ext>
            </a:extLst>
          </p:cNvPr>
          <p:cNvSpPr/>
          <p:nvPr/>
        </p:nvSpPr>
        <p:spPr>
          <a:xfrm>
            <a:off x="524509" y="1535050"/>
            <a:ext cx="1175399" cy="1379245"/>
          </a:xfrm>
          <a:prstGeom prst="parallelogram">
            <a:avLst>
              <a:gd name="adj" fmla="val 59358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9B38C416-C7A2-66AE-C043-C2469034574D}"/>
              </a:ext>
            </a:extLst>
          </p:cNvPr>
          <p:cNvSpPr/>
          <p:nvPr/>
        </p:nvSpPr>
        <p:spPr>
          <a:xfrm rot="10800000" flipH="1">
            <a:off x="1212275" y="1541163"/>
            <a:ext cx="1696431" cy="1379245"/>
          </a:xfrm>
          <a:prstGeom prst="parallelogram">
            <a:avLst>
              <a:gd name="adj" fmla="val 50986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6B19A7-5387-1FD1-DA48-B1AD9760C68D}"/>
              </a:ext>
            </a:extLst>
          </p:cNvPr>
          <p:cNvSpPr/>
          <p:nvPr/>
        </p:nvSpPr>
        <p:spPr>
          <a:xfrm>
            <a:off x="1398251" y="1607223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F2944B-6985-0E57-23F4-FCF1D852D5E2}"/>
              </a:ext>
            </a:extLst>
          </p:cNvPr>
          <p:cNvSpPr/>
          <p:nvPr/>
        </p:nvSpPr>
        <p:spPr>
          <a:xfrm>
            <a:off x="1398250" y="1203062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B7AE73-3659-5CA1-6BED-3CFCEEE7D8B9}"/>
              </a:ext>
            </a:extLst>
          </p:cNvPr>
          <p:cNvCxnSpPr>
            <a:cxnSpLocks/>
          </p:cNvCxnSpPr>
          <p:nvPr/>
        </p:nvCxnSpPr>
        <p:spPr>
          <a:xfrm>
            <a:off x="1511100" y="929977"/>
            <a:ext cx="0" cy="204067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60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65BD6-D49D-FA2C-CD70-3B680961B535}"/>
              </a:ext>
            </a:extLst>
          </p:cNvPr>
          <p:cNvSpPr txBox="1"/>
          <p:nvPr/>
        </p:nvSpPr>
        <p:spPr>
          <a:xfrm>
            <a:off x="3613862" y="2105561"/>
            <a:ext cx="509152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ORTH</a:t>
            </a:r>
          </a:p>
        </p:txBody>
      </p:sp>
    </p:spTree>
    <p:extLst>
      <p:ext uri="{BB962C8B-B14F-4D97-AF65-F5344CB8AC3E}">
        <p14:creationId xmlns:p14="http://schemas.microsoft.com/office/powerpoint/2010/main" val="516545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E6765B7-A18A-94D7-CA85-9393DC48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0" y="0"/>
            <a:ext cx="2770690" cy="27675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54E0EA-A496-DEAE-0826-33F02F858F5A}"/>
              </a:ext>
            </a:extLst>
          </p:cNvPr>
          <p:cNvCxnSpPr>
            <a:cxnSpLocks/>
          </p:cNvCxnSpPr>
          <p:nvPr/>
        </p:nvCxnSpPr>
        <p:spPr>
          <a:xfrm>
            <a:off x="264968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4E7B3E-805E-13F9-5680-650B106CE31D}"/>
              </a:ext>
            </a:extLst>
          </p:cNvPr>
          <p:cNvCxnSpPr>
            <a:cxnSpLocks/>
          </p:cNvCxnSpPr>
          <p:nvPr/>
        </p:nvCxnSpPr>
        <p:spPr>
          <a:xfrm>
            <a:off x="1054216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C54ED5F-090E-7FE0-9A75-6CC732967A42}"/>
              </a:ext>
            </a:extLst>
          </p:cNvPr>
          <p:cNvSpPr/>
          <p:nvPr/>
        </p:nvSpPr>
        <p:spPr>
          <a:xfrm>
            <a:off x="935148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65B22A-8986-0E41-B305-471C035BAF03}"/>
              </a:ext>
            </a:extLst>
          </p:cNvPr>
          <p:cNvSpPr/>
          <p:nvPr/>
        </p:nvSpPr>
        <p:spPr>
          <a:xfrm>
            <a:off x="1328697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D8EB19-834C-7272-A858-2AE3140665BD}"/>
              </a:ext>
            </a:extLst>
          </p:cNvPr>
          <p:cNvCxnSpPr>
            <a:cxnSpLocks/>
          </p:cNvCxnSpPr>
          <p:nvPr/>
        </p:nvCxnSpPr>
        <p:spPr>
          <a:xfrm>
            <a:off x="1447765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19B2DB-C136-1BD7-CDE3-210DE28795E7}"/>
              </a:ext>
            </a:extLst>
          </p:cNvPr>
          <p:cNvCxnSpPr>
            <a:cxnSpLocks/>
          </p:cNvCxnSpPr>
          <p:nvPr/>
        </p:nvCxnSpPr>
        <p:spPr>
          <a:xfrm>
            <a:off x="1457829" y="2105910"/>
            <a:ext cx="374131" cy="797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1C191A-9F9D-951B-D0C9-C84DF457C56D}"/>
              </a:ext>
            </a:extLst>
          </p:cNvPr>
          <p:cNvCxnSpPr>
            <a:cxnSpLocks/>
          </p:cNvCxnSpPr>
          <p:nvPr/>
        </p:nvCxnSpPr>
        <p:spPr>
          <a:xfrm>
            <a:off x="684940" y="2113220"/>
            <a:ext cx="369276" cy="667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AA7EB-1143-5A18-C6A1-DE921A2625B4}"/>
              </a:ext>
            </a:extLst>
          </p:cNvPr>
          <p:cNvCxnSpPr>
            <a:cxnSpLocks/>
          </p:cNvCxnSpPr>
          <p:nvPr/>
        </p:nvCxnSpPr>
        <p:spPr>
          <a:xfrm>
            <a:off x="880249" y="1329109"/>
            <a:ext cx="116572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AC9E51C-3160-70B7-E13A-22571761A6CD}"/>
              </a:ext>
            </a:extLst>
          </p:cNvPr>
          <p:cNvSpPr/>
          <p:nvPr/>
        </p:nvSpPr>
        <p:spPr>
          <a:xfrm>
            <a:off x="748082" y="1204788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136E6F-C2FD-9083-C957-1FEC927C0E85}"/>
              </a:ext>
            </a:extLst>
          </p:cNvPr>
          <p:cNvCxnSpPr>
            <a:cxnSpLocks/>
          </p:cNvCxnSpPr>
          <p:nvPr/>
        </p:nvCxnSpPr>
        <p:spPr>
          <a:xfrm>
            <a:off x="1840048" y="113481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CD3D62-578B-45D0-34DB-E28063BBF66F}"/>
              </a:ext>
            </a:extLst>
          </p:cNvPr>
          <p:cNvCxnSpPr>
            <a:cxnSpLocks/>
          </p:cNvCxnSpPr>
          <p:nvPr/>
        </p:nvCxnSpPr>
        <p:spPr>
          <a:xfrm>
            <a:off x="578970" y="1913944"/>
            <a:ext cx="602558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AEEAB6-0A75-2452-565C-C9B7F310DA00}"/>
              </a:ext>
            </a:extLst>
          </p:cNvPr>
          <p:cNvCxnSpPr>
            <a:cxnSpLocks/>
          </p:cNvCxnSpPr>
          <p:nvPr/>
        </p:nvCxnSpPr>
        <p:spPr>
          <a:xfrm>
            <a:off x="1084066" y="1722864"/>
            <a:ext cx="755982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4F85EC2-623D-5081-3F32-F129EA6ABC09}"/>
              </a:ext>
            </a:extLst>
          </p:cNvPr>
          <p:cNvSpPr/>
          <p:nvPr/>
        </p:nvSpPr>
        <p:spPr>
          <a:xfrm>
            <a:off x="932906" y="1580267"/>
            <a:ext cx="238137" cy="238137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77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E6765B7-A18A-94D7-CA85-9393DC48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0" y="0"/>
            <a:ext cx="2770690" cy="27675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54E0EA-A496-DEAE-0826-33F02F858F5A}"/>
              </a:ext>
            </a:extLst>
          </p:cNvPr>
          <p:cNvCxnSpPr>
            <a:cxnSpLocks/>
          </p:cNvCxnSpPr>
          <p:nvPr/>
        </p:nvCxnSpPr>
        <p:spPr>
          <a:xfrm>
            <a:off x="264968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4E7B3E-805E-13F9-5680-650B106CE31D}"/>
              </a:ext>
            </a:extLst>
          </p:cNvPr>
          <p:cNvCxnSpPr>
            <a:cxnSpLocks/>
          </p:cNvCxnSpPr>
          <p:nvPr/>
        </p:nvCxnSpPr>
        <p:spPr>
          <a:xfrm>
            <a:off x="1054216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C54ED5F-090E-7FE0-9A75-6CC732967A42}"/>
              </a:ext>
            </a:extLst>
          </p:cNvPr>
          <p:cNvSpPr/>
          <p:nvPr/>
        </p:nvSpPr>
        <p:spPr>
          <a:xfrm>
            <a:off x="935148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65B22A-8986-0E41-B305-471C035BAF03}"/>
              </a:ext>
            </a:extLst>
          </p:cNvPr>
          <p:cNvSpPr/>
          <p:nvPr/>
        </p:nvSpPr>
        <p:spPr>
          <a:xfrm>
            <a:off x="1328697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D8EB19-834C-7272-A858-2AE3140665BD}"/>
              </a:ext>
            </a:extLst>
          </p:cNvPr>
          <p:cNvCxnSpPr>
            <a:cxnSpLocks/>
          </p:cNvCxnSpPr>
          <p:nvPr/>
        </p:nvCxnSpPr>
        <p:spPr>
          <a:xfrm>
            <a:off x="1447765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19B2DB-C136-1BD7-CDE3-210DE28795E7}"/>
              </a:ext>
            </a:extLst>
          </p:cNvPr>
          <p:cNvCxnSpPr>
            <a:cxnSpLocks/>
          </p:cNvCxnSpPr>
          <p:nvPr/>
        </p:nvCxnSpPr>
        <p:spPr>
          <a:xfrm>
            <a:off x="1457829" y="2105910"/>
            <a:ext cx="374131" cy="797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1C191A-9F9D-951B-D0C9-C84DF457C56D}"/>
              </a:ext>
            </a:extLst>
          </p:cNvPr>
          <p:cNvCxnSpPr>
            <a:cxnSpLocks/>
          </p:cNvCxnSpPr>
          <p:nvPr/>
        </p:nvCxnSpPr>
        <p:spPr>
          <a:xfrm>
            <a:off x="684940" y="2113220"/>
            <a:ext cx="369276" cy="667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AA7EB-1143-5A18-C6A1-DE921A2625B4}"/>
              </a:ext>
            </a:extLst>
          </p:cNvPr>
          <p:cNvCxnSpPr>
            <a:cxnSpLocks/>
          </p:cNvCxnSpPr>
          <p:nvPr/>
        </p:nvCxnSpPr>
        <p:spPr>
          <a:xfrm>
            <a:off x="880249" y="1329109"/>
            <a:ext cx="116572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AC9E51C-3160-70B7-E13A-22571761A6CD}"/>
              </a:ext>
            </a:extLst>
          </p:cNvPr>
          <p:cNvSpPr/>
          <p:nvPr/>
        </p:nvSpPr>
        <p:spPr>
          <a:xfrm>
            <a:off x="748082" y="1204788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136E6F-C2FD-9083-C957-1FEC927C0E85}"/>
              </a:ext>
            </a:extLst>
          </p:cNvPr>
          <p:cNvCxnSpPr>
            <a:cxnSpLocks/>
          </p:cNvCxnSpPr>
          <p:nvPr/>
        </p:nvCxnSpPr>
        <p:spPr>
          <a:xfrm>
            <a:off x="1840048" y="113481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CD3D62-578B-45D0-34DB-E28063BBF66F}"/>
              </a:ext>
            </a:extLst>
          </p:cNvPr>
          <p:cNvCxnSpPr>
            <a:cxnSpLocks/>
          </p:cNvCxnSpPr>
          <p:nvPr/>
        </p:nvCxnSpPr>
        <p:spPr>
          <a:xfrm>
            <a:off x="578970" y="1913944"/>
            <a:ext cx="602558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AEEAB6-0A75-2452-565C-C9B7F310DA00}"/>
              </a:ext>
            </a:extLst>
          </p:cNvPr>
          <p:cNvCxnSpPr>
            <a:cxnSpLocks/>
          </p:cNvCxnSpPr>
          <p:nvPr/>
        </p:nvCxnSpPr>
        <p:spPr>
          <a:xfrm>
            <a:off x="1084066" y="1722864"/>
            <a:ext cx="755982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4F85EC2-623D-5081-3F32-F129EA6ABC09}"/>
              </a:ext>
            </a:extLst>
          </p:cNvPr>
          <p:cNvSpPr/>
          <p:nvPr/>
        </p:nvSpPr>
        <p:spPr>
          <a:xfrm>
            <a:off x="932906" y="1580267"/>
            <a:ext cx="238137" cy="238137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D20378-C37F-BA35-342B-613F96B44F96}"/>
              </a:ext>
            </a:extLst>
          </p:cNvPr>
          <p:cNvSpPr/>
          <p:nvPr/>
        </p:nvSpPr>
        <p:spPr>
          <a:xfrm>
            <a:off x="444824" y="178993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DA50F5E-FF72-9F04-C6DF-91C8140E0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21019" y="2891578"/>
            <a:ext cx="2770690" cy="276756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CBF350-5D25-4247-BB9A-F70888DC51C5}"/>
              </a:ext>
            </a:extLst>
          </p:cNvPr>
          <p:cNvCxnSpPr>
            <a:cxnSpLocks/>
          </p:cNvCxnSpPr>
          <p:nvPr/>
        </p:nvCxnSpPr>
        <p:spPr>
          <a:xfrm>
            <a:off x="285987" y="4026392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413E6-CE3E-7A72-9721-068B29D192BC}"/>
              </a:ext>
            </a:extLst>
          </p:cNvPr>
          <p:cNvCxnSpPr>
            <a:cxnSpLocks/>
          </p:cNvCxnSpPr>
          <p:nvPr/>
        </p:nvCxnSpPr>
        <p:spPr>
          <a:xfrm>
            <a:off x="1075235" y="4014962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94D2887-D384-2F07-22A8-B63B14D5478B}"/>
              </a:ext>
            </a:extLst>
          </p:cNvPr>
          <p:cNvSpPr/>
          <p:nvPr/>
        </p:nvSpPr>
        <p:spPr>
          <a:xfrm>
            <a:off x="956167" y="4686454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750377-3670-59A9-E9DF-C46DC56D430F}"/>
              </a:ext>
            </a:extLst>
          </p:cNvPr>
          <p:cNvSpPr/>
          <p:nvPr/>
        </p:nvSpPr>
        <p:spPr>
          <a:xfrm>
            <a:off x="1349716" y="488240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6638A5-F365-749D-A162-37BF3D78AB17}"/>
              </a:ext>
            </a:extLst>
          </p:cNvPr>
          <p:cNvCxnSpPr>
            <a:cxnSpLocks/>
          </p:cNvCxnSpPr>
          <p:nvPr/>
        </p:nvCxnSpPr>
        <p:spPr>
          <a:xfrm>
            <a:off x="1468784" y="4014962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4F48A-089D-314B-E7B0-429EED34DC42}"/>
              </a:ext>
            </a:extLst>
          </p:cNvPr>
          <p:cNvCxnSpPr>
            <a:cxnSpLocks/>
          </p:cNvCxnSpPr>
          <p:nvPr/>
        </p:nvCxnSpPr>
        <p:spPr>
          <a:xfrm>
            <a:off x="1478848" y="4997488"/>
            <a:ext cx="374131" cy="797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36644C-B6EA-62C3-2EE6-884DE05E6D71}"/>
              </a:ext>
            </a:extLst>
          </p:cNvPr>
          <p:cNvCxnSpPr>
            <a:cxnSpLocks/>
          </p:cNvCxnSpPr>
          <p:nvPr/>
        </p:nvCxnSpPr>
        <p:spPr>
          <a:xfrm>
            <a:off x="705959" y="5004798"/>
            <a:ext cx="369276" cy="667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B6DC9B-43A8-CE55-07D4-25E85C92F0ED}"/>
              </a:ext>
            </a:extLst>
          </p:cNvPr>
          <p:cNvCxnSpPr>
            <a:cxnSpLocks/>
          </p:cNvCxnSpPr>
          <p:nvPr/>
        </p:nvCxnSpPr>
        <p:spPr>
          <a:xfrm>
            <a:off x="901268" y="4220687"/>
            <a:ext cx="116572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770B455-E77B-0FD8-B6F7-AF2E9507F6BC}"/>
              </a:ext>
            </a:extLst>
          </p:cNvPr>
          <p:cNvSpPr/>
          <p:nvPr/>
        </p:nvSpPr>
        <p:spPr>
          <a:xfrm>
            <a:off x="769101" y="4096366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BEB252-89DF-FE3F-F05E-B79649AF8C47}"/>
              </a:ext>
            </a:extLst>
          </p:cNvPr>
          <p:cNvCxnSpPr>
            <a:cxnSpLocks/>
          </p:cNvCxnSpPr>
          <p:nvPr/>
        </p:nvCxnSpPr>
        <p:spPr>
          <a:xfrm>
            <a:off x="1861067" y="4026392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406456-9CBC-98C3-5AE2-82EFE59FBC2B}"/>
              </a:ext>
            </a:extLst>
          </p:cNvPr>
          <p:cNvCxnSpPr>
            <a:cxnSpLocks/>
          </p:cNvCxnSpPr>
          <p:nvPr/>
        </p:nvCxnSpPr>
        <p:spPr>
          <a:xfrm>
            <a:off x="599989" y="4805522"/>
            <a:ext cx="602558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2FC750-C3C3-8B1A-CDAD-E89F751DB6A6}"/>
              </a:ext>
            </a:extLst>
          </p:cNvPr>
          <p:cNvCxnSpPr>
            <a:cxnSpLocks/>
          </p:cNvCxnSpPr>
          <p:nvPr/>
        </p:nvCxnSpPr>
        <p:spPr>
          <a:xfrm>
            <a:off x="1105085" y="4614442"/>
            <a:ext cx="755982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A509764-3889-323B-6828-1D68CCCD829D}"/>
              </a:ext>
            </a:extLst>
          </p:cNvPr>
          <p:cNvSpPr/>
          <p:nvPr/>
        </p:nvSpPr>
        <p:spPr>
          <a:xfrm>
            <a:off x="953925" y="4471845"/>
            <a:ext cx="238137" cy="238137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65DD69-DCD3-8254-715D-4348DF98E8D4}"/>
              </a:ext>
            </a:extLst>
          </p:cNvPr>
          <p:cNvSpPr/>
          <p:nvPr/>
        </p:nvSpPr>
        <p:spPr>
          <a:xfrm>
            <a:off x="465843" y="4681512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DE8F3F-761E-5E42-937C-4AB58ABDE85A}"/>
              </a:ext>
            </a:extLst>
          </p:cNvPr>
          <p:cNvSpPr/>
          <p:nvPr/>
        </p:nvSpPr>
        <p:spPr>
          <a:xfrm>
            <a:off x="561543" y="4896120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AFACE4F8-7C8A-9495-FFB1-88D22982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2800539" y="0"/>
            <a:ext cx="2770690" cy="276756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988D97-2EF5-934A-7451-B2C91E2D908F}"/>
              </a:ext>
            </a:extLst>
          </p:cNvPr>
          <p:cNvCxnSpPr>
            <a:cxnSpLocks/>
          </p:cNvCxnSpPr>
          <p:nvPr/>
        </p:nvCxnSpPr>
        <p:spPr>
          <a:xfrm>
            <a:off x="3065507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3E5B3E-1FB8-E68A-5A13-E46B7CBF6993}"/>
              </a:ext>
            </a:extLst>
          </p:cNvPr>
          <p:cNvCxnSpPr>
            <a:cxnSpLocks/>
          </p:cNvCxnSpPr>
          <p:nvPr/>
        </p:nvCxnSpPr>
        <p:spPr>
          <a:xfrm>
            <a:off x="3854755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F00B77B-ACB1-BCE8-3AF1-50517779DF9C}"/>
              </a:ext>
            </a:extLst>
          </p:cNvPr>
          <p:cNvSpPr/>
          <p:nvPr/>
        </p:nvSpPr>
        <p:spPr>
          <a:xfrm>
            <a:off x="3735687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356BEAA-64BE-7467-3928-A5F363BF7DA7}"/>
              </a:ext>
            </a:extLst>
          </p:cNvPr>
          <p:cNvSpPr/>
          <p:nvPr/>
        </p:nvSpPr>
        <p:spPr>
          <a:xfrm>
            <a:off x="4129236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DA0BCD-DF32-4A26-8E0F-D9E21DBD5C3F}"/>
              </a:ext>
            </a:extLst>
          </p:cNvPr>
          <p:cNvCxnSpPr>
            <a:cxnSpLocks/>
          </p:cNvCxnSpPr>
          <p:nvPr/>
        </p:nvCxnSpPr>
        <p:spPr>
          <a:xfrm>
            <a:off x="4248304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160E0F-D46B-8EE4-5189-0C43D79BBC87}"/>
              </a:ext>
            </a:extLst>
          </p:cNvPr>
          <p:cNvCxnSpPr>
            <a:cxnSpLocks/>
          </p:cNvCxnSpPr>
          <p:nvPr/>
        </p:nvCxnSpPr>
        <p:spPr>
          <a:xfrm>
            <a:off x="4258368" y="2105910"/>
            <a:ext cx="374131" cy="797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F7601F-72B6-53AA-DB79-9D6D767F1855}"/>
              </a:ext>
            </a:extLst>
          </p:cNvPr>
          <p:cNvCxnSpPr>
            <a:cxnSpLocks/>
          </p:cNvCxnSpPr>
          <p:nvPr/>
        </p:nvCxnSpPr>
        <p:spPr>
          <a:xfrm>
            <a:off x="3485479" y="2113220"/>
            <a:ext cx="369276" cy="667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ABBCD9-9DEA-C1DD-0EF3-16588B422CBE}"/>
              </a:ext>
            </a:extLst>
          </p:cNvPr>
          <p:cNvCxnSpPr>
            <a:cxnSpLocks/>
          </p:cNvCxnSpPr>
          <p:nvPr/>
        </p:nvCxnSpPr>
        <p:spPr>
          <a:xfrm>
            <a:off x="3680788" y="1329109"/>
            <a:ext cx="116572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A70D248-F1CF-4C3B-5E1E-B63074C7D04D}"/>
              </a:ext>
            </a:extLst>
          </p:cNvPr>
          <p:cNvSpPr/>
          <p:nvPr/>
        </p:nvSpPr>
        <p:spPr>
          <a:xfrm>
            <a:off x="3548621" y="1204788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D9DD30-49F8-A12B-8549-E0725926F564}"/>
              </a:ext>
            </a:extLst>
          </p:cNvPr>
          <p:cNvCxnSpPr>
            <a:cxnSpLocks/>
          </p:cNvCxnSpPr>
          <p:nvPr/>
        </p:nvCxnSpPr>
        <p:spPr>
          <a:xfrm>
            <a:off x="4640587" y="113481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46C8C3-EA3E-2808-8D60-E20DD31E7EB4}"/>
              </a:ext>
            </a:extLst>
          </p:cNvPr>
          <p:cNvCxnSpPr>
            <a:cxnSpLocks/>
          </p:cNvCxnSpPr>
          <p:nvPr/>
        </p:nvCxnSpPr>
        <p:spPr>
          <a:xfrm>
            <a:off x="3379509" y="1913944"/>
            <a:ext cx="602558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8FF64E-B1A4-B628-CC9D-E87B60D808AE}"/>
              </a:ext>
            </a:extLst>
          </p:cNvPr>
          <p:cNvCxnSpPr>
            <a:cxnSpLocks/>
          </p:cNvCxnSpPr>
          <p:nvPr/>
        </p:nvCxnSpPr>
        <p:spPr>
          <a:xfrm>
            <a:off x="3884605" y="1722864"/>
            <a:ext cx="755982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614218E-D489-9D50-4728-701B0B6EA7E8}"/>
              </a:ext>
            </a:extLst>
          </p:cNvPr>
          <p:cNvSpPr/>
          <p:nvPr/>
        </p:nvSpPr>
        <p:spPr>
          <a:xfrm>
            <a:off x="3733445" y="1580267"/>
            <a:ext cx="238137" cy="238137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Chart&#10;&#10;Description automatically generated">
            <a:extLst>
              <a:ext uri="{FF2B5EF4-FFF2-40B4-BE49-F238E27FC236}">
                <a16:creationId xmlns:a16="http://schemas.microsoft.com/office/drawing/2014/main" id="{0557E13C-6D12-5EAE-9502-D62855BE1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2904643" y="2904910"/>
            <a:ext cx="2770690" cy="2767568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7F27C6-BD99-70FF-C7AE-1A17F77F7202}"/>
              </a:ext>
            </a:extLst>
          </p:cNvPr>
          <p:cNvCxnSpPr>
            <a:cxnSpLocks/>
          </p:cNvCxnSpPr>
          <p:nvPr/>
        </p:nvCxnSpPr>
        <p:spPr>
          <a:xfrm>
            <a:off x="3169611" y="403972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FB9131-B580-6BE7-2C64-C1CAF3859B24}"/>
              </a:ext>
            </a:extLst>
          </p:cNvPr>
          <p:cNvCxnSpPr>
            <a:cxnSpLocks/>
          </p:cNvCxnSpPr>
          <p:nvPr/>
        </p:nvCxnSpPr>
        <p:spPr>
          <a:xfrm>
            <a:off x="3958859" y="402829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C3C4F54-ABBD-04F5-86A5-F575F12ECC64}"/>
              </a:ext>
            </a:extLst>
          </p:cNvPr>
          <p:cNvSpPr/>
          <p:nvPr/>
        </p:nvSpPr>
        <p:spPr>
          <a:xfrm>
            <a:off x="3839791" y="469978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51DAF69-FE55-BD36-6C65-C394CE956AF7}"/>
              </a:ext>
            </a:extLst>
          </p:cNvPr>
          <p:cNvSpPr/>
          <p:nvPr/>
        </p:nvSpPr>
        <p:spPr>
          <a:xfrm>
            <a:off x="4233340" y="489574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8A720D-22A9-C9D3-9475-9D120359F1A4}"/>
              </a:ext>
            </a:extLst>
          </p:cNvPr>
          <p:cNvCxnSpPr>
            <a:cxnSpLocks/>
          </p:cNvCxnSpPr>
          <p:nvPr/>
        </p:nvCxnSpPr>
        <p:spPr>
          <a:xfrm>
            <a:off x="4352408" y="402829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4F441-F80A-F256-40D4-799A43135550}"/>
              </a:ext>
            </a:extLst>
          </p:cNvPr>
          <p:cNvCxnSpPr>
            <a:cxnSpLocks/>
          </p:cNvCxnSpPr>
          <p:nvPr/>
        </p:nvCxnSpPr>
        <p:spPr>
          <a:xfrm>
            <a:off x="4362472" y="5010820"/>
            <a:ext cx="374131" cy="797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FE5307-2C4F-A093-BE6E-ED5BF862F375}"/>
              </a:ext>
            </a:extLst>
          </p:cNvPr>
          <p:cNvCxnSpPr>
            <a:cxnSpLocks/>
          </p:cNvCxnSpPr>
          <p:nvPr/>
        </p:nvCxnSpPr>
        <p:spPr>
          <a:xfrm>
            <a:off x="3589583" y="5018130"/>
            <a:ext cx="369276" cy="667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45FC7C-A081-203A-D91D-1D7A2C29DE22}"/>
              </a:ext>
            </a:extLst>
          </p:cNvPr>
          <p:cNvCxnSpPr>
            <a:cxnSpLocks/>
          </p:cNvCxnSpPr>
          <p:nvPr/>
        </p:nvCxnSpPr>
        <p:spPr>
          <a:xfrm>
            <a:off x="3784892" y="4234019"/>
            <a:ext cx="116572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7751303-773D-3CCC-B295-E740EAB8DB33}"/>
              </a:ext>
            </a:extLst>
          </p:cNvPr>
          <p:cNvSpPr/>
          <p:nvPr/>
        </p:nvSpPr>
        <p:spPr>
          <a:xfrm>
            <a:off x="3652725" y="4109698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EFB4A8-C1C9-772E-AD25-100F10492042}"/>
              </a:ext>
            </a:extLst>
          </p:cNvPr>
          <p:cNvCxnSpPr>
            <a:cxnSpLocks/>
          </p:cNvCxnSpPr>
          <p:nvPr/>
        </p:nvCxnSpPr>
        <p:spPr>
          <a:xfrm>
            <a:off x="4744691" y="403972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8981BB8-FB9D-EDF6-7C66-B7703165A97B}"/>
              </a:ext>
            </a:extLst>
          </p:cNvPr>
          <p:cNvCxnSpPr>
            <a:cxnSpLocks/>
          </p:cNvCxnSpPr>
          <p:nvPr/>
        </p:nvCxnSpPr>
        <p:spPr>
          <a:xfrm>
            <a:off x="3483613" y="4818854"/>
            <a:ext cx="602558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9A666C-CAB7-9187-9BE6-3C2890CB34F2}"/>
              </a:ext>
            </a:extLst>
          </p:cNvPr>
          <p:cNvCxnSpPr>
            <a:cxnSpLocks/>
          </p:cNvCxnSpPr>
          <p:nvPr/>
        </p:nvCxnSpPr>
        <p:spPr>
          <a:xfrm>
            <a:off x="3988709" y="4627774"/>
            <a:ext cx="755982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B6A863C-1A01-9454-90CB-0A813F318599}"/>
              </a:ext>
            </a:extLst>
          </p:cNvPr>
          <p:cNvSpPr/>
          <p:nvPr/>
        </p:nvSpPr>
        <p:spPr>
          <a:xfrm>
            <a:off x="3837549" y="4485177"/>
            <a:ext cx="238137" cy="238137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7EE91BB-286F-F650-DE5A-B64C09E3A138}"/>
              </a:ext>
            </a:extLst>
          </p:cNvPr>
          <p:cNvSpPr/>
          <p:nvPr/>
        </p:nvSpPr>
        <p:spPr>
          <a:xfrm>
            <a:off x="3349467" y="469978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7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AEAE41-0AB2-2803-64F2-CAC8A975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65BD6-D49D-FA2C-CD70-3B680961B535}"/>
              </a:ext>
            </a:extLst>
          </p:cNvPr>
          <p:cNvSpPr txBox="1"/>
          <p:nvPr/>
        </p:nvSpPr>
        <p:spPr>
          <a:xfrm>
            <a:off x="1706016" y="2105561"/>
            <a:ext cx="877996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54012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65BD6-D49D-FA2C-CD70-3B680961B535}"/>
              </a:ext>
            </a:extLst>
          </p:cNvPr>
          <p:cNvSpPr txBox="1"/>
          <p:nvPr/>
        </p:nvSpPr>
        <p:spPr>
          <a:xfrm>
            <a:off x="3809136" y="2105561"/>
            <a:ext cx="31422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135844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E6765B7-A18A-94D7-CA85-9393DC48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0" y="0"/>
            <a:ext cx="2770690" cy="27675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54E0EA-A496-DEAE-0826-33F02F858F5A}"/>
              </a:ext>
            </a:extLst>
          </p:cNvPr>
          <p:cNvCxnSpPr>
            <a:cxnSpLocks/>
          </p:cNvCxnSpPr>
          <p:nvPr/>
        </p:nvCxnSpPr>
        <p:spPr>
          <a:xfrm>
            <a:off x="264968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4E7B3E-805E-13F9-5680-650B106CE31D}"/>
              </a:ext>
            </a:extLst>
          </p:cNvPr>
          <p:cNvCxnSpPr>
            <a:cxnSpLocks/>
          </p:cNvCxnSpPr>
          <p:nvPr/>
        </p:nvCxnSpPr>
        <p:spPr>
          <a:xfrm>
            <a:off x="1054216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C54ED5F-090E-7FE0-9A75-6CC732967A42}"/>
              </a:ext>
            </a:extLst>
          </p:cNvPr>
          <p:cNvSpPr/>
          <p:nvPr/>
        </p:nvSpPr>
        <p:spPr>
          <a:xfrm>
            <a:off x="935148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65B22A-8986-0E41-B305-471C035BAF03}"/>
              </a:ext>
            </a:extLst>
          </p:cNvPr>
          <p:cNvSpPr/>
          <p:nvPr/>
        </p:nvSpPr>
        <p:spPr>
          <a:xfrm>
            <a:off x="1328697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D8EB19-834C-7272-A858-2AE3140665BD}"/>
              </a:ext>
            </a:extLst>
          </p:cNvPr>
          <p:cNvCxnSpPr>
            <a:cxnSpLocks/>
          </p:cNvCxnSpPr>
          <p:nvPr/>
        </p:nvCxnSpPr>
        <p:spPr>
          <a:xfrm>
            <a:off x="1447765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19B2DB-C136-1BD7-CDE3-210DE28795E7}"/>
              </a:ext>
            </a:extLst>
          </p:cNvPr>
          <p:cNvCxnSpPr>
            <a:cxnSpLocks/>
          </p:cNvCxnSpPr>
          <p:nvPr/>
        </p:nvCxnSpPr>
        <p:spPr>
          <a:xfrm>
            <a:off x="1457829" y="2105910"/>
            <a:ext cx="374131" cy="797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1C191A-9F9D-951B-D0C9-C84DF457C56D}"/>
              </a:ext>
            </a:extLst>
          </p:cNvPr>
          <p:cNvCxnSpPr>
            <a:cxnSpLocks/>
          </p:cNvCxnSpPr>
          <p:nvPr/>
        </p:nvCxnSpPr>
        <p:spPr>
          <a:xfrm>
            <a:off x="684940" y="2113220"/>
            <a:ext cx="369276" cy="667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AA7EB-1143-5A18-C6A1-DE921A2625B4}"/>
              </a:ext>
            </a:extLst>
          </p:cNvPr>
          <p:cNvCxnSpPr>
            <a:cxnSpLocks/>
          </p:cNvCxnSpPr>
          <p:nvPr/>
        </p:nvCxnSpPr>
        <p:spPr>
          <a:xfrm>
            <a:off x="880249" y="1329109"/>
            <a:ext cx="116572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AC9E51C-3160-70B7-E13A-22571761A6CD}"/>
              </a:ext>
            </a:extLst>
          </p:cNvPr>
          <p:cNvSpPr/>
          <p:nvPr/>
        </p:nvSpPr>
        <p:spPr>
          <a:xfrm>
            <a:off x="748082" y="1204788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136E6F-C2FD-9083-C957-1FEC927C0E85}"/>
              </a:ext>
            </a:extLst>
          </p:cNvPr>
          <p:cNvCxnSpPr>
            <a:cxnSpLocks/>
          </p:cNvCxnSpPr>
          <p:nvPr/>
        </p:nvCxnSpPr>
        <p:spPr>
          <a:xfrm>
            <a:off x="1840048" y="113481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CD3D62-578B-45D0-34DB-E28063BBF66F}"/>
              </a:ext>
            </a:extLst>
          </p:cNvPr>
          <p:cNvCxnSpPr>
            <a:cxnSpLocks/>
          </p:cNvCxnSpPr>
          <p:nvPr/>
        </p:nvCxnSpPr>
        <p:spPr>
          <a:xfrm>
            <a:off x="578970" y="1913944"/>
            <a:ext cx="602558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AEEAB6-0A75-2452-565C-C9B7F310DA00}"/>
              </a:ext>
            </a:extLst>
          </p:cNvPr>
          <p:cNvCxnSpPr>
            <a:cxnSpLocks/>
          </p:cNvCxnSpPr>
          <p:nvPr/>
        </p:nvCxnSpPr>
        <p:spPr>
          <a:xfrm>
            <a:off x="1084066" y="1722864"/>
            <a:ext cx="755982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4F85EC2-623D-5081-3F32-F129EA6ABC09}"/>
              </a:ext>
            </a:extLst>
          </p:cNvPr>
          <p:cNvSpPr/>
          <p:nvPr/>
        </p:nvSpPr>
        <p:spPr>
          <a:xfrm>
            <a:off x="932906" y="1580267"/>
            <a:ext cx="238137" cy="238137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D20378-C37F-BA35-342B-613F96B44F96}"/>
              </a:ext>
            </a:extLst>
          </p:cNvPr>
          <p:cNvSpPr/>
          <p:nvPr/>
        </p:nvSpPr>
        <p:spPr>
          <a:xfrm>
            <a:off x="444824" y="178993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B1F8AA-C099-09D5-A157-A179C9AD99B6}"/>
              </a:ext>
            </a:extLst>
          </p:cNvPr>
          <p:cNvSpPr/>
          <p:nvPr/>
        </p:nvSpPr>
        <p:spPr>
          <a:xfrm>
            <a:off x="550953" y="199445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6D6C2A4A-2FAE-37F1-C1B4-514E19F6A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62420" y="2891578"/>
            <a:ext cx="2770690" cy="2767568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59D8BB-B559-A324-AC7A-067227E490BD}"/>
              </a:ext>
            </a:extLst>
          </p:cNvPr>
          <p:cNvCxnSpPr>
            <a:cxnSpLocks/>
          </p:cNvCxnSpPr>
          <p:nvPr/>
        </p:nvCxnSpPr>
        <p:spPr>
          <a:xfrm>
            <a:off x="327388" y="4026392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8AD3C00-70FD-CC5A-CFA5-F51AB1F509C8}"/>
              </a:ext>
            </a:extLst>
          </p:cNvPr>
          <p:cNvCxnSpPr>
            <a:cxnSpLocks/>
          </p:cNvCxnSpPr>
          <p:nvPr/>
        </p:nvCxnSpPr>
        <p:spPr>
          <a:xfrm>
            <a:off x="1116636" y="4014962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2590276F-C3BC-5264-ADE9-8078EF131C74}"/>
              </a:ext>
            </a:extLst>
          </p:cNvPr>
          <p:cNvSpPr/>
          <p:nvPr/>
        </p:nvSpPr>
        <p:spPr>
          <a:xfrm>
            <a:off x="997568" y="4686454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C378F50-941F-4FAD-B7F6-A1198F279DDF}"/>
              </a:ext>
            </a:extLst>
          </p:cNvPr>
          <p:cNvSpPr/>
          <p:nvPr/>
        </p:nvSpPr>
        <p:spPr>
          <a:xfrm>
            <a:off x="1391117" y="488240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8C21AD-33A2-D9CC-ED5A-B7867E771800}"/>
              </a:ext>
            </a:extLst>
          </p:cNvPr>
          <p:cNvCxnSpPr>
            <a:cxnSpLocks/>
          </p:cNvCxnSpPr>
          <p:nvPr/>
        </p:nvCxnSpPr>
        <p:spPr>
          <a:xfrm>
            <a:off x="1510185" y="4014962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B5D848-3810-0C8E-87A5-6E4CF4306771}"/>
              </a:ext>
            </a:extLst>
          </p:cNvPr>
          <p:cNvCxnSpPr>
            <a:cxnSpLocks/>
          </p:cNvCxnSpPr>
          <p:nvPr/>
        </p:nvCxnSpPr>
        <p:spPr>
          <a:xfrm>
            <a:off x="1520249" y="4997488"/>
            <a:ext cx="374131" cy="797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5FF17B6-AC18-BBF1-2BA7-324778A37671}"/>
              </a:ext>
            </a:extLst>
          </p:cNvPr>
          <p:cNvCxnSpPr>
            <a:cxnSpLocks/>
          </p:cNvCxnSpPr>
          <p:nvPr/>
        </p:nvCxnSpPr>
        <p:spPr>
          <a:xfrm>
            <a:off x="747360" y="5004798"/>
            <a:ext cx="369276" cy="667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37804F-017B-5E7B-8892-9F140DD3F9F3}"/>
              </a:ext>
            </a:extLst>
          </p:cNvPr>
          <p:cNvCxnSpPr>
            <a:cxnSpLocks/>
          </p:cNvCxnSpPr>
          <p:nvPr/>
        </p:nvCxnSpPr>
        <p:spPr>
          <a:xfrm>
            <a:off x="942669" y="4220687"/>
            <a:ext cx="116572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90D3E34C-3DC3-F412-104E-D358E784D52D}"/>
              </a:ext>
            </a:extLst>
          </p:cNvPr>
          <p:cNvSpPr/>
          <p:nvPr/>
        </p:nvSpPr>
        <p:spPr>
          <a:xfrm>
            <a:off x="810502" y="4096366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934ECF-FF74-4BCC-DEBD-3571393DFE3C}"/>
              </a:ext>
            </a:extLst>
          </p:cNvPr>
          <p:cNvCxnSpPr>
            <a:cxnSpLocks/>
          </p:cNvCxnSpPr>
          <p:nvPr/>
        </p:nvCxnSpPr>
        <p:spPr>
          <a:xfrm>
            <a:off x="1902468" y="4026392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DC4BF80-313F-B5FB-CAD3-233E28CB6420}"/>
              </a:ext>
            </a:extLst>
          </p:cNvPr>
          <p:cNvCxnSpPr>
            <a:cxnSpLocks/>
          </p:cNvCxnSpPr>
          <p:nvPr/>
        </p:nvCxnSpPr>
        <p:spPr>
          <a:xfrm>
            <a:off x="641390" y="4805522"/>
            <a:ext cx="602558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8841604-7A7B-01F3-1E5D-4105D3FF3189}"/>
              </a:ext>
            </a:extLst>
          </p:cNvPr>
          <p:cNvCxnSpPr>
            <a:cxnSpLocks/>
          </p:cNvCxnSpPr>
          <p:nvPr/>
        </p:nvCxnSpPr>
        <p:spPr>
          <a:xfrm>
            <a:off x="1146486" y="4614442"/>
            <a:ext cx="755982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7884132-FF0F-40B5-746C-60A834F4D5E3}"/>
              </a:ext>
            </a:extLst>
          </p:cNvPr>
          <p:cNvSpPr/>
          <p:nvPr/>
        </p:nvSpPr>
        <p:spPr>
          <a:xfrm>
            <a:off x="995326" y="4471845"/>
            <a:ext cx="238137" cy="238137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0700E3D-BDC0-FDE6-AFC8-283F0BB2E6B2}"/>
              </a:ext>
            </a:extLst>
          </p:cNvPr>
          <p:cNvSpPr/>
          <p:nvPr/>
        </p:nvSpPr>
        <p:spPr>
          <a:xfrm>
            <a:off x="1199740" y="4084810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F6C31CF4-D3D0-E3C8-9B4B-54295FC72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2828319" y="59141"/>
            <a:ext cx="2770690" cy="2767568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2939293-99C8-D2E5-167A-DC0EEFB38770}"/>
              </a:ext>
            </a:extLst>
          </p:cNvPr>
          <p:cNvCxnSpPr>
            <a:cxnSpLocks/>
          </p:cNvCxnSpPr>
          <p:nvPr/>
        </p:nvCxnSpPr>
        <p:spPr>
          <a:xfrm>
            <a:off x="3093287" y="1193955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E6C476-9073-BFE5-704E-3EC593C94854}"/>
              </a:ext>
            </a:extLst>
          </p:cNvPr>
          <p:cNvCxnSpPr>
            <a:cxnSpLocks/>
          </p:cNvCxnSpPr>
          <p:nvPr/>
        </p:nvCxnSpPr>
        <p:spPr>
          <a:xfrm>
            <a:off x="3882535" y="1182525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4EFB982-8A56-CF59-0771-AA3D8D4A188B}"/>
              </a:ext>
            </a:extLst>
          </p:cNvPr>
          <p:cNvSpPr/>
          <p:nvPr/>
        </p:nvSpPr>
        <p:spPr>
          <a:xfrm>
            <a:off x="3763467" y="1854017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5755DC-16BC-7614-213D-9C161A025407}"/>
              </a:ext>
            </a:extLst>
          </p:cNvPr>
          <p:cNvSpPr/>
          <p:nvPr/>
        </p:nvSpPr>
        <p:spPr>
          <a:xfrm>
            <a:off x="4157016" y="2049972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760E04-C28D-2C71-AA26-7BC3F2838DD3}"/>
              </a:ext>
            </a:extLst>
          </p:cNvPr>
          <p:cNvCxnSpPr>
            <a:cxnSpLocks/>
          </p:cNvCxnSpPr>
          <p:nvPr/>
        </p:nvCxnSpPr>
        <p:spPr>
          <a:xfrm>
            <a:off x="4276084" y="1182525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F3F0BF-8E04-3A38-0177-18418DD1A304}"/>
              </a:ext>
            </a:extLst>
          </p:cNvPr>
          <p:cNvCxnSpPr>
            <a:cxnSpLocks/>
          </p:cNvCxnSpPr>
          <p:nvPr/>
        </p:nvCxnSpPr>
        <p:spPr>
          <a:xfrm>
            <a:off x="4286148" y="2165051"/>
            <a:ext cx="374131" cy="797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C806BC0-0C55-767D-7755-1A7F407991EF}"/>
              </a:ext>
            </a:extLst>
          </p:cNvPr>
          <p:cNvCxnSpPr>
            <a:cxnSpLocks/>
          </p:cNvCxnSpPr>
          <p:nvPr/>
        </p:nvCxnSpPr>
        <p:spPr>
          <a:xfrm>
            <a:off x="3513259" y="2172361"/>
            <a:ext cx="369276" cy="667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933514D-8F71-DBF6-6149-5B79930D912E}"/>
              </a:ext>
            </a:extLst>
          </p:cNvPr>
          <p:cNvCxnSpPr>
            <a:cxnSpLocks/>
          </p:cNvCxnSpPr>
          <p:nvPr/>
        </p:nvCxnSpPr>
        <p:spPr>
          <a:xfrm>
            <a:off x="3708568" y="1388250"/>
            <a:ext cx="116572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A48EB3-FC06-6C59-52A9-57029536228C}"/>
              </a:ext>
            </a:extLst>
          </p:cNvPr>
          <p:cNvCxnSpPr>
            <a:cxnSpLocks/>
          </p:cNvCxnSpPr>
          <p:nvPr/>
        </p:nvCxnSpPr>
        <p:spPr>
          <a:xfrm>
            <a:off x="4668367" y="1193955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F7792A8-C33A-A1ED-4DAF-8530504F5D17}"/>
              </a:ext>
            </a:extLst>
          </p:cNvPr>
          <p:cNvCxnSpPr>
            <a:cxnSpLocks/>
          </p:cNvCxnSpPr>
          <p:nvPr/>
        </p:nvCxnSpPr>
        <p:spPr>
          <a:xfrm>
            <a:off x="3407289" y="1973085"/>
            <a:ext cx="602558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6FAB6AA-538D-C141-365E-C788DEDA428C}"/>
              </a:ext>
            </a:extLst>
          </p:cNvPr>
          <p:cNvCxnSpPr>
            <a:cxnSpLocks/>
          </p:cNvCxnSpPr>
          <p:nvPr/>
        </p:nvCxnSpPr>
        <p:spPr>
          <a:xfrm>
            <a:off x="3986936" y="2367113"/>
            <a:ext cx="226728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BC36499-3235-651F-22FC-60B7D0283D51}"/>
              </a:ext>
            </a:extLst>
          </p:cNvPr>
          <p:cNvSpPr/>
          <p:nvPr/>
        </p:nvSpPr>
        <p:spPr>
          <a:xfrm>
            <a:off x="3761225" y="1639408"/>
            <a:ext cx="238137" cy="238137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589759B-4C77-8F39-760A-A93F8AE65F97}"/>
              </a:ext>
            </a:extLst>
          </p:cNvPr>
          <p:cNvSpPr/>
          <p:nvPr/>
        </p:nvSpPr>
        <p:spPr>
          <a:xfrm>
            <a:off x="3265659" y="183428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1E28B9E-192A-7FCC-833D-5A1EDC21E1D4}"/>
              </a:ext>
            </a:extLst>
          </p:cNvPr>
          <p:cNvSpPr/>
          <p:nvPr/>
        </p:nvSpPr>
        <p:spPr>
          <a:xfrm>
            <a:off x="3369918" y="204023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D49E234-24DB-920E-92AC-80A7459D0B88}"/>
              </a:ext>
            </a:extLst>
          </p:cNvPr>
          <p:cNvSpPr/>
          <p:nvPr/>
        </p:nvSpPr>
        <p:spPr>
          <a:xfrm>
            <a:off x="3867868" y="224804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19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018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B1C2064-F271-B300-DFDB-37F0D5D6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32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667173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5220C36-3A31-1176-E90C-1A6BCE0D2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73" t="4242" r="4260" b="3037"/>
          <a:stretch/>
        </p:blipFill>
        <p:spPr>
          <a:xfrm>
            <a:off x="3702362" y="173736"/>
            <a:ext cx="3352800" cy="325526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72BB1A8-EF07-9CE0-FB71-E941A3E51153}"/>
              </a:ext>
            </a:extLst>
          </p:cNvPr>
          <p:cNvSpPr/>
          <p:nvPr/>
        </p:nvSpPr>
        <p:spPr>
          <a:xfrm>
            <a:off x="4378910" y="2509028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E81670-E7E8-95EF-A3A3-CC13C5A0CFCC}"/>
              </a:ext>
            </a:extLst>
          </p:cNvPr>
          <p:cNvSpPr/>
          <p:nvPr/>
        </p:nvSpPr>
        <p:spPr>
          <a:xfrm>
            <a:off x="4841893" y="227131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D2C38E-2BBF-91D0-8F12-58103D703639}"/>
              </a:ext>
            </a:extLst>
          </p:cNvPr>
          <p:cNvCxnSpPr>
            <a:cxnSpLocks/>
          </p:cNvCxnSpPr>
          <p:nvPr/>
        </p:nvCxnSpPr>
        <p:spPr>
          <a:xfrm>
            <a:off x="4499190" y="349321"/>
            <a:ext cx="0" cy="276449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93C00D-F033-CAFA-A9EE-A18DCE1E09AD}"/>
              </a:ext>
            </a:extLst>
          </p:cNvPr>
          <p:cNvCxnSpPr>
            <a:cxnSpLocks/>
          </p:cNvCxnSpPr>
          <p:nvPr/>
        </p:nvCxnSpPr>
        <p:spPr>
          <a:xfrm>
            <a:off x="5657380" y="349321"/>
            <a:ext cx="0" cy="276449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32548B-6804-8685-9E79-9654A8045092}"/>
              </a:ext>
            </a:extLst>
          </p:cNvPr>
          <p:cNvCxnSpPr>
            <a:cxnSpLocks/>
          </p:cNvCxnSpPr>
          <p:nvPr/>
        </p:nvCxnSpPr>
        <p:spPr>
          <a:xfrm>
            <a:off x="4959815" y="2395757"/>
            <a:ext cx="70876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AF303E5-FE82-838C-8C6F-B786C22D65A8}"/>
              </a:ext>
            </a:extLst>
          </p:cNvPr>
          <p:cNvSpPr/>
          <p:nvPr/>
        </p:nvSpPr>
        <p:spPr>
          <a:xfrm>
            <a:off x="4048303" y="324381"/>
            <a:ext cx="450887" cy="2764495"/>
          </a:xfrm>
          <a:prstGeom prst="rect">
            <a:avLst/>
          </a:prstGeom>
          <a:solidFill>
            <a:srgbClr val="C00000">
              <a:alpha val="1059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F7588E-CCCB-358B-9D18-EF434C3869EA}"/>
              </a:ext>
            </a:extLst>
          </p:cNvPr>
          <p:cNvSpPr/>
          <p:nvPr/>
        </p:nvSpPr>
        <p:spPr>
          <a:xfrm>
            <a:off x="4956061" y="324380"/>
            <a:ext cx="697630" cy="2764495"/>
          </a:xfrm>
          <a:prstGeom prst="rect">
            <a:avLst/>
          </a:prstGeom>
          <a:solidFill>
            <a:srgbClr val="C00000">
              <a:alpha val="1059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13128-F1A8-1ABF-B0AB-44B50785CBB1}"/>
              </a:ext>
            </a:extLst>
          </p:cNvPr>
          <p:cNvCxnSpPr>
            <a:cxnSpLocks/>
          </p:cNvCxnSpPr>
          <p:nvPr/>
        </p:nvCxnSpPr>
        <p:spPr>
          <a:xfrm>
            <a:off x="4371269" y="2394849"/>
            <a:ext cx="70876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5CA5E2E-6E95-2AA6-C3A4-FF53B0D89493}"/>
              </a:ext>
            </a:extLst>
          </p:cNvPr>
          <p:cNvSpPr/>
          <p:nvPr/>
        </p:nvSpPr>
        <p:spPr>
          <a:xfrm>
            <a:off x="4264539" y="2275047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FC1BC906-518F-D564-241B-341A534CD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73" t="4242" r="4260" b="3037"/>
          <a:stretch/>
        </p:blipFill>
        <p:spPr>
          <a:xfrm>
            <a:off x="0" y="3217571"/>
            <a:ext cx="3352800" cy="3255264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250BC087-DBAD-2624-2D4E-47D60B7E2158}"/>
              </a:ext>
            </a:extLst>
          </p:cNvPr>
          <p:cNvSpPr/>
          <p:nvPr/>
        </p:nvSpPr>
        <p:spPr>
          <a:xfrm>
            <a:off x="682378" y="554047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70A694D-65AC-DB57-F7C3-E42758256D13}"/>
              </a:ext>
            </a:extLst>
          </p:cNvPr>
          <p:cNvSpPr/>
          <p:nvPr/>
        </p:nvSpPr>
        <p:spPr>
          <a:xfrm>
            <a:off x="1140446" y="5318964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4219C304-DC12-FC31-8B69-25069ED47D5D}"/>
              </a:ext>
            </a:extLst>
          </p:cNvPr>
          <p:cNvSpPr/>
          <p:nvPr/>
        </p:nvSpPr>
        <p:spPr>
          <a:xfrm>
            <a:off x="340810" y="3364976"/>
            <a:ext cx="1615898" cy="2760889"/>
          </a:xfrm>
          <a:prstGeom prst="parallelogram">
            <a:avLst>
              <a:gd name="adj" fmla="val 86030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73F13ACA-B95D-BACD-C21E-23646AC70FEE}"/>
              </a:ext>
            </a:extLst>
          </p:cNvPr>
          <p:cNvSpPr/>
          <p:nvPr/>
        </p:nvSpPr>
        <p:spPr>
          <a:xfrm flipH="1">
            <a:off x="-504184" y="3373289"/>
            <a:ext cx="2100417" cy="2760889"/>
          </a:xfrm>
          <a:prstGeom prst="parallelogram">
            <a:avLst>
              <a:gd name="adj" fmla="val 68298"/>
            </a:avLst>
          </a:prstGeom>
          <a:solidFill>
            <a:schemeClr val="accent6">
              <a:alpha val="3094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270BA4-E4E1-7C3A-CA8D-2C881ABDB845}"/>
              </a:ext>
            </a:extLst>
          </p:cNvPr>
          <p:cNvSpPr/>
          <p:nvPr/>
        </p:nvSpPr>
        <p:spPr>
          <a:xfrm>
            <a:off x="563309" y="5302338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AC8BE7-5C54-917C-F4BF-471D48CB77D9}"/>
              </a:ext>
            </a:extLst>
          </p:cNvPr>
          <p:cNvSpPr txBox="1"/>
          <p:nvPr/>
        </p:nvSpPr>
        <p:spPr>
          <a:xfrm>
            <a:off x="3572517" y="4091271"/>
            <a:ext cx="5444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[Question 9 is non discriminant]</a:t>
            </a:r>
          </a:p>
          <a:p>
            <a:r>
              <a:rPr lang="en-US" dirty="0"/>
              <a:t>The question does not yield different response patterns </a:t>
            </a:r>
          </a:p>
          <a:p>
            <a:r>
              <a:rPr lang="en-US" dirty="0"/>
              <a:t>Under different interpretations of the graph. </a:t>
            </a:r>
          </a:p>
        </p:txBody>
      </p:sp>
    </p:spTree>
    <p:extLst>
      <p:ext uri="{BB962C8B-B14F-4D97-AF65-F5344CB8AC3E}">
        <p14:creationId xmlns:p14="http://schemas.microsoft.com/office/powerpoint/2010/main" val="3891856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888789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5878E0F-D373-098D-E66D-D9D8D4CA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15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21477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5878E0F-D373-098D-E66D-D9D8D4CA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245644" y="132184"/>
            <a:ext cx="3341365" cy="33066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67F9F5D-8A48-26C2-A6F5-45E2A95C5855}"/>
              </a:ext>
            </a:extLst>
          </p:cNvPr>
          <p:cNvSpPr/>
          <p:nvPr/>
        </p:nvSpPr>
        <p:spPr>
          <a:xfrm>
            <a:off x="1415011" y="207766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348DDB-E0C1-0BCE-E0D5-49960E444A79}"/>
              </a:ext>
            </a:extLst>
          </p:cNvPr>
          <p:cNvCxnSpPr>
            <a:cxnSpLocks/>
          </p:cNvCxnSpPr>
          <p:nvPr/>
        </p:nvCxnSpPr>
        <p:spPr>
          <a:xfrm flipH="1" flipV="1">
            <a:off x="613784" y="437990"/>
            <a:ext cx="1012588" cy="19693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C4F083-8177-DAB0-A812-42038E69F7A6}"/>
              </a:ext>
            </a:extLst>
          </p:cNvPr>
          <p:cNvCxnSpPr>
            <a:cxnSpLocks/>
          </p:cNvCxnSpPr>
          <p:nvPr/>
        </p:nvCxnSpPr>
        <p:spPr>
          <a:xfrm>
            <a:off x="1623369" y="2407354"/>
            <a:ext cx="382164" cy="76054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4A30CC3-7CDA-6652-DC33-FCD1D5D634CF}"/>
              </a:ext>
            </a:extLst>
          </p:cNvPr>
          <p:cNvSpPr/>
          <p:nvPr/>
        </p:nvSpPr>
        <p:spPr>
          <a:xfrm>
            <a:off x="1186460" y="1638626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1E826B6C-BE01-D0C7-B084-E50D2D88E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3955149" y="132184"/>
            <a:ext cx="3341365" cy="330667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95DE87C-BCA4-56C1-62D8-DE5C86168DFD}"/>
              </a:ext>
            </a:extLst>
          </p:cNvPr>
          <p:cNvSpPr/>
          <p:nvPr/>
        </p:nvSpPr>
        <p:spPr>
          <a:xfrm>
            <a:off x="5124157" y="210075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0652C1-C886-BC3A-3F01-43A033677A7B}"/>
              </a:ext>
            </a:extLst>
          </p:cNvPr>
          <p:cNvCxnSpPr>
            <a:cxnSpLocks/>
          </p:cNvCxnSpPr>
          <p:nvPr/>
        </p:nvCxnSpPr>
        <p:spPr>
          <a:xfrm>
            <a:off x="5253013" y="2214572"/>
            <a:ext cx="91918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EAA92EE-32B4-246F-0F83-A45168097562}"/>
              </a:ext>
            </a:extLst>
          </p:cNvPr>
          <p:cNvSpPr/>
          <p:nvPr/>
        </p:nvSpPr>
        <p:spPr>
          <a:xfrm>
            <a:off x="5585218" y="2561684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EC526F-E58D-0C43-4C9F-D5AED55C2D52}"/>
              </a:ext>
            </a:extLst>
          </p:cNvPr>
          <p:cNvCxnSpPr>
            <a:cxnSpLocks/>
          </p:cNvCxnSpPr>
          <p:nvPr/>
        </p:nvCxnSpPr>
        <p:spPr>
          <a:xfrm flipV="1">
            <a:off x="6158752" y="389965"/>
            <a:ext cx="0" cy="273677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B086E-917D-B966-FAC8-8C8BACCDCBB7}"/>
              </a:ext>
            </a:extLst>
          </p:cNvPr>
          <p:cNvCxnSpPr>
            <a:cxnSpLocks/>
          </p:cNvCxnSpPr>
          <p:nvPr/>
        </p:nvCxnSpPr>
        <p:spPr>
          <a:xfrm>
            <a:off x="5362294" y="2904854"/>
            <a:ext cx="2635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417F4E-3E7F-7B1C-5F67-8E9AD1D019F4}"/>
              </a:ext>
            </a:extLst>
          </p:cNvPr>
          <p:cNvCxnSpPr>
            <a:cxnSpLocks/>
          </p:cNvCxnSpPr>
          <p:nvPr/>
        </p:nvCxnSpPr>
        <p:spPr>
          <a:xfrm>
            <a:off x="5726094" y="2674012"/>
            <a:ext cx="43938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1D68D2-802C-3726-73BC-832C3A788D50}"/>
              </a:ext>
            </a:extLst>
          </p:cNvPr>
          <p:cNvCxnSpPr>
            <a:cxnSpLocks/>
          </p:cNvCxnSpPr>
          <p:nvPr/>
        </p:nvCxnSpPr>
        <p:spPr>
          <a:xfrm>
            <a:off x="5243225" y="2443503"/>
            <a:ext cx="70256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8319F390-A1FD-FEB5-2FC2-E7A59E12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248069" y="3531616"/>
            <a:ext cx="3341365" cy="330667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8D8D25A-7DC7-407F-1F95-5524E9C4E1D8}"/>
              </a:ext>
            </a:extLst>
          </p:cNvPr>
          <p:cNvSpPr/>
          <p:nvPr/>
        </p:nvSpPr>
        <p:spPr>
          <a:xfrm>
            <a:off x="1417436" y="54771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298549-8343-3E74-2038-2C7240A08814}"/>
              </a:ext>
            </a:extLst>
          </p:cNvPr>
          <p:cNvCxnSpPr>
            <a:cxnSpLocks/>
          </p:cNvCxnSpPr>
          <p:nvPr/>
        </p:nvCxnSpPr>
        <p:spPr>
          <a:xfrm flipH="1" flipV="1">
            <a:off x="616209" y="3837422"/>
            <a:ext cx="1012588" cy="19693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391BCB-8071-2CAB-C1DA-7F2A741E634C}"/>
              </a:ext>
            </a:extLst>
          </p:cNvPr>
          <p:cNvCxnSpPr>
            <a:cxnSpLocks/>
          </p:cNvCxnSpPr>
          <p:nvPr/>
        </p:nvCxnSpPr>
        <p:spPr>
          <a:xfrm>
            <a:off x="1625794" y="5806786"/>
            <a:ext cx="382164" cy="76054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F73667C-CB0A-F048-1060-BF4BEBA7A861}"/>
              </a:ext>
            </a:extLst>
          </p:cNvPr>
          <p:cNvSpPr/>
          <p:nvPr/>
        </p:nvSpPr>
        <p:spPr>
          <a:xfrm>
            <a:off x="1188885" y="5038058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0ABA70-9095-EB46-61AB-7674FAF3FD0C}"/>
              </a:ext>
            </a:extLst>
          </p:cNvPr>
          <p:cNvCxnSpPr>
            <a:cxnSpLocks/>
          </p:cNvCxnSpPr>
          <p:nvPr/>
        </p:nvCxnSpPr>
        <p:spPr>
          <a:xfrm flipV="1">
            <a:off x="1057523" y="3744669"/>
            <a:ext cx="1407228" cy="28226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E3D438-4362-8269-3565-1E9C5BF2436E}"/>
              </a:ext>
            </a:extLst>
          </p:cNvPr>
          <p:cNvSpPr/>
          <p:nvPr/>
        </p:nvSpPr>
        <p:spPr>
          <a:xfrm>
            <a:off x="1638434" y="5036929"/>
            <a:ext cx="238137" cy="238137"/>
          </a:xfrm>
          <a:prstGeom prst="ellipse">
            <a:avLst/>
          </a:prstGeom>
          <a:solidFill>
            <a:schemeClr val="accent4">
              <a:alpha val="5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2726DA-2A59-5948-AD11-F5AB5CD3F03C}"/>
              </a:ext>
            </a:extLst>
          </p:cNvPr>
          <p:cNvCxnSpPr>
            <a:cxnSpLocks/>
          </p:cNvCxnSpPr>
          <p:nvPr/>
        </p:nvCxnSpPr>
        <p:spPr>
          <a:xfrm>
            <a:off x="627247" y="5610282"/>
            <a:ext cx="2674125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1DE7AE3-D802-86FA-A858-EFEBBDCA5C27}"/>
              </a:ext>
            </a:extLst>
          </p:cNvPr>
          <p:cNvSpPr/>
          <p:nvPr/>
        </p:nvSpPr>
        <p:spPr>
          <a:xfrm>
            <a:off x="2329780" y="5493002"/>
            <a:ext cx="238137" cy="238137"/>
          </a:xfrm>
          <a:prstGeom prst="ellipse">
            <a:avLst/>
          </a:prstGeom>
          <a:solidFill>
            <a:schemeClr val="accent4">
              <a:alpha val="5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3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5878E0F-D373-098D-E66D-D9D8D4CA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245644" y="132184"/>
            <a:ext cx="3341365" cy="33066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67F9F5D-8A48-26C2-A6F5-45E2A95C5855}"/>
              </a:ext>
            </a:extLst>
          </p:cNvPr>
          <p:cNvSpPr/>
          <p:nvPr/>
        </p:nvSpPr>
        <p:spPr>
          <a:xfrm>
            <a:off x="1415011" y="207766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348DDB-E0C1-0BCE-E0D5-49960E444A79}"/>
              </a:ext>
            </a:extLst>
          </p:cNvPr>
          <p:cNvCxnSpPr>
            <a:cxnSpLocks/>
          </p:cNvCxnSpPr>
          <p:nvPr/>
        </p:nvCxnSpPr>
        <p:spPr>
          <a:xfrm flipH="1" flipV="1">
            <a:off x="613784" y="437990"/>
            <a:ext cx="1012588" cy="19693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C4F083-8177-DAB0-A812-42038E69F7A6}"/>
              </a:ext>
            </a:extLst>
          </p:cNvPr>
          <p:cNvCxnSpPr>
            <a:cxnSpLocks/>
          </p:cNvCxnSpPr>
          <p:nvPr/>
        </p:nvCxnSpPr>
        <p:spPr>
          <a:xfrm>
            <a:off x="1623369" y="2407354"/>
            <a:ext cx="382164" cy="76054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4A30CC3-7CDA-6652-DC33-FCD1D5D634CF}"/>
              </a:ext>
            </a:extLst>
          </p:cNvPr>
          <p:cNvSpPr/>
          <p:nvPr/>
        </p:nvSpPr>
        <p:spPr>
          <a:xfrm>
            <a:off x="1186460" y="1638626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1E826B6C-BE01-D0C7-B084-E50D2D88E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3955149" y="132184"/>
            <a:ext cx="3341365" cy="330667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95DE87C-BCA4-56C1-62D8-DE5C86168DFD}"/>
              </a:ext>
            </a:extLst>
          </p:cNvPr>
          <p:cNvSpPr/>
          <p:nvPr/>
        </p:nvSpPr>
        <p:spPr>
          <a:xfrm>
            <a:off x="5124157" y="210075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0652C1-C886-BC3A-3F01-43A033677A7B}"/>
              </a:ext>
            </a:extLst>
          </p:cNvPr>
          <p:cNvCxnSpPr>
            <a:cxnSpLocks/>
          </p:cNvCxnSpPr>
          <p:nvPr/>
        </p:nvCxnSpPr>
        <p:spPr>
          <a:xfrm>
            <a:off x="5253013" y="2214572"/>
            <a:ext cx="91918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EAA92EE-32B4-246F-0F83-A45168097562}"/>
              </a:ext>
            </a:extLst>
          </p:cNvPr>
          <p:cNvSpPr/>
          <p:nvPr/>
        </p:nvSpPr>
        <p:spPr>
          <a:xfrm>
            <a:off x="5585218" y="2561684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EC526F-E58D-0C43-4C9F-D5AED55C2D52}"/>
              </a:ext>
            </a:extLst>
          </p:cNvPr>
          <p:cNvCxnSpPr>
            <a:cxnSpLocks/>
          </p:cNvCxnSpPr>
          <p:nvPr/>
        </p:nvCxnSpPr>
        <p:spPr>
          <a:xfrm flipV="1">
            <a:off x="6158752" y="389965"/>
            <a:ext cx="0" cy="273677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B086E-917D-B966-FAC8-8C8BACCDCBB7}"/>
              </a:ext>
            </a:extLst>
          </p:cNvPr>
          <p:cNvCxnSpPr>
            <a:cxnSpLocks/>
          </p:cNvCxnSpPr>
          <p:nvPr/>
        </p:nvCxnSpPr>
        <p:spPr>
          <a:xfrm>
            <a:off x="5362294" y="2904854"/>
            <a:ext cx="2635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417F4E-3E7F-7B1C-5F67-8E9AD1D019F4}"/>
              </a:ext>
            </a:extLst>
          </p:cNvPr>
          <p:cNvCxnSpPr>
            <a:cxnSpLocks/>
          </p:cNvCxnSpPr>
          <p:nvPr/>
        </p:nvCxnSpPr>
        <p:spPr>
          <a:xfrm>
            <a:off x="5726094" y="2674012"/>
            <a:ext cx="43938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1D68D2-802C-3726-73BC-832C3A788D50}"/>
              </a:ext>
            </a:extLst>
          </p:cNvPr>
          <p:cNvCxnSpPr>
            <a:cxnSpLocks/>
          </p:cNvCxnSpPr>
          <p:nvPr/>
        </p:nvCxnSpPr>
        <p:spPr>
          <a:xfrm>
            <a:off x="5243225" y="2443503"/>
            <a:ext cx="70256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8319F390-A1FD-FEB5-2FC2-E7A59E12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248069" y="3531616"/>
            <a:ext cx="3341365" cy="330667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8D8D25A-7DC7-407F-1F95-5524E9C4E1D8}"/>
              </a:ext>
            </a:extLst>
          </p:cNvPr>
          <p:cNvSpPr/>
          <p:nvPr/>
        </p:nvSpPr>
        <p:spPr>
          <a:xfrm>
            <a:off x="1417436" y="54771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298549-8343-3E74-2038-2C7240A08814}"/>
              </a:ext>
            </a:extLst>
          </p:cNvPr>
          <p:cNvCxnSpPr>
            <a:cxnSpLocks/>
          </p:cNvCxnSpPr>
          <p:nvPr/>
        </p:nvCxnSpPr>
        <p:spPr>
          <a:xfrm flipH="1" flipV="1">
            <a:off x="616209" y="3837422"/>
            <a:ext cx="1012588" cy="19693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391BCB-8071-2CAB-C1DA-7F2A741E634C}"/>
              </a:ext>
            </a:extLst>
          </p:cNvPr>
          <p:cNvCxnSpPr>
            <a:cxnSpLocks/>
          </p:cNvCxnSpPr>
          <p:nvPr/>
        </p:nvCxnSpPr>
        <p:spPr>
          <a:xfrm>
            <a:off x="1625794" y="5806786"/>
            <a:ext cx="382164" cy="76054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F73667C-CB0A-F048-1060-BF4BEBA7A861}"/>
              </a:ext>
            </a:extLst>
          </p:cNvPr>
          <p:cNvSpPr/>
          <p:nvPr/>
        </p:nvSpPr>
        <p:spPr>
          <a:xfrm>
            <a:off x="1188885" y="5038058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0ABA70-9095-EB46-61AB-7674FAF3FD0C}"/>
              </a:ext>
            </a:extLst>
          </p:cNvPr>
          <p:cNvCxnSpPr>
            <a:cxnSpLocks/>
          </p:cNvCxnSpPr>
          <p:nvPr/>
        </p:nvCxnSpPr>
        <p:spPr>
          <a:xfrm flipV="1">
            <a:off x="1057523" y="3744669"/>
            <a:ext cx="1407228" cy="28226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E3D438-4362-8269-3565-1E9C5BF2436E}"/>
              </a:ext>
            </a:extLst>
          </p:cNvPr>
          <p:cNvSpPr/>
          <p:nvPr/>
        </p:nvSpPr>
        <p:spPr>
          <a:xfrm>
            <a:off x="1638434" y="5036929"/>
            <a:ext cx="238137" cy="238137"/>
          </a:xfrm>
          <a:prstGeom prst="ellipse">
            <a:avLst/>
          </a:prstGeom>
          <a:solidFill>
            <a:schemeClr val="accent4">
              <a:alpha val="5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2726DA-2A59-5948-AD11-F5AB5CD3F03C}"/>
              </a:ext>
            </a:extLst>
          </p:cNvPr>
          <p:cNvCxnSpPr>
            <a:cxnSpLocks/>
          </p:cNvCxnSpPr>
          <p:nvPr/>
        </p:nvCxnSpPr>
        <p:spPr>
          <a:xfrm>
            <a:off x="627247" y="5610282"/>
            <a:ext cx="2674125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1DE7AE3-D802-86FA-A858-EFEBBDCA5C27}"/>
              </a:ext>
            </a:extLst>
          </p:cNvPr>
          <p:cNvSpPr/>
          <p:nvPr/>
        </p:nvSpPr>
        <p:spPr>
          <a:xfrm>
            <a:off x="5124157" y="2315806"/>
            <a:ext cx="238137" cy="238137"/>
          </a:xfrm>
          <a:prstGeom prst="ellipse">
            <a:avLst/>
          </a:prstGeom>
          <a:solidFill>
            <a:schemeClr val="accent4">
              <a:alpha val="5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DC1B1-0F5D-CF4E-9961-EFA5A7B061F5}"/>
              </a:ext>
            </a:extLst>
          </p:cNvPr>
          <p:cNvSpPr txBox="1"/>
          <p:nvPr/>
        </p:nvSpPr>
        <p:spPr>
          <a:xfrm>
            <a:off x="4829552" y="348312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77232-A01D-1545-B104-F8960D5B0CEB}"/>
              </a:ext>
            </a:extLst>
          </p:cNvPr>
          <p:cNvSpPr txBox="1"/>
          <p:nvPr/>
        </p:nvSpPr>
        <p:spPr>
          <a:xfrm>
            <a:off x="4829552" y="3789774"/>
            <a:ext cx="441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up satisficing to 1pt instead of 0.5 pts?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C2DB70-FAE6-9947-B610-AA505AB0EB82}"/>
              </a:ext>
            </a:extLst>
          </p:cNvPr>
          <p:cNvSpPr/>
          <p:nvPr/>
        </p:nvSpPr>
        <p:spPr>
          <a:xfrm>
            <a:off x="4660468" y="2549487"/>
            <a:ext cx="238137" cy="238137"/>
          </a:xfrm>
          <a:prstGeom prst="ellipse">
            <a:avLst/>
          </a:prstGeom>
          <a:solidFill>
            <a:schemeClr val="accent4">
              <a:alpha val="5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437A63-B02C-B54B-AF7A-113E25AAAF46}"/>
              </a:ext>
            </a:extLst>
          </p:cNvPr>
          <p:cNvCxnSpPr>
            <a:cxnSpLocks/>
          </p:cNvCxnSpPr>
          <p:nvPr/>
        </p:nvCxnSpPr>
        <p:spPr>
          <a:xfrm>
            <a:off x="4765441" y="2680752"/>
            <a:ext cx="48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22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00558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20120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0E80404-7B9E-18B6-580F-A397D067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09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00558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898257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C04717-FA8D-0001-7DC5-21B9071A3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96" t="3473" r="5604" b="2478"/>
          <a:stretch/>
        </p:blipFill>
        <p:spPr>
          <a:xfrm>
            <a:off x="0" y="0"/>
            <a:ext cx="3335258" cy="33418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009F2F1-86E9-6B87-BCE5-0AFBABE01BBC}"/>
              </a:ext>
            </a:extLst>
          </p:cNvPr>
          <p:cNvSpPr/>
          <p:nvPr/>
        </p:nvSpPr>
        <p:spPr>
          <a:xfrm>
            <a:off x="1187265" y="191699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237097-004A-F030-10A3-4B3202DF03C6}"/>
              </a:ext>
            </a:extLst>
          </p:cNvPr>
          <p:cNvCxnSpPr>
            <a:cxnSpLocks/>
          </p:cNvCxnSpPr>
          <p:nvPr/>
        </p:nvCxnSpPr>
        <p:spPr>
          <a:xfrm flipV="1">
            <a:off x="1299756" y="158394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26204FF-F4EF-4994-8861-BCB1D443D870}"/>
              </a:ext>
            </a:extLst>
          </p:cNvPr>
          <p:cNvSpPr/>
          <p:nvPr/>
        </p:nvSpPr>
        <p:spPr>
          <a:xfrm>
            <a:off x="1187265" y="2150584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FFE16C1-1963-859A-F59C-77083F146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96" t="3473" r="5604" b="2478"/>
          <a:stretch/>
        </p:blipFill>
        <p:spPr>
          <a:xfrm>
            <a:off x="3335258" y="0"/>
            <a:ext cx="3335258" cy="334183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267D04F-E92A-56F0-B1D6-E6520D5A6A75}"/>
              </a:ext>
            </a:extLst>
          </p:cNvPr>
          <p:cNvSpPr/>
          <p:nvPr/>
        </p:nvSpPr>
        <p:spPr>
          <a:xfrm>
            <a:off x="4648170" y="261398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38C761-F463-E140-F74F-0887B2A021F9}"/>
              </a:ext>
            </a:extLst>
          </p:cNvPr>
          <p:cNvCxnSpPr>
            <a:cxnSpLocks/>
          </p:cNvCxnSpPr>
          <p:nvPr/>
        </p:nvCxnSpPr>
        <p:spPr>
          <a:xfrm flipV="1">
            <a:off x="4648170" y="184451"/>
            <a:ext cx="1381468" cy="277854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F442E05-8AA9-0944-8D99-65DB4F233C68}"/>
              </a:ext>
            </a:extLst>
          </p:cNvPr>
          <p:cNvSpPr/>
          <p:nvPr/>
        </p:nvSpPr>
        <p:spPr>
          <a:xfrm>
            <a:off x="5345482" y="121644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5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9332825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F6CCCAE-3648-C6C2-E364-50A5BFCC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3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6854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F6CCCAE-3648-C6C2-E364-50A5BFCC0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6" t="3067" r="5433" b="2645"/>
          <a:stretch/>
        </p:blipFill>
        <p:spPr>
          <a:xfrm>
            <a:off x="242370" y="168006"/>
            <a:ext cx="3205909" cy="326099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54B9E7-40E3-F717-A6C0-75E0E3C48111}"/>
              </a:ext>
            </a:extLst>
          </p:cNvPr>
          <p:cNvCxnSpPr>
            <a:cxnSpLocks/>
          </p:cNvCxnSpPr>
          <p:nvPr/>
        </p:nvCxnSpPr>
        <p:spPr>
          <a:xfrm flipV="1">
            <a:off x="1465009" y="268562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AB19CE3-2291-58B9-9F91-DB08E5BCD41A}"/>
              </a:ext>
            </a:extLst>
          </p:cNvPr>
          <p:cNvSpPr/>
          <p:nvPr/>
        </p:nvSpPr>
        <p:spPr>
          <a:xfrm>
            <a:off x="1345940" y="2272627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1E9A58-D76A-4849-17AA-977D06695214}"/>
              </a:ext>
            </a:extLst>
          </p:cNvPr>
          <p:cNvSpPr/>
          <p:nvPr/>
        </p:nvSpPr>
        <p:spPr>
          <a:xfrm>
            <a:off x="1340002" y="2040428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1083568-8929-543D-CCD3-82EB8955A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6" t="3067" r="5433" b="2645"/>
          <a:stretch/>
        </p:blipFill>
        <p:spPr>
          <a:xfrm>
            <a:off x="3512043" y="178068"/>
            <a:ext cx="3205909" cy="326099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2CE39FF-03FE-41D4-535E-72672B20A29D}"/>
              </a:ext>
            </a:extLst>
          </p:cNvPr>
          <p:cNvSpPr/>
          <p:nvPr/>
        </p:nvSpPr>
        <p:spPr>
          <a:xfrm>
            <a:off x="4609674" y="2062682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2FE3C4-1597-5839-663A-E6C0639D3A6D}"/>
              </a:ext>
            </a:extLst>
          </p:cNvPr>
          <p:cNvCxnSpPr>
            <a:cxnSpLocks/>
          </p:cNvCxnSpPr>
          <p:nvPr/>
        </p:nvCxnSpPr>
        <p:spPr>
          <a:xfrm flipV="1">
            <a:off x="4271544" y="350322"/>
            <a:ext cx="1369235" cy="274890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4293B97-43F1-DA35-EBD0-8CA3F654DE0A}"/>
              </a:ext>
            </a:extLst>
          </p:cNvPr>
          <p:cNvSpPr/>
          <p:nvPr/>
        </p:nvSpPr>
        <p:spPr>
          <a:xfrm>
            <a:off x="4835935" y="160747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21F2F2F-C57E-0B20-F63E-4FD8B4569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6" t="3067" r="5433" b="2645"/>
          <a:stretch/>
        </p:blipFill>
        <p:spPr>
          <a:xfrm>
            <a:off x="3512043" y="3181085"/>
            <a:ext cx="3205909" cy="326099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F5E36FB-78C7-0D57-3D8D-F6B9DAC5AB75}"/>
              </a:ext>
            </a:extLst>
          </p:cNvPr>
          <p:cNvSpPr/>
          <p:nvPr/>
        </p:nvSpPr>
        <p:spPr>
          <a:xfrm>
            <a:off x="4609674" y="506569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BA16BD-8EE1-7889-5617-63576608813F}"/>
              </a:ext>
            </a:extLst>
          </p:cNvPr>
          <p:cNvCxnSpPr>
            <a:cxnSpLocks/>
          </p:cNvCxnSpPr>
          <p:nvPr/>
        </p:nvCxnSpPr>
        <p:spPr>
          <a:xfrm flipV="1">
            <a:off x="4271544" y="3353339"/>
            <a:ext cx="1369235" cy="274890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BF2E066-31BE-E3F6-F066-3481838196A8}"/>
              </a:ext>
            </a:extLst>
          </p:cNvPr>
          <p:cNvSpPr/>
          <p:nvPr/>
        </p:nvSpPr>
        <p:spPr>
          <a:xfrm>
            <a:off x="4835935" y="461049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8945B3-717F-00C0-0E5F-9CF79FD2C1D7}"/>
              </a:ext>
            </a:extLst>
          </p:cNvPr>
          <p:cNvCxnSpPr>
            <a:cxnSpLocks/>
          </p:cNvCxnSpPr>
          <p:nvPr/>
        </p:nvCxnSpPr>
        <p:spPr>
          <a:xfrm flipH="1" flipV="1">
            <a:off x="3834333" y="5184767"/>
            <a:ext cx="444895" cy="917472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45B856-EB2C-EDFA-9855-9954CE6502F2}"/>
              </a:ext>
            </a:extLst>
          </p:cNvPr>
          <p:cNvCxnSpPr>
            <a:cxnSpLocks/>
          </p:cNvCxnSpPr>
          <p:nvPr/>
        </p:nvCxnSpPr>
        <p:spPr>
          <a:xfrm>
            <a:off x="3802451" y="5184767"/>
            <a:ext cx="283655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448812-7257-12FD-2B27-636D91635A21}"/>
              </a:ext>
            </a:extLst>
          </p:cNvPr>
          <p:cNvSpPr/>
          <p:nvPr/>
        </p:nvSpPr>
        <p:spPr>
          <a:xfrm>
            <a:off x="5521710" y="505939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561328-5BAE-7AD8-E8C4-6F63AED41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47" b="4361"/>
          <a:stretch/>
        </p:blipFill>
        <p:spPr>
          <a:xfrm>
            <a:off x="414337" y="107156"/>
            <a:ext cx="3357155" cy="315739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F08D6E-8342-8B44-AFBE-B9CDA3FF4D57}"/>
              </a:ext>
            </a:extLst>
          </p:cNvPr>
          <p:cNvCxnSpPr>
            <a:cxnSpLocks/>
          </p:cNvCxnSpPr>
          <p:nvPr/>
        </p:nvCxnSpPr>
        <p:spPr>
          <a:xfrm>
            <a:off x="701720" y="1687762"/>
            <a:ext cx="2612571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E5507F9-5868-9EED-A8A2-535B7512DA84}"/>
              </a:ext>
            </a:extLst>
          </p:cNvPr>
          <p:cNvSpPr/>
          <p:nvPr/>
        </p:nvSpPr>
        <p:spPr>
          <a:xfrm>
            <a:off x="1625954" y="156678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303CFF-2201-3B44-59E8-4F94ED2E6E42}"/>
              </a:ext>
            </a:extLst>
          </p:cNvPr>
          <p:cNvSpPr/>
          <p:nvPr/>
        </p:nvSpPr>
        <p:spPr>
          <a:xfrm>
            <a:off x="1201093" y="156678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10DF9-093E-A9ED-9137-2EF16533ACAB}"/>
              </a:ext>
            </a:extLst>
          </p:cNvPr>
          <p:cNvSpPr txBox="1"/>
          <p:nvPr/>
        </p:nvSpPr>
        <p:spPr>
          <a:xfrm>
            <a:off x="4270786" y="2086984"/>
            <a:ext cx="5444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[Question 6 is non discriminant]</a:t>
            </a:r>
          </a:p>
          <a:p>
            <a:r>
              <a:rPr lang="en-US" dirty="0"/>
              <a:t>The question does not yield different response patterns </a:t>
            </a:r>
          </a:p>
          <a:p>
            <a:r>
              <a:rPr lang="en-US" dirty="0"/>
              <a:t>Under different interpretations of the graph. </a:t>
            </a:r>
          </a:p>
        </p:txBody>
      </p:sp>
    </p:spTree>
    <p:extLst>
      <p:ext uri="{BB962C8B-B14F-4D97-AF65-F5344CB8AC3E}">
        <p14:creationId xmlns:p14="http://schemas.microsoft.com/office/powerpoint/2010/main" val="42642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557449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EC90F76-4DDF-76E8-51AD-32A5440D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21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6814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058C05-1EDE-3430-C7D7-7B419E308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7" t="3261" r="5476" b="4444"/>
          <a:stretch/>
        </p:blipFill>
        <p:spPr>
          <a:xfrm>
            <a:off x="127000" y="0"/>
            <a:ext cx="3314700" cy="3302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8501C3-1C06-5668-FB80-74F3C091DCCD}"/>
              </a:ext>
            </a:extLst>
          </p:cNvPr>
          <p:cNvCxnSpPr>
            <a:cxnSpLocks/>
          </p:cNvCxnSpPr>
          <p:nvPr/>
        </p:nvCxnSpPr>
        <p:spPr>
          <a:xfrm flipV="1">
            <a:off x="2324767" y="188199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ED62400-D2E7-653C-2D3C-886AB3812492}"/>
              </a:ext>
            </a:extLst>
          </p:cNvPr>
          <p:cNvSpPr/>
          <p:nvPr/>
        </p:nvSpPr>
        <p:spPr>
          <a:xfrm>
            <a:off x="2207444" y="19523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C6531-EDE1-D1B8-29D0-D5ACD63E1EAD}"/>
              </a:ext>
            </a:extLst>
          </p:cNvPr>
          <p:cNvCxnSpPr>
            <a:cxnSpLocks/>
          </p:cNvCxnSpPr>
          <p:nvPr/>
        </p:nvCxnSpPr>
        <p:spPr>
          <a:xfrm>
            <a:off x="1403962" y="2070258"/>
            <a:ext cx="920805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ACD439-BEC6-A95B-0A30-3E22F6CD75A7}"/>
              </a:ext>
            </a:extLst>
          </p:cNvPr>
          <p:cNvCxnSpPr>
            <a:cxnSpLocks/>
          </p:cNvCxnSpPr>
          <p:nvPr/>
        </p:nvCxnSpPr>
        <p:spPr>
          <a:xfrm flipV="1">
            <a:off x="3260939" y="218691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AFEBDBF-C3B1-07E8-7F0C-6B5286302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7" t="3261" r="5476" b="4444"/>
          <a:stretch/>
        </p:blipFill>
        <p:spPr>
          <a:xfrm>
            <a:off x="3801357" y="0"/>
            <a:ext cx="3314700" cy="3302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FEC2A6-3177-F7A9-6916-FE8B309D582B}"/>
              </a:ext>
            </a:extLst>
          </p:cNvPr>
          <p:cNvCxnSpPr>
            <a:cxnSpLocks/>
          </p:cNvCxnSpPr>
          <p:nvPr/>
        </p:nvCxnSpPr>
        <p:spPr>
          <a:xfrm flipV="1">
            <a:off x="5522144" y="218691"/>
            <a:ext cx="1413152" cy="28001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70EBCF4-0EB3-641E-D71B-5590869D8BC3}"/>
              </a:ext>
            </a:extLst>
          </p:cNvPr>
          <p:cNvSpPr/>
          <p:nvPr/>
        </p:nvSpPr>
        <p:spPr>
          <a:xfrm>
            <a:off x="5881801" y="19523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C45B8D-1DA7-843E-044B-93A8671B1E78}"/>
              </a:ext>
            </a:extLst>
          </p:cNvPr>
          <p:cNvSpPr/>
          <p:nvPr/>
        </p:nvSpPr>
        <p:spPr>
          <a:xfrm>
            <a:off x="1269652" y="194356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2EC221-7E4E-2C6C-D9DA-14023BF7A146}"/>
              </a:ext>
            </a:extLst>
          </p:cNvPr>
          <p:cNvSpPr/>
          <p:nvPr/>
        </p:nvSpPr>
        <p:spPr>
          <a:xfrm>
            <a:off x="1743686" y="2417512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8BE75-3017-7EFE-9B4F-8ACBAB551B93}"/>
              </a:ext>
            </a:extLst>
          </p:cNvPr>
          <p:cNvCxnSpPr>
            <a:cxnSpLocks/>
          </p:cNvCxnSpPr>
          <p:nvPr/>
        </p:nvCxnSpPr>
        <p:spPr>
          <a:xfrm>
            <a:off x="1864364" y="2534198"/>
            <a:ext cx="46040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B69E20-6F26-1C62-0958-D6AE76E17B5B}"/>
              </a:ext>
            </a:extLst>
          </p:cNvPr>
          <p:cNvCxnSpPr>
            <a:cxnSpLocks/>
          </p:cNvCxnSpPr>
          <p:nvPr/>
        </p:nvCxnSpPr>
        <p:spPr>
          <a:xfrm flipH="1" flipV="1">
            <a:off x="4133735" y="218691"/>
            <a:ext cx="1402121" cy="278881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B6AC5-E6C6-27F3-C113-520839D4A302}"/>
              </a:ext>
            </a:extLst>
          </p:cNvPr>
          <p:cNvSpPr/>
          <p:nvPr/>
        </p:nvSpPr>
        <p:spPr>
          <a:xfrm>
            <a:off x="4711792" y="1469220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048DFE-B142-2570-FD2D-9CFAF3E6945C}"/>
              </a:ext>
            </a:extLst>
          </p:cNvPr>
          <p:cNvSpPr/>
          <p:nvPr/>
        </p:nvSpPr>
        <p:spPr>
          <a:xfrm>
            <a:off x="4941429" y="193366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4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058C05-1EDE-3430-C7D7-7B419E308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7" t="3261" r="5476" b="4444"/>
          <a:stretch/>
        </p:blipFill>
        <p:spPr>
          <a:xfrm>
            <a:off x="127000" y="0"/>
            <a:ext cx="3314700" cy="3302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8501C3-1C06-5668-FB80-74F3C091DCCD}"/>
              </a:ext>
            </a:extLst>
          </p:cNvPr>
          <p:cNvCxnSpPr>
            <a:cxnSpLocks/>
          </p:cNvCxnSpPr>
          <p:nvPr/>
        </p:nvCxnSpPr>
        <p:spPr>
          <a:xfrm flipV="1">
            <a:off x="2324767" y="188199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ED62400-D2E7-653C-2D3C-886AB3812492}"/>
              </a:ext>
            </a:extLst>
          </p:cNvPr>
          <p:cNvSpPr/>
          <p:nvPr/>
        </p:nvSpPr>
        <p:spPr>
          <a:xfrm>
            <a:off x="2207444" y="19523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C6531-EDE1-D1B8-29D0-D5ACD63E1EAD}"/>
              </a:ext>
            </a:extLst>
          </p:cNvPr>
          <p:cNvCxnSpPr>
            <a:cxnSpLocks/>
          </p:cNvCxnSpPr>
          <p:nvPr/>
        </p:nvCxnSpPr>
        <p:spPr>
          <a:xfrm>
            <a:off x="1403962" y="2070258"/>
            <a:ext cx="920805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ACD439-BEC6-A95B-0A30-3E22F6CD75A7}"/>
              </a:ext>
            </a:extLst>
          </p:cNvPr>
          <p:cNvCxnSpPr>
            <a:cxnSpLocks/>
          </p:cNvCxnSpPr>
          <p:nvPr/>
        </p:nvCxnSpPr>
        <p:spPr>
          <a:xfrm flipV="1">
            <a:off x="3260939" y="218691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AFEBDBF-C3B1-07E8-7F0C-6B5286302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7" t="3261" r="5476" b="4444"/>
          <a:stretch/>
        </p:blipFill>
        <p:spPr>
          <a:xfrm>
            <a:off x="3801357" y="0"/>
            <a:ext cx="3314700" cy="3302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FEC2A6-3177-F7A9-6916-FE8B309D582B}"/>
              </a:ext>
            </a:extLst>
          </p:cNvPr>
          <p:cNvCxnSpPr>
            <a:cxnSpLocks/>
          </p:cNvCxnSpPr>
          <p:nvPr/>
        </p:nvCxnSpPr>
        <p:spPr>
          <a:xfrm flipV="1">
            <a:off x="5522144" y="218691"/>
            <a:ext cx="1413152" cy="28001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70EBCF4-0EB3-641E-D71B-5590869D8BC3}"/>
              </a:ext>
            </a:extLst>
          </p:cNvPr>
          <p:cNvSpPr/>
          <p:nvPr/>
        </p:nvSpPr>
        <p:spPr>
          <a:xfrm>
            <a:off x="5881801" y="19523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C45B8D-1DA7-843E-044B-93A8671B1E78}"/>
              </a:ext>
            </a:extLst>
          </p:cNvPr>
          <p:cNvSpPr/>
          <p:nvPr/>
        </p:nvSpPr>
        <p:spPr>
          <a:xfrm>
            <a:off x="1269652" y="194356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2EC221-7E4E-2C6C-D9DA-14023BF7A146}"/>
              </a:ext>
            </a:extLst>
          </p:cNvPr>
          <p:cNvSpPr/>
          <p:nvPr/>
        </p:nvSpPr>
        <p:spPr>
          <a:xfrm>
            <a:off x="1743686" y="2417512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8BE75-3017-7EFE-9B4F-8ACBAB551B93}"/>
              </a:ext>
            </a:extLst>
          </p:cNvPr>
          <p:cNvCxnSpPr>
            <a:cxnSpLocks/>
          </p:cNvCxnSpPr>
          <p:nvPr/>
        </p:nvCxnSpPr>
        <p:spPr>
          <a:xfrm>
            <a:off x="1864364" y="2534198"/>
            <a:ext cx="46040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B69E20-6F26-1C62-0958-D6AE76E17B5B}"/>
              </a:ext>
            </a:extLst>
          </p:cNvPr>
          <p:cNvCxnSpPr>
            <a:cxnSpLocks/>
          </p:cNvCxnSpPr>
          <p:nvPr/>
        </p:nvCxnSpPr>
        <p:spPr>
          <a:xfrm flipH="1" flipV="1">
            <a:off x="4133735" y="218691"/>
            <a:ext cx="1402121" cy="278881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B6AC5-E6C6-27F3-C113-520839D4A302}"/>
              </a:ext>
            </a:extLst>
          </p:cNvPr>
          <p:cNvSpPr/>
          <p:nvPr/>
        </p:nvSpPr>
        <p:spPr>
          <a:xfrm>
            <a:off x="4711792" y="1469220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048DFE-B142-2570-FD2D-9CFAF3E6945C}"/>
              </a:ext>
            </a:extLst>
          </p:cNvPr>
          <p:cNvSpPr/>
          <p:nvPr/>
        </p:nvSpPr>
        <p:spPr>
          <a:xfrm>
            <a:off x="4941429" y="193366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0D6C04-1AF8-F841-BA86-62AC5BD93E74}"/>
              </a:ext>
            </a:extLst>
          </p:cNvPr>
          <p:cNvSpPr/>
          <p:nvPr/>
        </p:nvSpPr>
        <p:spPr>
          <a:xfrm>
            <a:off x="2086630" y="1695531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D20320-81AE-804F-B04A-9835ED5201BF}"/>
              </a:ext>
            </a:extLst>
          </p:cNvPr>
          <p:cNvSpPr/>
          <p:nvPr/>
        </p:nvSpPr>
        <p:spPr>
          <a:xfrm>
            <a:off x="2446287" y="2415129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EF59F-ABBE-3946-8232-30D361841871}"/>
              </a:ext>
            </a:extLst>
          </p:cNvPr>
          <p:cNvSpPr txBox="1"/>
          <p:nvPr/>
        </p:nvSpPr>
        <p:spPr>
          <a:xfrm>
            <a:off x="998606" y="3357595"/>
            <a:ext cx="3105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HN = 13, visual attractor</a:t>
            </a:r>
          </a:p>
          <a:p>
            <a:r>
              <a:rPr lang="en-US" dirty="0"/>
              <a:t>BF = 11,</a:t>
            </a:r>
          </a:p>
          <a:p>
            <a:r>
              <a:rPr lang="en-US" dirty="0"/>
              <a:t>F = 10… code as </a:t>
            </a:r>
            <a:r>
              <a:rPr lang="en-US" dirty="0" err="1"/>
              <a:t>orthog</a:t>
            </a:r>
            <a:endParaRPr lang="en-US" dirty="0"/>
          </a:p>
          <a:p>
            <a:r>
              <a:rPr lang="en-US" dirty="0"/>
              <a:t>EX … visual attractor/</a:t>
            </a:r>
            <a:r>
              <a:rPr lang="en-US" dirty="0" err="1"/>
              <a:t>wm</a:t>
            </a:r>
            <a:r>
              <a:rPr lang="en-US" dirty="0"/>
              <a:t> error </a:t>
            </a:r>
          </a:p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685038-6D54-4C4C-85D9-95169EEDA4F7}"/>
              </a:ext>
            </a:extLst>
          </p:cNvPr>
          <p:cNvSpPr/>
          <p:nvPr/>
        </p:nvSpPr>
        <p:spPr>
          <a:xfrm>
            <a:off x="2094565" y="1232782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B5F64A-40FB-FF46-A799-5CD8A218BC9D}"/>
              </a:ext>
            </a:extLst>
          </p:cNvPr>
          <p:cNvSpPr/>
          <p:nvPr/>
        </p:nvSpPr>
        <p:spPr>
          <a:xfrm>
            <a:off x="2102284" y="771834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EB265-38FD-1842-B302-53674A6B5C99}"/>
              </a:ext>
            </a:extLst>
          </p:cNvPr>
          <p:cNvSpPr txBox="1"/>
          <p:nvPr/>
        </p:nvSpPr>
        <p:spPr>
          <a:xfrm>
            <a:off x="284131" y="4682991"/>
            <a:ext cx="8157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FLAVORS OF ‘OTHER’ mistakes: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Within 1 hour offset from </a:t>
            </a:r>
            <a:r>
              <a:rPr lang="en-US" dirty="0" err="1"/>
              <a:t>orthog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Conflating encoding near </a:t>
            </a:r>
            <a:r>
              <a:rPr lang="en-US" dirty="0" err="1"/>
              <a:t>orthog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. PLH, above. ‘visual distractors’??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 “attractors” (vs) visual distractors [</a:t>
            </a:r>
            <a:r>
              <a:rPr lang="en-US" dirty="0" err="1"/>
              <a:t>ie</a:t>
            </a:r>
            <a:r>
              <a:rPr lang="en-US" dirty="0"/>
              <a:t>. Crossing something wrong on the way]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15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115738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E779EF4-06EF-EC6A-3F93-B7DD4C3F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907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3658231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E779EF4-06EF-EC6A-3F93-B7DD4C3FB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7" b="1119"/>
          <a:stretch/>
        </p:blipFill>
        <p:spPr>
          <a:xfrm>
            <a:off x="0" y="0"/>
            <a:ext cx="3851145" cy="35890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5B044D-7DDB-B242-7DB3-DD0AB6CF3C35}"/>
              </a:ext>
            </a:extLst>
          </p:cNvPr>
          <p:cNvCxnSpPr>
            <a:cxnSpLocks/>
          </p:cNvCxnSpPr>
          <p:nvPr/>
        </p:nvCxnSpPr>
        <p:spPr>
          <a:xfrm flipV="1">
            <a:off x="2111407" y="310119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BB9388-FFC0-EEE9-FDFA-7CD2E9294984}"/>
              </a:ext>
            </a:extLst>
          </p:cNvPr>
          <p:cNvCxnSpPr>
            <a:cxnSpLocks/>
          </p:cNvCxnSpPr>
          <p:nvPr/>
        </p:nvCxnSpPr>
        <p:spPr>
          <a:xfrm>
            <a:off x="1396342" y="2458878"/>
            <a:ext cx="715065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73DFA86-CD01-47D6-8E9A-6DCCA1CBB28C}"/>
              </a:ext>
            </a:extLst>
          </p:cNvPr>
          <p:cNvSpPr/>
          <p:nvPr/>
        </p:nvSpPr>
        <p:spPr>
          <a:xfrm>
            <a:off x="1277272" y="233218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13DADDD-E710-D636-1D95-71ABF66AA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7" b="1119"/>
          <a:stretch/>
        </p:blipFill>
        <p:spPr>
          <a:xfrm>
            <a:off x="3711146" y="119448"/>
            <a:ext cx="3851145" cy="35890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17F883-05CC-9C0A-960D-55CB9EA1CCB8}"/>
              </a:ext>
            </a:extLst>
          </p:cNvPr>
          <p:cNvCxnSpPr>
            <a:cxnSpLocks/>
          </p:cNvCxnSpPr>
          <p:nvPr/>
        </p:nvCxnSpPr>
        <p:spPr>
          <a:xfrm flipH="1" flipV="1">
            <a:off x="4390768" y="436605"/>
            <a:ext cx="1431785" cy="285657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89F747-00AD-25AB-F141-2F6DC9112FAD}"/>
              </a:ext>
            </a:extLst>
          </p:cNvPr>
          <p:cNvSpPr/>
          <p:nvPr/>
        </p:nvSpPr>
        <p:spPr>
          <a:xfrm>
            <a:off x="5465049" y="268218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E7E21EA6-CA9F-99CD-B57D-BDFE32CFD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7" b="1119"/>
          <a:stretch/>
        </p:blipFill>
        <p:spPr>
          <a:xfrm>
            <a:off x="3735427" y="3429000"/>
            <a:ext cx="3851145" cy="358902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A54029-A223-2852-36DD-93DC6D6B3E12}"/>
              </a:ext>
            </a:extLst>
          </p:cNvPr>
          <p:cNvCxnSpPr>
            <a:cxnSpLocks/>
          </p:cNvCxnSpPr>
          <p:nvPr/>
        </p:nvCxnSpPr>
        <p:spPr>
          <a:xfrm flipH="1" flipV="1">
            <a:off x="4415049" y="3746157"/>
            <a:ext cx="1431785" cy="285657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6B9FF74-F6D7-E27D-3DAB-6ED0517904CC}"/>
              </a:ext>
            </a:extLst>
          </p:cNvPr>
          <p:cNvSpPr/>
          <p:nvPr/>
        </p:nvSpPr>
        <p:spPr>
          <a:xfrm>
            <a:off x="5489330" y="5991733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3F0784-3092-05B5-3DCF-3D19A16014A2}"/>
              </a:ext>
            </a:extLst>
          </p:cNvPr>
          <p:cNvCxnSpPr>
            <a:cxnSpLocks/>
          </p:cNvCxnSpPr>
          <p:nvPr/>
        </p:nvCxnSpPr>
        <p:spPr>
          <a:xfrm>
            <a:off x="4120956" y="6121770"/>
            <a:ext cx="282848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CFE6A59-9B46-C5FC-D718-8611D163F995}"/>
              </a:ext>
            </a:extLst>
          </p:cNvPr>
          <p:cNvSpPr/>
          <p:nvPr/>
        </p:nvSpPr>
        <p:spPr>
          <a:xfrm>
            <a:off x="4538354" y="599660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6E560E-5F8F-2AD5-3173-8D604DEAD82E}"/>
              </a:ext>
            </a:extLst>
          </p:cNvPr>
          <p:cNvSpPr/>
          <p:nvPr/>
        </p:nvSpPr>
        <p:spPr>
          <a:xfrm>
            <a:off x="6202169" y="599173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04E663-05F3-5C06-81BE-0E6C5F1B181A}"/>
              </a:ext>
            </a:extLst>
          </p:cNvPr>
          <p:cNvSpPr/>
          <p:nvPr/>
        </p:nvSpPr>
        <p:spPr>
          <a:xfrm>
            <a:off x="6440306" y="599660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866630-9E7B-7839-601F-1BC494C5939D}"/>
              </a:ext>
            </a:extLst>
          </p:cNvPr>
          <p:cNvCxnSpPr>
            <a:cxnSpLocks/>
          </p:cNvCxnSpPr>
          <p:nvPr/>
        </p:nvCxnSpPr>
        <p:spPr>
          <a:xfrm flipV="1">
            <a:off x="5843482" y="4221018"/>
            <a:ext cx="1190296" cy="237316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82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294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69885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93B0-1A14-6C49-B2DE-FDA2B1119AD6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33252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29D8B4E-BF2C-A1C6-0E4E-4DB0DEEC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78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915194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29D8B4E-BF2C-A1C6-0E4E-4DB0DEEC4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5" t="2910" r="5668" b="3861"/>
          <a:stretch/>
        </p:blipFill>
        <p:spPr>
          <a:xfrm>
            <a:off x="7304086" y="196990"/>
            <a:ext cx="3304452" cy="339904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40898E-0E5C-A498-8057-1C57A9789096}"/>
              </a:ext>
            </a:extLst>
          </p:cNvPr>
          <p:cNvCxnSpPr>
            <a:cxnSpLocks/>
          </p:cNvCxnSpPr>
          <p:nvPr/>
        </p:nvCxnSpPr>
        <p:spPr>
          <a:xfrm flipV="1">
            <a:off x="9005590" y="316809"/>
            <a:ext cx="0" cy="293843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59D4A4C-9FBC-B521-A328-9506C6206C5E}"/>
              </a:ext>
            </a:extLst>
          </p:cNvPr>
          <p:cNvSpPr/>
          <p:nvPr/>
        </p:nvSpPr>
        <p:spPr>
          <a:xfrm>
            <a:off x="8892827" y="266266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6B3B57-D20C-06B6-5A5B-936713FC1333}"/>
              </a:ext>
            </a:extLst>
          </p:cNvPr>
          <p:cNvSpPr/>
          <p:nvPr/>
        </p:nvSpPr>
        <p:spPr>
          <a:xfrm>
            <a:off x="8892827" y="75923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E01D4C0-D9A2-EE25-C5E0-C351AB707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5" t="2910" r="5668" b="3861"/>
          <a:stretch/>
        </p:blipFill>
        <p:spPr>
          <a:xfrm>
            <a:off x="2932613" y="196990"/>
            <a:ext cx="3304452" cy="33990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D09CC-C17E-06CB-927E-85F2EBEDAABC}"/>
              </a:ext>
            </a:extLst>
          </p:cNvPr>
          <p:cNvCxnSpPr>
            <a:cxnSpLocks/>
          </p:cNvCxnSpPr>
          <p:nvPr/>
        </p:nvCxnSpPr>
        <p:spPr>
          <a:xfrm>
            <a:off x="4668929" y="2792679"/>
            <a:ext cx="22612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A6990B-0AE0-9AE3-5EEF-833BBE2CAD54}"/>
              </a:ext>
            </a:extLst>
          </p:cNvPr>
          <p:cNvCxnSpPr>
            <a:cxnSpLocks/>
          </p:cNvCxnSpPr>
          <p:nvPr/>
        </p:nvCxnSpPr>
        <p:spPr>
          <a:xfrm>
            <a:off x="4781990" y="2559376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9A6B98-B57A-E352-8881-527763DC1C70}"/>
              </a:ext>
            </a:extLst>
          </p:cNvPr>
          <p:cNvCxnSpPr>
            <a:cxnSpLocks/>
          </p:cNvCxnSpPr>
          <p:nvPr/>
        </p:nvCxnSpPr>
        <p:spPr>
          <a:xfrm>
            <a:off x="4167827" y="2553901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E72033-FAC0-6420-D43A-C5B453E52B58}"/>
              </a:ext>
            </a:extLst>
          </p:cNvPr>
          <p:cNvCxnSpPr>
            <a:cxnSpLocks/>
          </p:cNvCxnSpPr>
          <p:nvPr/>
        </p:nvCxnSpPr>
        <p:spPr>
          <a:xfrm>
            <a:off x="3559140" y="2560806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42A2D1-E4C7-7395-3392-24B4673725EF}"/>
              </a:ext>
            </a:extLst>
          </p:cNvPr>
          <p:cNvCxnSpPr>
            <a:cxnSpLocks/>
          </p:cNvCxnSpPr>
          <p:nvPr/>
        </p:nvCxnSpPr>
        <p:spPr>
          <a:xfrm>
            <a:off x="3678687" y="2795538"/>
            <a:ext cx="256336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AC572C-799A-5DCB-52D1-8F65765E38C8}"/>
              </a:ext>
            </a:extLst>
          </p:cNvPr>
          <p:cNvCxnSpPr>
            <a:cxnSpLocks/>
          </p:cNvCxnSpPr>
          <p:nvPr/>
        </p:nvCxnSpPr>
        <p:spPr>
          <a:xfrm>
            <a:off x="4167827" y="2317909"/>
            <a:ext cx="50110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DC192-D39E-C7F5-C749-C3DE067EA96A}"/>
              </a:ext>
            </a:extLst>
          </p:cNvPr>
          <p:cNvCxnSpPr>
            <a:cxnSpLocks/>
          </p:cNvCxnSpPr>
          <p:nvPr/>
        </p:nvCxnSpPr>
        <p:spPr>
          <a:xfrm>
            <a:off x="5103123" y="2316644"/>
            <a:ext cx="50110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0B71D9-F6FD-4AD6-3414-7BFF38534B44}"/>
              </a:ext>
            </a:extLst>
          </p:cNvPr>
          <p:cNvCxnSpPr>
            <a:cxnSpLocks/>
          </p:cNvCxnSpPr>
          <p:nvPr/>
        </p:nvCxnSpPr>
        <p:spPr>
          <a:xfrm>
            <a:off x="4531439" y="2081552"/>
            <a:ext cx="626434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FE36A-F358-7488-0119-082212E75BB4}"/>
              </a:ext>
            </a:extLst>
          </p:cNvPr>
          <p:cNvCxnSpPr>
            <a:cxnSpLocks/>
          </p:cNvCxnSpPr>
          <p:nvPr/>
        </p:nvCxnSpPr>
        <p:spPr>
          <a:xfrm>
            <a:off x="4402961" y="1839720"/>
            <a:ext cx="7056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FE5B03-ED97-4CE1-8716-807E4B72BE42}"/>
              </a:ext>
            </a:extLst>
          </p:cNvPr>
          <p:cNvCxnSpPr>
            <a:cxnSpLocks/>
          </p:cNvCxnSpPr>
          <p:nvPr/>
        </p:nvCxnSpPr>
        <p:spPr>
          <a:xfrm flipV="1">
            <a:off x="4639239" y="322043"/>
            <a:ext cx="0" cy="293843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8DD70F7-6F2B-57CC-FD4D-1DBEC8B910BA}"/>
              </a:ext>
            </a:extLst>
          </p:cNvPr>
          <p:cNvSpPr/>
          <p:nvPr/>
        </p:nvSpPr>
        <p:spPr>
          <a:xfrm>
            <a:off x="4040390" y="218569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F50815-C2E3-C5F8-B44F-938F97D7FBCB}"/>
              </a:ext>
            </a:extLst>
          </p:cNvPr>
          <p:cNvCxnSpPr>
            <a:cxnSpLocks/>
          </p:cNvCxnSpPr>
          <p:nvPr/>
        </p:nvCxnSpPr>
        <p:spPr>
          <a:xfrm>
            <a:off x="3925708" y="1839079"/>
            <a:ext cx="7056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914E348-ACB8-03E4-84D2-F1D96F44A915}"/>
              </a:ext>
            </a:extLst>
          </p:cNvPr>
          <p:cNvSpPr/>
          <p:nvPr/>
        </p:nvSpPr>
        <p:spPr>
          <a:xfrm>
            <a:off x="3801922" y="1714345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66831F-7B71-0FFD-3738-AB422CC5E539}"/>
              </a:ext>
            </a:extLst>
          </p:cNvPr>
          <p:cNvSpPr/>
          <p:nvPr/>
        </p:nvSpPr>
        <p:spPr>
          <a:xfrm>
            <a:off x="4040389" y="2424524"/>
            <a:ext cx="238137" cy="238137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31124356-39B5-E21F-BC66-59F3E15BA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5" t="2910" r="5668" b="3861"/>
          <a:stretch/>
        </p:blipFill>
        <p:spPr>
          <a:xfrm>
            <a:off x="7353364" y="3596037"/>
            <a:ext cx="3304452" cy="339904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6718C8-CC37-B1D4-D034-005156086F2E}"/>
              </a:ext>
            </a:extLst>
          </p:cNvPr>
          <p:cNvCxnSpPr>
            <a:cxnSpLocks/>
          </p:cNvCxnSpPr>
          <p:nvPr/>
        </p:nvCxnSpPr>
        <p:spPr>
          <a:xfrm flipV="1">
            <a:off x="9054868" y="3715856"/>
            <a:ext cx="0" cy="293843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788AA27-F2A7-DC4C-E73C-1B374C4B0AF3}"/>
              </a:ext>
            </a:extLst>
          </p:cNvPr>
          <p:cNvSpPr/>
          <p:nvPr/>
        </p:nvSpPr>
        <p:spPr>
          <a:xfrm>
            <a:off x="8942105" y="606170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3EE283-06A6-9171-A757-A81583FA74EC}"/>
              </a:ext>
            </a:extLst>
          </p:cNvPr>
          <p:cNvSpPr/>
          <p:nvPr/>
        </p:nvSpPr>
        <p:spPr>
          <a:xfrm>
            <a:off x="8942105" y="415828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46CE58-AB0D-6525-7B74-B5B82DC8C663}"/>
              </a:ext>
            </a:extLst>
          </p:cNvPr>
          <p:cNvCxnSpPr>
            <a:cxnSpLocks/>
          </p:cNvCxnSpPr>
          <p:nvPr/>
        </p:nvCxnSpPr>
        <p:spPr>
          <a:xfrm flipH="1" flipV="1">
            <a:off x="7618174" y="3817496"/>
            <a:ext cx="1436694" cy="283679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19D218-B374-AF92-AE0D-5F6A2E19F138}"/>
              </a:ext>
            </a:extLst>
          </p:cNvPr>
          <p:cNvCxnSpPr>
            <a:cxnSpLocks/>
          </p:cNvCxnSpPr>
          <p:nvPr/>
        </p:nvCxnSpPr>
        <p:spPr>
          <a:xfrm flipV="1">
            <a:off x="9054868" y="3878317"/>
            <a:ext cx="1418800" cy="278269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D415DF7-65DA-C018-AC5A-B93AA1CB5179}"/>
              </a:ext>
            </a:extLst>
          </p:cNvPr>
          <p:cNvSpPr/>
          <p:nvPr/>
        </p:nvSpPr>
        <p:spPr>
          <a:xfrm>
            <a:off x="9407062" y="5571926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608F26-8674-E6AC-1D94-2921A211A1BC}"/>
              </a:ext>
            </a:extLst>
          </p:cNvPr>
          <p:cNvSpPr/>
          <p:nvPr/>
        </p:nvSpPr>
        <p:spPr>
          <a:xfrm>
            <a:off x="8217453" y="511052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BF7F3DC-638C-EBE3-E00B-E1304CA5AC09}"/>
              </a:ext>
            </a:extLst>
          </p:cNvPr>
          <p:cNvSpPr/>
          <p:nvPr/>
        </p:nvSpPr>
        <p:spPr>
          <a:xfrm>
            <a:off x="8455590" y="559271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14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E01D4C0-D9A2-EE25-C5E0-C351AB707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5" t="2910" r="5668" b="3861"/>
          <a:stretch/>
        </p:blipFill>
        <p:spPr>
          <a:xfrm>
            <a:off x="2932613" y="196990"/>
            <a:ext cx="3304452" cy="33990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D09CC-C17E-06CB-927E-85F2EBEDAABC}"/>
              </a:ext>
            </a:extLst>
          </p:cNvPr>
          <p:cNvCxnSpPr>
            <a:cxnSpLocks/>
          </p:cNvCxnSpPr>
          <p:nvPr/>
        </p:nvCxnSpPr>
        <p:spPr>
          <a:xfrm>
            <a:off x="4668929" y="2792679"/>
            <a:ext cx="22612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A6990B-0AE0-9AE3-5EEF-833BBE2CAD54}"/>
              </a:ext>
            </a:extLst>
          </p:cNvPr>
          <p:cNvCxnSpPr>
            <a:cxnSpLocks/>
          </p:cNvCxnSpPr>
          <p:nvPr/>
        </p:nvCxnSpPr>
        <p:spPr>
          <a:xfrm>
            <a:off x="4781990" y="2559376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9A6B98-B57A-E352-8881-527763DC1C70}"/>
              </a:ext>
            </a:extLst>
          </p:cNvPr>
          <p:cNvCxnSpPr>
            <a:cxnSpLocks/>
          </p:cNvCxnSpPr>
          <p:nvPr/>
        </p:nvCxnSpPr>
        <p:spPr>
          <a:xfrm>
            <a:off x="4167827" y="2553901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E72033-FAC0-6420-D43A-C5B453E52B58}"/>
              </a:ext>
            </a:extLst>
          </p:cNvPr>
          <p:cNvCxnSpPr>
            <a:cxnSpLocks/>
          </p:cNvCxnSpPr>
          <p:nvPr/>
        </p:nvCxnSpPr>
        <p:spPr>
          <a:xfrm>
            <a:off x="3559140" y="2560806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42A2D1-E4C7-7395-3392-24B4673725EF}"/>
              </a:ext>
            </a:extLst>
          </p:cNvPr>
          <p:cNvCxnSpPr>
            <a:cxnSpLocks/>
          </p:cNvCxnSpPr>
          <p:nvPr/>
        </p:nvCxnSpPr>
        <p:spPr>
          <a:xfrm>
            <a:off x="3678687" y="2795538"/>
            <a:ext cx="256336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AC572C-799A-5DCB-52D1-8F65765E38C8}"/>
              </a:ext>
            </a:extLst>
          </p:cNvPr>
          <p:cNvCxnSpPr>
            <a:cxnSpLocks/>
          </p:cNvCxnSpPr>
          <p:nvPr/>
        </p:nvCxnSpPr>
        <p:spPr>
          <a:xfrm>
            <a:off x="4167827" y="2317909"/>
            <a:ext cx="50110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DC192-D39E-C7F5-C749-C3DE067EA96A}"/>
              </a:ext>
            </a:extLst>
          </p:cNvPr>
          <p:cNvCxnSpPr>
            <a:cxnSpLocks/>
          </p:cNvCxnSpPr>
          <p:nvPr/>
        </p:nvCxnSpPr>
        <p:spPr>
          <a:xfrm>
            <a:off x="5103123" y="2316644"/>
            <a:ext cx="50110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0B71D9-F6FD-4AD6-3414-7BFF38534B44}"/>
              </a:ext>
            </a:extLst>
          </p:cNvPr>
          <p:cNvCxnSpPr>
            <a:cxnSpLocks/>
          </p:cNvCxnSpPr>
          <p:nvPr/>
        </p:nvCxnSpPr>
        <p:spPr>
          <a:xfrm>
            <a:off x="4531439" y="2081552"/>
            <a:ext cx="626434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FE36A-F358-7488-0119-082212E75BB4}"/>
              </a:ext>
            </a:extLst>
          </p:cNvPr>
          <p:cNvCxnSpPr>
            <a:cxnSpLocks/>
          </p:cNvCxnSpPr>
          <p:nvPr/>
        </p:nvCxnSpPr>
        <p:spPr>
          <a:xfrm>
            <a:off x="4402961" y="1839720"/>
            <a:ext cx="7056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FE5B03-ED97-4CE1-8716-807E4B72BE42}"/>
              </a:ext>
            </a:extLst>
          </p:cNvPr>
          <p:cNvCxnSpPr>
            <a:cxnSpLocks/>
          </p:cNvCxnSpPr>
          <p:nvPr/>
        </p:nvCxnSpPr>
        <p:spPr>
          <a:xfrm flipV="1">
            <a:off x="4639239" y="322043"/>
            <a:ext cx="0" cy="293843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8DD70F7-6F2B-57CC-FD4D-1DBEC8B910BA}"/>
              </a:ext>
            </a:extLst>
          </p:cNvPr>
          <p:cNvSpPr/>
          <p:nvPr/>
        </p:nvSpPr>
        <p:spPr>
          <a:xfrm>
            <a:off x="4040390" y="218569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F50815-C2E3-C5F8-B44F-938F97D7FBCB}"/>
              </a:ext>
            </a:extLst>
          </p:cNvPr>
          <p:cNvCxnSpPr>
            <a:cxnSpLocks/>
          </p:cNvCxnSpPr>
          <p:nvPr/>
        </p:nvCxnSpPr>
        <p:spPr>
          <a:xfrm>
            <a:off x="3925708" y="1839079"/>
            <a:ext cx="7056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914E348-ACB8-03E4-84D2-F1D96F44A915}"/>
              </a:ext>
            </a:extLst>
          </p:cNvPr>
          <p:cNvSpPr/>
          <p:nvPr/>
        </p:nvSpPr>
        <p:spPr>
          <a:xfrm>
            <a:off x="3801922" y="1714345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66831F-7B71-0FFD-3738-AB422CC5E539}"/>
              </a:ext>
            </a:extLst>
          </p:cNvPr>
          <p:cNvSpPr/>
          <p:nvPr/>
        </p:nvSpPr>
        <p:spPr>
          <a:xfrm>
            <a:off x="4040389" y="2424524"/>
            <a:ext cx="238137" cy="238137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49BCDC-7CCB-614B-8593-4EF18BA34A14}"/>
              </a:ext>
            </a:extLst>
          </p:cNvPr>
          <p:cNvSpPr/>
          <p:nvPr/>
        </p:nvSpPr>
        <p:spPr>
          <a:xfrm>
            <a:off x="4048925" y="2434832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1948DA-D54D-1B47-880F-0389BFE35481}"/>
              </a:ext>
            </a:extLst>
          </p:cNvPr>
          <p:cNvSpPr/>
          <p:nvPr/>
        </p:nvSpPr>
        <p:spPr>
          <a:xfrm>
            <a:off x="4296879" y="1710027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4580C0A-87FC-404C-9C15-FFA1D1373592}"/>
              </a:ext>
            </a:extLst>
          </p:cNvPr>
          <p:cNvSpPr/>
          <p:nvPr/>
        </p:nvSpPr>
        <p:spPr>
          <a:xfrm>
            <a:off x="4401102" y="1961305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642697-5D9F-704C-83FE-C4E628FBC869}"/>
              </a:ext>
            </a:extLst>
          </p:cNvPr>
          <p:cNvSpPr/>
          <p:nvPr/>
        </p:nvSpPr>
        <p:spPr>
          <a:xfrm>
            <a:off x="4640002" y="2423836"/>
            <a:ext cx="238137" cy="23813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411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43207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128674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10981B4C-BD50-4646-355E-8F6CDCAE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1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6559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C23121-CBED-5B54-8E66-2E3E20E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411429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9090</TotalTime>
  <Words>202</Words>
  <Application>Microsoft Macintosh PowerPoint</Application>
  <PresentationFormat>Widescreen</PresentationFormat>
  <Paragraphs>73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108</cp:revision>
  <dcterms:created xsi:type="dcterms:W3CDTF">2022-05-03T00:12:41Z</dcterms:created>
  <dcterms:modified xsi:type="dcterms:W3CDTF">2022-08-21T02:01:25Z</dcterms:modified>
</cp:coreProperties>
</file>