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73" r:id="rId14"/>
    <p:sldId id="297" r:id="rId15"/>
    <p:sldId id="260" r:id="rId16"/>
    <p:sldId id="315" r:id="rId17"/>
    <p:sldId id="316" r:id="rId18"/>
    <p:sldId id="317" r:id="rId19"/>
    <p:sldId id="302" r:id="rId20"/>
    <p:sldId id="319" r:id="rId21"/>
    <p:sldId id="320" r:id="rId22"/>
    <p:sldId id="321" r:id="rId23"/>
    <p:sldId id="318" r:id="rId24"/>
    <p:sldId id="323" r:id="rId25"/>
    <p:sldId id="322" r:id="rId26"/>
    <p:sldId id="298" r:id="rId27"/>
    <p:sldId id="264" r:id="rId28"/>
    <p:sldId id="324" r:id="rId29"/>
    <p:sldId id="325" r:id="rId30"/>
    <p:sldId id="326" r:id="rId31"/>
    <p:sldId id="327" r:id="rId32"/>
    <p:sldId id="328" r:id="rId33"/>
    <p:sldId id="329" r:id="rId34"/>
    <p:sldId id="332" r:id="rId35"/>
    <p:sldId id="331" r:id="rId36"/>
    <p:sldId id="330" r:id="rId37"/>
    <p:sldId id="334" r:id="rId38"/>
    <p:sldId id="333" r:id="rId39"/>
    <p:sldId id="299" r:id="rId40"/>
    <p:sldId id="267" r:id="rId41"/>
    <p:sldId id="335" r:id="rId42"/>
    <p:sldId id="336" r:id="rId43"/>
    <p:sldId id="338" r:id="rId44"/>
    <p:sldId id="339" r:id="rId45"/>
    <p:sldId id="337" r:id="rId46"/>
    <p:sldId id="340" r:id="rId47"/>
    <p:sldId id="341" r:id="rId48"/>
    <p:sldId id="342" r:id="rId49"/>
    <p:sldId id="291" r:id="rId50"/>
    <p:sldId id="304" r:id="rId51"/>
    <p:sldId id="295" r:id="rId52"/>
    <p:sldId id="300" r:id="rId53"/>
    <p:sldId id="270" r:id="rId54"/>
    <p:sldId id="343" r:id="rId55"/>
    <p:sldId id="344" r:id="rId56"/>
    <p:sldId id="345" r:id="rId57"/>
    <p:sldId id="348" r:id="rId58"/>
    <p:sldId id="349" r:id="rId59"/>
    <p:sldId id="346" r:id="rId60"/>
    <p:sldId id="305" r:id="rId61"/>
    <p:sldId id="29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04"/>
    <p:restoredTop sz="96327"/>
  </p:normalViewPr>
  <p:slideViewPr>
    <p:cSldViewPr snapToGrid="0" snapToObjects="1">
      <p:cViewPr>
        <p:scale>
          <a:sx n="241" d="100"/>
          <a:sy n="241" d="100"/>
        </p:scale>
        <p:origin x="-87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451476" y="2601575"/>
            <a:ext cx="728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IMPASSE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ANG</a:t>
            </a:r>
          </a:p>
        </p:txBody>
      </p:sp>
    </p:spTree>
    <p:extLst>
      <p:ext uri="{BB962C8B-B14F-4D97-AF65-F5344CB8AC3E}">
        <p14:creationId xmlns:p14="http://schemas.microsoft.com/office/powerpoint/2010/main" val="98264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7697033" y="1637579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8705140" y="1989360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8065109" y="3258459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8354958" y="397699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8920686" y="375394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8052652" y="4551610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AF8C721-849D-EB0A-CF0B-6AA8958B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4126891" y="1637579"/>
            <a:ext cx="3207266" cy="32858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86F360-0D21-05BE-94CA-2E088B605895}"/>
              </a:ext>
            </a:extLst>
          </p:cNvPr>
          <p:cNvCxnSpPr>
            <a:cxnSpLocks/>
          </p:cNvCxnSpPr>
          <p:nvPr/>
        </p:nvCxnSpPr>
        <p:spPr>
          <a:xfrm flipH="1" flipV="1">
            <a:off x="4494967" y="3258459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420A16-B772-7A38-4368-AFC9F4C271D4}"/>
              </a:ext>
            </a:extLst>
          </p:cNvPr>
          <p:cNvSpPr/>
          <p:nvPr/>
        </p:nvSpPr>
        <p:spPr>
          <a:xfrm>
            <a:off x="4784816" y="397699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998B1A-29AB-1E6B-6042-481DA0B1E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629776" y="1610335"/>
            <a:ext cx="3207266" cy="328580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FDBBF9-F62F-A618-1EB8-2D3EC87DE402}"/>
              </a:ext>
            </a:extLst>
          </p:cNvPr>
          <p:cNvCxnSpPr>
            <a:cxnSpLocks/>
          </p:cNvCxnSpPr>
          <p:nvPr/>
        </p:nvCxnSpPr>
        <p:spPr>
          <a:xfrm flipH="1" flipV="1">
            <a:off x="997852" y="3231215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515C7C-C4BF-2ED3-A7CA-F397AC750807}"/>
              </a:ext>
            </a:extLst>
          </p:cNvPr>
          <p:cNvSpPr/>
          <p:nvPr/>
        </p:nvSpPr>
        <p:spPr>
          <a:xfrm>
            <a:off x="1287701" y="394975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C6B3F9-CEC0-048A-EF1D-03FC4F79CE57}"/>
              </a:ext>
            </a:extLst>
          </p:cNvPr>
          <p:cNvSpPr/>
          <p:nvPr/>
        </p:nvSpPr>
        <p:spPr>
          <a:xfrm>
            <a:off x="1400968" y="328048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1E3C1F-DD54-7CA3-0A05-D1032911F9ED}"/>
              </a:ext>
            </a:extLst>
          </p:cNvPr>
          <p:cNvCxnSpPr>
            <a:cxnSpLocks/>
          </p:cNvCxnSpPr>
          <p:nvPr/>
        </p:nvCxnSpPr>
        <p:spPr>
          <a:xfrm flipH="1" flipV="1">
            <a:off x="1352061" y="1813981"/>
            <a:ext cx="273365" cy="270375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9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??</a:t>
            </a:r>
          </a:p>
        </p:txBody>
      </p:sp>
    </p:spTree>
    <p:extLst>
      <p:ext uri="{BB962C8B-B14F-4D97-AF65-F5344CB8AC3E}">
        <p14:creationId xmlns:p14="http://schemas.microsoft.com/office/powerpoint/2010/main" val="421843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CCCD4-3057-9968-D669-AB41C2A15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616135" y="1786099"/>
            <a:ext cx="3207266" cy="328580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DC29DF-BF37-4597-FBED-23D0015558F7}"/>
              </a:ext>
            </a:extLst>
          </p:cNvPr>
          <p:cNvSpPr/>
          <p:nvPr/>
        </p:nvSpPr>
        <p:spPr>
          <a:xfrm>
            <a:off x="2832368" y="320928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BB1B4-3BCA-FB91-8115-FF1D652E5CCB}"/>
              </a:ext>
            </a:extLst>
          </p:cNvPr>
          <p:cNvSpPr/>
          <p:nvPr/>
        </p:nvSpPr>
        <p:spPr>
          <a:xfrm>
            <a:off x="2171536" y="188922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AA44B-F687-D0EC-D181-3605782011CC}"/>
              </a:ext>
            </a:extLst>
          </p:cNvPr>
          <p:cNvCxnSpPr>
            <a:cxnSpLocks/>
          </p:cNvCxnSpPr>
          <p:nvPr/>
        </p:nvCxnSpPr>
        <p:spPr>
          <a:xfrm flipV="1">
            <a:off x="1606040" y="2008298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93D0A-0DFF-C188-72E3-8DB19EE13F60}"/>
              </a:ext>
            </a:extLst>
          </p:cNvPr>
          <p:cNvCxnSpPr>
            <a:cxnSpLocks/>
          </p:cNvCxnSpPr>
          <p:nvPr/>
        </p:nvCxnSpPr>
        <p:spPr>
          <a:xfrm flipV="1">
            <a:off x="1621538" y="2127366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90EA-9EA0-7A4B-96C7-B37B1A53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TRI</a:t>
            </a:r>
          </a:p>
        </p:txBody>
      </p:sp>
    </p:spTree>
    <p:extLst>
      <p:ext uri="{BB962C8B-B14F-4D97-AF65-F5344CB8AC3E}">
        <p14:creationId xmlns:p14="http://schemas.microsoft.com/office/powerpoint/2010/main" val="212636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E4EA6-FD4B-3C09-80A7-BCCC03485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1261041" y="75676"/>
            <a:ext cx="6620215" cy="67823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4B2D1F2-D3C8-07EE-FE2D-BAD619440A50}"/>
              </a:ext>
            </a:extLst>
          </p:cNvPr>
          <p:cNvSpPr/>
          <p:nvPr/>
        </p:nvSpPr>
        <p:spPr>
          <a:xfrm>
            <a:off x="4689197" y="3500247"/>
            <a:ext cx="491546" cy="491546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D684F-32C6-8B51-2A51-0AAB2A80C1C6}"/>
              </a:ext>
            </a:extLst>
          </p:cNvPr>
          <p:cNvSpPr/>
          <p:nvPr/>
        </p:nvSpPr>
        <p:spPr>
          <a:xfrm>
            <a:off x="5379332" y="2098074"/>
            <a:ext cx="491546" cy="49154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182513-9995-614E-A0D8-32041E189799}"/>
              </a:ext>
            </a:extLst>
          </p:cNvPr>
          <p:cNvSpPr/>
          <p:nvPr/>
        </p:nvSpPr>
        <p:spPr>
          <a:xfrm>
            <a:off x="3991787" y="5356743"/>
            <a:ext cx="491546" cy="491546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E4FB7E-6E96-5DD5-8B5D-27FCFD54A190}"/>
              </a:ext>
            </a:extLst>
          </p:cNvPr>
          <p:cNvCxnSpPr>
            <a:cxnSpLocks/>
          </p:cNvCxnSpPr>
          <p:nvPr/>
        </p:nvCxnSpPr>
        <p:spPr>
          <a:xfrm flipH="1">
            <a:off x="3763356" y="623660"/>
            <a:ext cx="2747172" cy="5499221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0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969825" y="1543868"/>
            <a:ext cx="114233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ORTH</a:t>
            </a:r>
          </a:p>
        </p:txBody>
      </p:sp>
    </p:spTree>
    <p:extLst>
      <p:ext uri="{BB962C8B-B14F-4D97-AF65-F5344CB8AC3E}">
        <p14:creationId xmlns:p14="http://schemas.microsoft.com/office/powerpoint/2010/main" val="1695559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768583" y="0"/>
            <a:ext cx="6694083" cy="685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6956138" y="2011715"/>
            <a:ext cx="497030" cy="49703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18A78C-F532-F9C5-4254-22C697D52478}"/>
              </a:ext>
            </a:extLst>
          </p:cNvPr>
          <p:cNvCxnSpPr>
            <a:cxnSpLocks/>
          </p:cNvCxnSpPr>
          <p:nvPr/>
        </p:nvCxnSpPr>
        <p:spPr>
          <a:xfrm>
            <a:off x="7204653" y="450976"/>
            <a:ext cx="0" cy="563927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4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969825" y="1543868"/>
            <a:ext cx="115372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SATIS</a:t>
            </a:r>
          </a:p>
        </p:txBody>
      </p:sp>
    </p:spTree>
    <p:extLst>
      <p:ext uri="{BB962C8B-B14F-4D97-AF65-F5344CB8AC3E}">
        <p14:creationId xmlns:p14="http://schemas.microsoft.com/office/powerpoint/2010/main" val="205280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768583" y="0"/>
            <a:ext cx="6694083" cy="685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6956138" y="2011715"/>
            <a:ext cx="497030" cy="49703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18A78C-F532-F9C5-4254-22C697D52478}"/>
              </a:ext>
            </a:extLst>
          </p:cNvPr>
          <p:cNvCxnSpPr>
            <a:cxnSpLocks/>
          </p:cNvCxnSpPr>
          <p:nvPr/>
        </p:nvCxnSpPr>
        <p:spPr>
          <a:xfrm>
            <a:off x="7204653" y="450976"/>
            <a:ext cx="0" cy="563927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668A573-FD21-1AA0-D1B2-72C3E1D7C7FD}"/>
              </a:ext>
            </a:extLst>
          </p:cNvPr>
          <p:cNvSpPr/>
          <p:nvPr/>
        </p:nvSpPr>
        <p:spPr>
          <a:xfrm>
            <a:off x="7204653" y="4349256"/>
            <a:ext cx="497030" cy="49703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7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ANG</a:t>
            </a:r>
          </a:p>
        </p:txBody>
      </p:sp>
    </p:spTree>
    <p:extLst>
      <p:ext uri="{BB962C8B-B14F-4D97-AF65-F5344CB8AC3E}">
        <p14:creationId xmlns:p14="http://schemas.microsoft.com/office/powerpoint/2010/main" val="142122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4492367" y="1786099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5717880" y="1948032"/>
            <a:ext cx="1374129" cy="275209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6136422" y="1948032"/>
            <a:ext cx="1354168" cy="271675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6159550" y="345260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5820719" y="278591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4813246" y="2904979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6500664" y="2785910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529B3E-F57A-374B-B377-48DBFB722377}"/>
              </a:ext>
            </a:extLst>
          </p:cNvPr>
          <p:cNvSpPr/>
          <p:nvPr/>
        </p:nvSpPr>
        <p:spPr>
          <a:xfrm>
            <a:off x="6714117" y="322262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4F2486-FB1B-024D-A484-2B73A5A199D2}"/>
              </a:ext>
            </a:extLst>
          </p:cNvPr>
          <p:cNvSpPr/>
          <p:nvPr/>
        </p:nvSpPr>
        <p:spPr>
          <a:xfrm>
            <a:off x="5822434" y="4345879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F0418-9C76-A24B-C833-0E68A3ACBAB2}"/>
              </a:ext>
            </a:extLst>
          </p:cNvPr>
          <p:cNvSpPr/>
          <p:nvPr/>
        </p:nvSpPr>
        <p:spPr>
          <a:xfrm>
            <a:off x="6055579" y="185859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??</a:t>
            </a:r>
          </a:p>
        </p:txBody>
      </p:sp>
    </p:spTree>
    <p:extLst>
      <p:ext uri="{BB962C8B-B14F-4D97-AF65-F5344CB8AC3E}">
        <p14:creationId xmlns:p14="http://schemas.microsoft.com/office/powerpoint/2010/main" val="2966931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135520" y="143198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361033" y="305131"/>
            <a:ext cx="1374129" cy="275209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1779575" y="305131"/>
            <a:ext cx="1354168" cy="271675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456399" y="1262078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2143817" y="114300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529B3E-F57A-374B-B377-48DBFB722377}"/>
              </a:ext>
            </a:extLst>
          </p:cNvPr>
          <p:cNvSpPr/>
          <p:nvPr/>
        </p:nvSpPr>
        <p:spPr>
          <a:xfrm>
            <a:off x="2357270" y="1579723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4F2486-FB1B-024D-A484-2B73A5A199D2}"/>
              </a:ext>
            </a:extLst>
          </p:cNvPr>
          <p:cNvSpPr/>
          <p:nvPr/>
        </p:nvSpPr>
        <p:spPr>
          <a:xfrm>
            <a:off x="1465587" y="2702978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9957F6-628A-C294-8EAF-43FDD5CEF610}"/>
              </a:ext>
            </a:extLst>
          </p:cNvPr>
          <p:cNvSpPr/>
          <p:nvPr/>
        </p:nvSpPr>
        <p:spPr>
          <a:xfrm>
            <a:off x="2372828" y="250002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1102D-2DC4-63A0-F6AF-1DC732B55B44}"/>
              </a:ext>
            </a:extLst>
          </p:cNvPr>
          <p:cNvSpPr/>
          <p:nvPr/>
        </p:nvSpPr>
        <p:spPr>
          <a:xfrm>
            <a:off x="2262885" y="221716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748A5-E0A1-FC47-C9F4-A2D006D8CB6E}"/>
              </a:ext>
            </a:extLst>
          </p:cNvPr>
          <p:cNvSpPr txBox="1"/>
          <p:nvPr/>
        </p:nvSpPr>
        <p:spPr>
          <a:xfrm>
            <a:off x="366373" y="3357078"/>
            <a:ext cx="2448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 … should be ‘other,’</a:t>
            </a:r>
          </a:p>
          <a:p>
            <a:r>
              <a:rPr lang="en-US" dirty="0"/>
              <a:t>Coded as angular</a:t>
            </a:r>
          </a:p>
          <a:p>
            <a:endParaRPr lang="en-US" dirty="0"/>
          </a:p>
          <a:p>
            <a:r>
              <a:rPr lang="en-US" dirty="0"/>
              <a:t>But n=1, so probably OK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B29BC-88E7-CAB8-EC74-18BB6FA59310}"/>
              </a:ext>
            </a:extLst>
          </p:cNvPr>
          <p:cNvCxnSpPr>
            <a:cxnSpLocks/>
          </p:cNvCxnSpPr>
          <p:nvPr/>
        </p:nvCxnSpPr>
        <p:spPr>
          <a:xfrm>
            <a:off x="2262885" y="0"/>
            <a:ext cx="0" cy="305722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5A4DC01-30F6-DCE4-D097-EDEB4D967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3960675" y="71276"/>
            <a:ext cx="3207266" cy="32858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9D4833-2308-26EF-3F16-1B756199E131}"/>
              </a:ext>
            </a:extLst>
          </p:cNvPr>
          <p:cNvCxnSpPr>
            <a:cxnSpLocks/>
          </p:cNvCxnSpPr>
          <p:nvPr/>
        </p:nvCxnSpPr>
        <p:spPr>
          <a:xfrm flipV="1">
            <a:off x="5186188" y="233209"/>
            <a:ext cx="1374129" cy="275209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43196-376C-DEE9-5344-338E3DE52748}"/>
              </a:ext>
            </a:extLst>
          </p:cNvPr>
          <p:cNvCxnSpPr>
            <a:cxnSpLocks/>
          </p:cNvCxnSpPr>
          <p:nvPr/>
        </p:nvCxnSpPr>
        <p:spPr>
          <a:xfrm flipH="1" flipV="1">
            <a:off x="5604730" y="233209"/>
            <a:ext cx="1354168" cy="271675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F37A02-D67D-FD77-B5D3-7B7E17BE46FC}"/>
              </a:ext>
            </a:extLst>
          </p:cNvPr>
          <p:cNvCxnSpPr>
            <a:cxnSpLocks/>
          </p:cNvCxnSpPr>
          <p:nvPr/>
        </p:nvCxnSpPr>
        <p:spPr>
          <a:xfrm>
            <a:off x="4281554" y="1190156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7616187-3F1A-412E-D779-126690520568}"/>
              </a:ext>
            </a:extLst>
          </p:cNvPr>
          <p:cNvSpPr/>
          <p:nvPr/>
        </p:nvSpPr>
        <p:spPr>
          <a:xfrm>
            <a:off x="5968972" y="107108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A289BF-4FF6-8CE9-85A2-E5D0C8658388}"/>
              </a:ext>
            </a:extLst>
          </p:cNvPr>
          <p:cNvSpPr/>
          <p:nvPr/>
        </p:nvSpPr>
        <p:spPr>
          <a:xfrm>
            <a:off x="4608593" y="241043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8E119-5B57-A252-3D3D-96ACC731EA5A}"/>
              </a:ext>
            </a:extLst>
          </p:cNvPr>
          <p:cNvCxnSpPr>
            <a:cxnSpLocks/>
          </p:cNvCxnSpPr>
          <p:nvPr/>
        </p:nvCxnSpPr>
        <p:spPr>
          <a:xfrm>
            <a:off x="6088040" y="-71922"/>
            <a:ext cx="0" cy="305722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5D4818F-4A85-972E-167A-50B39A23C0FA}"/>
              </a:ext>
            </a:extLst>
          </p:cNvPr>
          <p:cNvSpPr/>
          <p:nvPr/>
        </p:nvSpPr>
        <p:spPr>
          <a:xfrm>
            <a:off x="3826096" y="0"/>
            <a:ext cx="3662099" cy="4092028"/>
          </a:xfrm>
          <a:prstGeom prst="rect">
            <a:avLst/>
          </a:prstGeom>
          <a:solidFill>
            <a:srgbClr val="FFE699">
              <a:alpha val="4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???? C , n = 6????</a:t>
            </a:r>
          </a:p>
        </p:txBody>
      </p:sp>
    </p:spTree>
    <p:extLst>
      <p:ext uri="{BB962C8B-B14F-4D97-AF65-F5344CB8AC3E}">
        <p14:creationId xmlns:p14="http://schemas.microsoft.com/office/powerpoint/2010/main" val="4224853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ECCDC-1BA1-8546-9029-06BAD506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TRI</a:t>
            </a:r>
          </a:p>
        </p:txBody>
      </p:sp>
    </p:spTree>
    <p:extLst>
      <p:ext uri="{BB962C8B-B14F-4D97-AF65-F5344CB8AC3E}">
        <p14:creationId xmlns:p14="http://schemas.microsoft.com/office/powerpoint/2010/main" val="2523871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098806" y="0"/>
            <a:ext cx="6694083" cy="68580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4626830" y="4411814"/>
            <a:ext cx="497030" cy="49703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3452804" y="4870744"/>
            <a:ext cx="497030" cy="49703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029F9D-1BDC-FE44-A9D6-44056FDB607A}"/>
              </a:ext>
            </a:extLst>
          </p:cNvPr>
          <p:cNvCxnSpPr>
            <a:cxnSpLocks/>
          </p:cNvCxnSpPr>
          <p:nvPr/>
        </p:nvCxnSpPr>
        <p:spPr>
          <a:xfrm flipV="1">
            <a:off x="4187952" y="365244"/>
            <a:ext cx="2860408" cy="571413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52DFAB-9576-C184-8FED-FF791747C80E}"/>
              </a:ext>
            </a:extLst>
          </p:cNvPr>
          <p:cNvCxnSpPr>
            <a:cxnSpLocks/>
          </p:cNvCxnSpPr>
          <p:nvPr/>
        </p:nvCxnSpPr>
        <p:spPr>
          <a:xfrm>
            <a:off x="3701319" y="5119259"/>
            <a:ext cx="486633" cy="972186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1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276A6-6DD2-CD45-9215-1AD7C770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969825" y="1543868"/>
            <a:ext cx="114233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ORTH</a:t>
            </a:r>
          </a:p>
        </p:txBody>
      </p:sp>
    </p:spTree>
    <p:extLst>
      <p:ext uri="{BB962C8B-B14F-4D97-AF65-F5344CB8AC3E}">
        <p14:creationId xmlns:p14="http://schemas.microsoft.com/office/powerpoint/2010/main" val="223785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414" y="548494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898152" y="23356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458814" y="188536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45288-524D-214C-85CA-8029B2369F37}"/>
              </a:ext>
            </a:extLst>
          </p:cNvPr>
          <p:cNvCxnSpPr>
            <a:cxnSpLocks/>
          </p:cNvCxnSpPr>
          <p:nvPr/>
        </p:nvCxnSpPr>
        <p:spPr>
          <a:xfrm>
            <a:off x="1038574" y="2468849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9EECEA-F1D2-7A40-835C-012E89816E5E}"/>
              </a:ext>
            </a:extLst>
          </p:cNvPr>
          <p:cNvSpPr/>
          <p:nvPr/>
        </p:nvSpPr>
        <p:spPr>
          <a:xfrm>
            <a:off x="905409" y="57230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BB1E0C-B7ED-C942-A100-26C50179463E}"/>
              </a:ext>
            </a:extLst>
          </p:cNvPr>
          <p:cNvCxnSpPr>
            <a:cxnSpLocks/>
          </p:cNvCxnSpPr>
          <p:nvPr/>
        </p:nvCxnSpPr>
        <p:spPr>
          <a:xfrm flipV="1">
            <a:off x="1470026" y="35832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489E0-7169-6E48-A270-79F4437723C6}"/>
              </a:ext>
            </a:extLst>
          </p:cNvPr>
          <p:cNvCxnSpPr>
            <a:cxnSpLocks/>
          </p:cNvCxnSpPr>
          <p:nvPr/>
        </p:nvCxnSpPr>
        <p:spPr>
          <a:xfrm>
            <a:off x="1049786" y="5863598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456461" y="54919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485E68-E86E-2B4A-9E8E-3AE53111F091}"/>
              </a:ext>
            </a:extLst>
          </p:cNvPr>
          <p:cNvSpPr/>
          <p:nvPr/>
        </p:nvSpPr>
        <p:spPr>
          <a:xfrm>
            <a:off x="1243414" y="460957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9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969825" y="1543868"/>
            <a:ext cx="818846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ang</a:t>
            </a:r>
          </a:p>
        </p:txBody>
      </p:sp>
    </p:spTree>
    <p:extLst>
      <p:ext uri="{BB962C8B-B14F-4D97-AF65-F5344CB8AC3E}">
        <p14:creationId xmlns:p14="http://schemas.microsoft.com/office/powerpoint/2010/main" val="3271172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1904636" y="690079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2463409" y="834342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2232107" y="2267444"/>
            <a:ext cx="663115" cy="13303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4135402" y="302623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3232988" y="168989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2234162" y="3153985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2558764" y="302623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969825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??</a:t>
            </a:r>
          </a:p>
        </p:txBody>
      </p:sp>
    </p:spTree>
    <p:extLst>
      <p:ext uri="{BB962C8B-B14F-4D97-AF65-F5344CB8AC3E}">
        <p14:creationId xmlns:p14="http://schemas.microsoft.com/office/powerpoint/2010/main" val="223651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098806" y="0"/>
            <a:ext cx="6694083" cy="68580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4626830" y="4411814"/>
            <a:ext cx="497030" cy="49703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3452804" y="4870744"/>
            <a:ext cx="497030" cy="49703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029F9D-1BDC-FE44-A9D6-44056FDB607A}"/>
              </a:ext>
            </a:extLst>
          </p:cNvPr>
          <p:cNvCxnSpPr>
            <a:cxnSpLocks/>
          </p:cNvCxnSpPr>
          <p:nvPr/>
        </p:nvCxnSpPr>
        <p:spPr>
          <a:xfrm flipV="1">
            <a:off x="4187952" y="365244"/>
            <a:ext cx="2860408" cy="571413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52DFAB-9576-C184-8FED-FF791747C80E}"/>
              </a:ext>
            </a:extLst>
          </p:cNvPr>
          <p:cNvCxnSpPr>
            <a:cxnSpLocks/>
          </p:cNvCxnSpPr>
          <p:nvPr/>
        </p:nvCxnSpPr>
        <p:spPr>
          <a:xfrm>
            <a:off x="3701319" y="5119259"/>
            <a:ext cx="486633" cy="972186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3DDF310-FDA8-B30E-2BF7-1226EDF40A56}"/>
              </a:ext>
            </a:extLst>
          </p:cNvPr>
          <p:cNvSpPr/>
          <p:nvPr/>
        </p:nvSpPr>
        <p:spPr>
          <a:xfrm>
            <a:off x="4166539" y="4411814"/>
            <a:ext cx="497030" cy="49703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61958B-71C9-203F-AD0A-97FE9F8B78A3}"/>
              </a:ext>
            </a:extLst>
          </p:cNvPr>
          <p:cNvSpPr/>
          <p:nvPr/>
        </p:nvSpPr>
        <p:spPr>
          <a:xfrm>
            <a:off x="6526014" y="4411814"/>
            <a:ext cx="497030" cy="49703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4DFCC3-5FC6-BDED-0BDE-8E50F8437037}"/>
              </a:ext>
            </a:extLst>
          </p:cNvPr>
          <p:cNvCxnSpPr>
            <a:cxnSpLocks/>
          </p:cNvCxnSpPr>
          <p:nvPr/>
        </p:nvCxnSpPr>
        <p:spPr>
          <a:xfrm>
            <a:off x="2747042" y="4672204"/>
            <a:ext cx="6171327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F65F90-7CCA-5573-D77D-F46A4ABD408F}"/>
              </a:ext>
            </a:extLst>
          </p:cNvPr>
          <p:cNvSpPr/>
          <p:nvPr/>
        </p:nvSpPr>
        <p:spPr>
          <a:xfrm>
            <a:off x="0" y="59227"/>
            <a:ext cx="5698671" cy="1195762"/>
          </a:xfrm>
          <a:prstGeom prst="rect">
            <a:avLst/>
          </a:prstGeom>
          <a:solidFill>
            <a:srgbClr val="C00000">
              <a:alpha val="4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DERVIES as ‘triangular’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HARDCODE AS UNKNOWN</a:t>
            </a:r>
          </a:p>
        </p:txBody>
      </p:sp>
    </p:spTree>
    <p:extLst>
      <p:ext uri="{BB962C8B-B14F-4D97-AF65-F5344CB8AC3E}">
        <p14:creationId xmlns:p14="http://schemas.microsoft.com/office/powerpoint/2010/main" val="68829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>
            <a:off x="9332592" y="2556969"/>
            <a:ext cx="0" cy="50813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05869" y="5016933"/>
            <a:ext cx="663115" cy="133035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2503" y="221653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9718359" y="555256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9623004" y="5909770"/>
            <a:ext cx="32962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9213524" y="24379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9384867" y="57907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029F9D-1BDC-FE44-A9D6-44056FDB607A}"/>
              </a:ext>
            </a:extLst>
          </p:cNvPr>
          <p:cNvCxnSpPr>
            <a:cxnSpLocks/>
          </p:cNvCxnSpPr>
          <p:nvPr/>
        </p:nvCxnSpPr>
        <p:spPr>
          <a:xfrm flipV="1">
            <a:off x="9330797" y="294774"/>
            <a:ext cx="1359568" cy="271595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FF8B480-85FB-2841-98F1-FCC6733D49C4}"/>
              </a:ext>
            </a:extLst>
          </p:cNvPr>
          <p:cNvSpPr/>
          <p:nvPr/>
        </p:nvSpPr>
        <p:spPr>
          <a:xfrm>
            <a:off x="9551696" y="2223873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7C607A-D8DF-EACB-B04F-3A1687EF5F07}"/>
              </a:ext>
            </a:extLst>
          </p:cNvPr>
          <p:cNvSpPr/>
          <p:nvPr/>
        </p:nvSpPr>
        <p:spPr>
          <a:xfrm>
            <a:off x="9881571" y="154988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A7CAFE-82A6-5284-BC12-2BB71A3AB2CF}"/>
              </a:ext>
            </a:extLst>
          </p:cNvPr>
          <p:cNvCxnSpPr>
            <a:cxnSpLocks/>
          </p:cNvCxnSpPr>
          <p:nvPr/>
        </p:nvCxnSpPr>
        <p:spPr>
          <a:xfrm flipV="1">
            <a:off x="9548203" y="306132"/>
            <a:ext cx="1359568" cy="271595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3DF64-675C-A982-1AE1-C383D4F57C6A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9248398" y="2472775"/>
            <a:ext cx="320536" cy="54931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0D5502-AB52-F44B-F256-3E19710B11D0}"/>
              </a:ext>
            </a:extLst>
          </p:cNvPr>
          <p:cNvSpPr/>
          <p:nvPr/>
        </p:nvSpPr>
        <p:spPr>
          <a:xfrm>
            <a:off x="6637730" y="235862"/>
            <a:ext cx="2651868" cy="1195762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“AH”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SATISFICE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Hardcode as </a:t>
            </a:r>
            <a:r>
              <a:rPr lang="en-US" b="1" dirty="0">
                <a:solidFill>
                  <a:sysClr val="windowText" lastClr="000000"/>
                </a:solidFill>
              </a:rPr>
              <a:t>angular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9B8A9A-AB32-2EB3-BAD6-0AC08777335B}"/>
              </a:ext>
            </a:extLst>
          </p:cNvPr>
          <p:cNvSpPr/>
          <p:nvPr/>
        </p:nvSpPr>
        <p:spPr>
          <a:xfrm>
            <a:off x="9503935" y="5126528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22AFDA-9A80-C52E-C42F-894B181FEF52}"/>
              </a:ext>
            </a:extLst>
          </p:cNvPr>
          <p:cNvSpPr/>
          <p:nvPr/>
        </p:nvSpPr>
        <p:spPr>
          <a:xfrm>
            <a:off x="10172744" y="6008173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CA2293-C2A5-C4F4-17E9-701BF26DB76F}"/>
              </a:ext>
            </a:extLst>
          </p:cNvPr>
          <p:cNvCxnSpPr>
            <a:cxnSpLocks/>
          </p:cNvCxnSpPr>
          <p:nvPr/>
        </p:nvCxnSpPr>
        <p:spPr>
          <a:xfrm flipV="1">
            <a:off x="10174352" y="4454354"/>
            <a:ext cx="967862" cy="1892933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4CF4D77-5889-9F41-98FB-78404AAA7E4C}"/>
              </a:ext>
            </a:extLst>
          </p:cNvPr>
          <p:cNvSpPr/>
          <p:nvPr/>
        </p:nvSpPr>
        <p:spPr>
          <a:xfrm>
            <a:off x="6637730" y="3468993"/>
            <a:ext cx="2651868" cy="1195762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“AO”  “AOU”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SATISFICE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Hardcode as </a:t>
            </a:r>
            <a:r>
              <a:rPr lang="en-US" b="1" dirty="0">
                <a:solidFill>
                  <a:sysClr val="windowText" lastClr="000000"/>
                </a:solidFill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388434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>
            <a:off x="9332592" y="2556969"/>
            <a:ext cx="0" cy="50813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05869" y="5016933"/>
            <a:ext cx="663115" cy="133035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2503" y="221653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9718359" y="555256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9623004" y="5909770"/>
            <a:ext cx="32962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898152" y="23356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9213524" y="24379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9384867" y="57907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458814" y="188536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45288-524D-214C-85CA-8029B2369F37}"/>
              </a:ext>
            </a:extLst>
          </p:cNvPr>
          <p:cNvCxnSpPr>
            <a:cxnSpLocks/>
          </p:cNvCxnSpPr>
          <p:nvPr/>
        </p:nvCxnSpPr>
        <p:spPr>
          <a:xfrm>
            <a:off x="1038574" y="2468849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9EECEA-F1D2-7A40-835C-012E89816E5E}"/>
              </a:ext>
            </a:extLst>
          </p:cNvPr>
          <p:cNvSpPr/>
          <p:nvPr/>
        </p:nvSpPr>
        <p:spPr>
          <a:xfrm>
            <a:off x="905409" y="57230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BB1E0C-B7ED-C942-A100-26C50179463E}"/>
              </a:ext>
            </a:extLst>
          </p:cNvPr>
          <p:cNvCxnSpPr>
            <a:cxnSpLocks/>
          </p:cNvCxnSpPr>
          <p:nvPr/>
        </p:nvCxnSpPr>
        <p:spPr>
          <a:xfrm flipV="1">
            <a:off x="1470026" y="35832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489E0-7169-6E48-A270-79F4437723C6}"/>
              </a:ext>
            </a:extLst>
          </p:cNvPr>
          <p:cNvCxnSpPr>
            <a:cxnSpLocks/>
          </p:cNvCxnSpPr>
          <p:nvPr/>
        </p:nvCxnSpPr>
        <p:spPr>
          <a:xfrm>
            <a:off x="1049786" y="5863598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909731" y="50319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485E68-E86E-2B4A-9E8E-3AE53111F091}"/>
              </a:ext>
            </a:extLst>
          </p:cNvPr>
          <p:cNvSpPr/>
          <p:nvPr/>
        </p:nvSpPr>
        <p:spPr>
          <a:xfrm>
            <a:off x="2239606" y="433528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029F9D-1BDC-FE44-A9D6-44056FDB607A}"/>
              </a:ext>
            </a:extLst>
          </p:cNvPr>
          <p:cNvCxnSpPr>
            <a:cxnSpLocks/>
          </p:cNvCxnSpPr>
          <p:nvPr/>
        </p:nvCxnSpPr>
        <p:spPr>
          <a:xfrm flipV="1">
            <a:off x="9330797" y="294774"/>
            <a:ext cx="1359568" cy="271595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F0FE700-9C58-9295-5CC5-8FE761139C56}"/>
              </a:ext>
            </a:extLst>
          </p:cNvPr>
          <p:cNvSpPr/>
          <p:nvPr/>
        </p:nvSpPr>
        <p:spPr>
          <a:xfrm>
            <a:off x="1019060" y="165978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735A26-45CB-D8B4-F21F-9D302C55C242}"/>
              </a:ext>
            </a:extLst>
          </p:cNvPr>
          <p:cNvCxnSpPr>
            <a:cxnSpLocks/>
          </p:cNvCxnSpPr>
          <p:nvPr/>
        </p:nvCxnSpPr>
        <p:spPr>
          <a:xfrm>
            <a:off x="1026048" y="2448051"/>
            <a:ext cx="220482" cy="47611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958AA7-95E8-122F-E2BF-DC0E84A800DA}"/>
              </a:ext>
            </a:extLst>
          </p:cNvPr>
          <p:cNvCxnSpPr>
            <a:cxnSpLocks/>
          </p:cNvCxnSpPr>
          <p:nvPr/>
        </p:nvCxnSpPr>
        <p:spPr>
          <a:xfrm flipV="1">
            <a:off x="1246530" y="185856"/>
            <a:ext cx="1359568" cy="271595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A78620-92C9-BC87-7E87-525DB388E8EA}"/>
              </a:ext>
            </a:extLst>
          </p:cNvPr>
          <p:cNvCxnSpPr>
            <a:cxnSpLocks/>
          </p:cNvCxnSpPr>
          <p:nvPr/>
        </p:nvCxnSpPr>
        <p:spPr>
          <a:xfrm flipV="1">
            <a:off x="1132788" y="197946"/>
            <a:ext cx="0" cy="270386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35CEF54-16EC-4123-038A-5CBC96379C2C}"/>
              </a:ext>
            </a:extLst>
          </p:cNvPr>
          <p:cNvSpPr/>
          <p:nvPr/>
        </p:nvSpPr>
        <p:spPr>
          <a:xfrm>
            <a:off x="2828783" y="294774"/>
            <a:ext cx="2651868" cy="1195762"/>
          </a:xfrm>
          <a:prstGeom prst="rect">
            <a:avLst/>
          </a:prstGeom>
          <a:solidFill>
            <a:schemeClr val="accent4">
              <a:alpha val="4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“O”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unknown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F3DC75-FD6C-2DE1-79E7-1F9CFDCF74DA}"/>
              </a:ext>
            </a:extLst>
          </p:cNvPr>
          <p:cNvCxnSpPr>
            <a:cxnSpLocks/>
          </p:cNvCxnSpPr>
          <p:nvPr/>
        </p:nvCxnSpPr>
        <p:spPr>
          <a:xfrm>
            <a:off x="1026555" y="5857700"/>
            <a:ext cx="220482" cy="47611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D03B74-4789-70C5-9EB6-C58F1EA64143}"/>
              </a:ext>
            </a:extLst>
          </p:cNvPr>
          <p:cNvCxnSpPr>
            <a:cxnSpLocks/>
          </p:cNvCxnSpPr>
          <p:nvPr/>
        </p:nvCxnSpPr>
        <p:spPr>
          <a:xfrm flipV="1">
            <a:off x="1247037" y="3595505"/>
            <a:ext cx="1359568" cy="271595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FDC49F7-C4C8-355A-075E-C176A8C07013}"/>
              </a:ext>
            </a:extLst>
          </p:cNvPr>
          <p:cNvSpPr/>
          <p:nvPr/>
        </p:nvSpPr>
        <p:spPr>
          <a:xfrm>
            <a:off x="2895409" y="3468993"/>
            <a:ext cx="2651868" cy="1195762"/>
          </a:xfrm>
          <a:prstGeom prst="rect">
            <a:avLst/>
          </a:prstGeom>
          <a:solidFill>
            <a:schemeClr val="accent4">
              <a:alpha val="4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“DK”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unknown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F8B480-85FB-2841-98F1-FCC6733D49C4}"/>
              </a:ext>
            </a:extLst>
          </p:cNvPr>
          <p:cNvSpPr/>
          <p:nvPr/>
        </p:nvSpPr>
        <p:spPr>
          <a:xfrm>
            <a:off x="9551696" y="2223873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7C607A-D8DF-EACB-B04F-3A1687EF5F07}"/>
              </a:ext>
            </a:extLst>
          </p:cNvPr>
          <p:cNvSpPr/>
          <p:nvPr/>
        </p:nvSpPr>
        <p:spPr>
          <a:xfrm>
            <a:off x="9524366" y="133437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A7CAFE-82A6-5284-BC12-2BB71A3AB2CF}"/>
              </a:ext>
            </a:extLst>
          </p:cNvPr>
          <p:cNvCxnSpPr>
            <a:cxnSpLocks/>
          </p:cNvCxnSpPr>
          <p:nvPr/>
        </p:nvCxnSpPr>
        <p:spPr>
          <a:xfrm flipV="1">
            <a:off x="9548203" y="306132"/>
            <a:ext cx="1359568" cy="271595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3DF64-675C-A982-1AE1-C383D4F57C6A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9248398" y="2472775"/>
            <a:ext cx="320536" cy="54931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79B8A9A-AB32-2EB3-BAD6-0AC08777335B}"/>
              </a:ext>
            </a:extLst>
          </p:cNvPr>
          <p:cNvSpPr/>
          <p:nvPr/>
        </p:nvSpPr>
        <p:spPr>
          <a:xfrm>
            <a:off x="9503935" y="5126528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22AFDA-9A80-C52E-C42F-894B181FEF52}"/>
              </a:ext>
            </a:extLst>
          </p:cNvPr>
          <p:cNvSpPr/>
          <p:nvPr/>
        </p:nvSpPr>
        <p:spPr>
          <a:xfrm>
            <a:off x="9714490" y="468271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CA2293-C2A5-C4F4-17E9-701BF26DB76F}"/>
              </a:ext>
            </a:extLst>
          </p:cNvPr>
          <p:cNvCxnSpPr>
            <a:cxnSpLocks/>
          </p:cNvCxnSpPr>
          <p:nvPr/>
        </p:nvCxnSpPr>
        <p:spPr>
          <a:xfrm flipH="1" flipV="1">
            <a:off x="9952394" y="3455523"/>
            <a:ext cx="1933" cy="287829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4CF4D77-5889-9F41-98FB-78404AAA7E4C}"/>
              </a:ext>
            </a:extLst>
          </p:cNvPr>
          <p:cNvSpPr/>
          <p:nvPr/>
        </p:nvSpPr>
        <p:spPr>
          <a:xfrm>
            <a:off x="6637730" y="3468993"/>
            <a:ext cx="2651868" cy="1195762"/>
          </a:xfrm>
          <a:prstGeom prst="rect">
            <a:avLst/>
          </a:prstGeom>
          <a:solidFill>
            <a:schemeClr val="accent4">
              <a:alpha val="4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“AIO”, AI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SATISFICE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F46CA7-76B0-5773-4444-DA6E4F2D0D52}"/>
              </a:ext>
            </a:extLst>
          </p:cNvPr>
          <p:cNvSpPr/>
          <p:nvPr/>
        </p:nvSpPr>
        <p:spPr>
          <a:xfrm>
            <a:off x="6552023" y="294774"/>
            <a:ext cx="2651868" cy="1195762"/>
          </a:xfrm>
          <a:prstGeom prst="rect">
            <a:avLst/>
          </a:prstGeom>
          <a:solidFill>
            <a:schemeClr val="accent4">
              <a:alpha val="4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“AFI” Derives as SATISFICE</a:t>
            </a:r>
          </a:p>
        </p:txBody>
      </p:sp>
    </p:spTree>
    <p:extLst>
      <p:ext uri="{BB962C8B-B14F-4D97-AF65-F5344CB8AC3E}">
        <p14:creationId xmlns:p14="http://schemas.microsoft.com/office/powerpoint/2010/main" val="4120004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>
            <a:off x="9332592" y="2556969"/>
            <a:ext cx="220482" cy="47611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289512" y="359880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58210" y="5031909"/>
            <a:ext cx="663115" cy="13303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414" y="548494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2503" y="221653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60265" y="5918450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898152" y="23356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9213524" y="24379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9384867" y="57907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458814" y="188536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45288-524D-214C-85CA-8029B2369F37}"/>
              </a:ext>
            </a:extLst>
          </p:cNvPr>
          <p:cNvCxnSpPr>
            <a:cxnSpLocks/>
          </p:cNvCxnSpPr>
          <p:nvPr/>
        </p:nvCxnSpPr>
        <p:spPr>
          <a:xfrm>
            <a:off x="1038574" y="2468849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9EECEA-F1D2-7A40-835C-012E89816E5E}"/>
              </a:ext>
            </a:extLst>
          </p:cNvPr>
          <p:cNvSpPr/>
          <p:nvPr/>
        </p:nvSpPr>
        <p:spPr>
          <a:xfrm>
            <a:off x="905409" y="57230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BB1E0C-B7ED-C942-A100-26C50179463E}"/>
              </a:ext>
            </a:extLst>
          </p:cNvPr>
          <p:cNvCxnSpPr>
            <a:cxnSpLocks/>
          </p:cNvCxnSpPr>
          <p:nvPr/>
        </p:nvCxnSpPr>
        <p:spPr>
          <a:xfrm flipV="1">
            <a:off x="1470026" y="35832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489E0-7169-6E48-A270-79F4437723C6}"/>
              </a:ext>
            </a:extLst>
          </p:cNvPr>
          <p:cNvCxnSpPr>
            <a:cxnSpLocks/>
          </p:cNvCxnSpPr>
          <p:nvPr/>
        </p:nvCxnSpPr>
        <p:spPr>
          <a:xfrm>
            <a:off x="1049786" y="5863598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456461" y="54919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485E68-E86E-2B4A-9E8E-3AE53111F091}"/>
              </a:ext>
            </a:extLst>
          </p:cNvPr>
          <p:cNvSpPr/>
          <p:nvPr/>
        </p:nvSpPr>
        <p:spPr>
          <a:xfrm>
            <a:off x="1243414" y="460957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029F9D-1BDC-FE44-A9D6-44056FDB607A}"/>
              </a:ext>
            </a:extLst>
          </p:cNvPr>
          <p:cNvCxnSpPr>
            <a:cxnSpLocks/>
          </p:cNvCxnSpPr>
          <p:nvPr/>
        </p:nvCxnSpPr>
        <p:spPr>
          <a:xfrm flipV="1">
            <a:off x="9553074" y="294774"/>
            <a:ext cx="1359568" cy="271595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10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TRI</a:t>
            </a:r>
          </a:p>
        </p:txBody>
      </p:sp>
    </p:spTree>
    <p:extLst>
      <p:ext uri="{BB962C8B-B14F-4D97-AF65-F5344CB8AC3E}">
        <p14:creationId xmlns:p14="http://schemas.microsoft.com/office/powerpoint/2010/main" val="87811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5BDF2-BC7E-9F41-8C0E-95A527BC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TRI</a:t>
            </a:r>
          </a:p>
        </p:txBody>
      </p:sp>
    </p:spTree>
    <p:extLst>
      <p:ext uri="{BB962C8B-B14F-4D97-AF65-F5344CB8AC3E}">
        <p14:creationId xmlns:p14="http://schemas.microsoft.com/office/powerpoint/2010/main" val="203857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1BBB86-3650-DC49-2CF8-B98E973C4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439567" y="143198"/>
            <a:ext cx="3207266" cy="32858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63073E-902F-C9CA-75E1-330E9403FFA9}"/>
              </a:ext>
            </a:extLst>
          </p:cNvPr>
          <p:cNvCxnSpPr>
            <a:cxnSpLocks/>
          </p:cNvCxnSpPr>
          <p:nvPr/>
        </p:nvCxnSpPr>
        <p:spPr>
          <a:xfrm flipH="1" flipV="1">
            <a:off x="1174608" y="277279"/>
            <a:ext cx="1384247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5C379D0-DFE6-9A91-7EDB-2D2F57888EAF}"/>
              </a:ext>
            </a:extLst>
          </p:cNvPr>
          <p:cNvSpPr/>
          <p:nvPr/>
        </p:nvSpPr>
        <p:spPr>
          <a:xfrm>
            <a:off x="1770096" y="1578339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BB770E-9791-510E-CB7E-CE5F00152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096738" y="277279"/>
            <a:ext cx="3207266" cy="32858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DF047-CD88-4B52-AAC1-5F2B5270F61E}"/>
              </a:ext>
            </a:extLst>
          </p:cNvPr>
          <p:cNvCxnSpPr>
            <a:cxnSpLocks/>
          </p:cNvCxnSpPr>
          <p:nvPr/>
        </p:nvCxnSpPr>
        <p:spPr>
          <a:xfrm flipH="1" flipV="1">
            <a:off x="8831779" y="411360"/>
            <a:ext cx="1384247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EF176A4-90BB-D27E-ADDB-A795A73CE11A}"/>
              </a:ext>
            </a:extLst>
          </p:cNvPr>
          <p:cNvSpPr/>
          <p:nvPr/>
        </p:nvSpPr>
        <p:spPr>
          <a:xfrm>
            <a:off x="9427267" y="171242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0321C3-8937-CDFA-8EDE-D4091A86108E}"/>
              </a:ext>
            </a:extLst>
          </p:cNvPr>
          <p:cNvSpPr/>
          <p:nvPr/>
        </p:nvSpPr>
        <p:spPr>
          <a:xfrm>
            <a:off x="10096957" y="125522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3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1615192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ANG</a:t>
            </a:r>
          </a:p>
        </p:txBody>
      </p:sp>
    </p:spTree>
    <p:extLst>
      <p:ext uri="{BB962C8B-B14F-4D97-AF65-F5344CB8AC3E}">
        <p14:creationId xmlns:p14="http://schemas.microsoft.com/office/powerpoint/2010/main" val="1944947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303938" y="237287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680796" y="1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2436142" y="1533807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2534704" y="2573443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569881" y="3148884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0799697" y="237287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14D5D1-609C-9C48-8B04-9005C3396D72}"/>
              </a:ext>
            </a:extLst>
          </p:cNvPr>
          <p:cNvCxnSpPr>
            <a:cxnSpLocks/>
          </p:cNvCxnSpPr>
          <p:nvPr/>
        </p:nvCxnSpPr>
        <p:spPr>
          <a:xfrm>
            <a:off x="10261953" y="2690552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67525-0D60-834F-B520-ADEA6C74B949}"/>
              </a:ext>
            </a:extLst>
          </p:cNvPr>
          <p:cNvCxnSpPr>
            <a:cxnSpLocks/>
          </p:cNvCxnSpPr>
          <p:nvPr/>
        </p:nvCxnSpPr>
        <p:spPr>
          <a:xfrm>
            <a:off x="10021880" y="2240609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8C08B9-F44A-F745-BDFE-B0A52CCFB2EF}"/>
              </a:ext>
            </a:extLst>
          </p:cNvPr>
          <p:cNvCxnSpPr>
            <a:cxnSpLocks/>
          </p:cNvCxnSpPr>
          <p:nvPr/>
        </p:nvCxnSpPr>
        <p:spPr>
          <a:xfrm>
            <a:off x="9555785" y="1790666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1EE77-622D-1D44-A674-C47A35655BC8}"/>
              </a:ext>
            </a:extLst>
          </p:cNvPr>
          <p:cNvCxnSpPr>
            <a:cxnSpLocks/>
          </p:cNvCxnSpPr>
          <p:nvPr/>
        </p:nvCxnSpPr>
        <p:spPr>
          <a:xfrm>
            <a:off x="9762669" y="1347432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D7CB4-C25A-A848-996F-E6327FAEE354}"/>
              </a:ext>
            </a:extLst>
          </p:cNvPr>
          <p:cNvCxnSpPr>
            <a:cxnSpLocks/>
          </p:cNvCxnSpPr>
          <p:nvPr/>
        </p:nvCxnSpPr>
        <p:spPr>
          <a:xfrm>
            <a:off x="10128338" y="1122461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68827D-39BD-3D4A-90A3-F05F2CBB3C48}"/>
              </a:ext>
            </a:extLst>
          </p:cNvPr>
          <p:cNvCxnSpPr>
            <a:cxnSpLocks/>
          </p:cNvCxnSpPr>
          <p:nvPr/>
        </p:nvCxnSpPr>
        <p:spPr>
          <a:xfrm>
            <a:off x="9793922" y="2238761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DF8290-9D9E-1E43-A9AF-1F5E4E8EB63F}"/>
              </a:ext>
            </a:extLst>
          </p:cNvPr>
          <p:cNvCxnSpPr>
            <a:cxnSpLocks/>
          </p:cNvCxnSpPr>
          <p:nvPr/>
        </p:nvCxnSpPr>
        <p:spPr>
          <a:xfrm>
            <a:off x="10128337" y="1571104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081EC9E-9498-91BC-16FF-BEBC33171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332766" y="3429000"/>
            <a:ext cx="3207266" cy="32858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CD5B4C-31D4-15FD-D9A6-9D118A3407F6}"/>
              </a:ext>
            </a:extLst>
          </p:cNvPr>
          <p:cNvCxnSpPr>
            <a:cxnSpLocks/>
          </p:cNvCxnSpPr>
          <p:nvPr/>
        </p:nvCxnSpPr>
        <p:spPr>
          <a:xfrm flipV="1">
            <a:off x="2464970" y="4725520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C3EC4B-6078-0B6F-3D98-922C41DE0E56}"/>
              </a:ext>
            </a:extLst>
          </p:cNvPr>
          <p:cNvCxnSpPr>
            <a:cxnSpLocks/>
          </p:cNvCxnSpPr>
          <p:nvPr/>
        </p:nvCxnSpPr>
        <p:spPr>
          <a:xfrm flipH="1" flipV="1">
            <a:off x="2436142" y="3648808"/>
            <a:ext cx="14416" cy="2687911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4672516-65AC-87F0-45F6-8866E9B87361}"/>
              </a:ext>
            </a:extLst>
          </p:cNvPr>
          <p:cNvSpPr/>
          <p:nvPr/>
        </p:nvSpPr>
        <p:spPr>
          <a:xfrm>
            <a:off x="2554740" y="575636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ABBED5-00DE-B89D-1DC5-F97F9ED0D9D8}"/>
              </a:ext>
            </a:extLst>
          </p:cNvPr>
          <p:cNvSpPr/>
          <p:nvPr/>
        </p:nvSpPr>
        <p:spPr>
          <a:xfrm>
            <a:off x="2325395" y="439822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FABFA6-27B1-0A87-4938-73E948C98E24}"/>
              </a:ext>
            </a:extLst>
          </p:cNvPr>
          <p:cNvSpPr/>
          <p:nvPr/>
        </p:nvSpPr>
        <p:spPr>
          <a:xfrm>
            <a:off x="2836023" y="3594327"/>
            <a:ext cx="2651868" cy="1195762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“BD”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TVERSKY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E335DA-1EA5-B068-89AA-600A67655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3837703" y="143198"/>
            <a:ext cx="3207266" cy="328580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A3B0A0-7E64-C12B-687B-1E450B8474CD}"/>
              </a:ext>
            </a:extLst>
          </p:cNvPr>
          <p:cNvCxnSpPr>
            <a:cxnSpLocks/>
          </p:cNvCxnSpPr>
          <p:nvPr/>
        </p:nvCxnSpPr>
        <p:spPr>
          <a:xfrm flipV="1">
            <a:off x="5969907" y="1439718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6E1686-36FB-9DB0-D9D4-D886F199D9F1}"/>
              </a:ext>
            </a:extLst>
          </p:cNvPr>
          <p:cNvCxnSpPr>
            <a:cxnSpLocks/>
          </p:cNvCxnSpPr>
          <p:nvPr/>
        </p:nvCxnSpPr>
        <p:spPr>
          <a:xfrm flipH="1" flipV="1">
            <a:off x="4593931" y="363006"/>
            <a:ext cx="1361564" cy="268791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ADE7BFC-759E-B874-85C2-2321B2C821E4}"/>
              </a:ext>
            </a:extLst>
          </p:cNvPr>
          <p:cNvSpPr/>
          <p:nvPr/>
        </p:nvSpPr>
        <p:spPr>
          <a:xfrm>
            <a:off x="6059677" y="247056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08BD4D-6198-3068-2776-59969560C81F}"/>
              </a:ext>
            </a:extLst>
          </p:cNvPr>
          <p:cNvSpPr/>
          <p:nvPr/>
        </p:nvSpPr>
        <p:spPr>
          <a:xfrm>
            <a:off x="5175699" y="158789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74B8F5-C262-AB59-861A-B5B78BB1E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24704" y="3433567"/>
            <a:ext cx="3207266" cy="328580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039EE3-3321-6473-5A5F-4E8125A2819F}"/>
              </a:ext>
            </a:extLst>
          </p:cNvPr>
          <p:cNvCxnSpPr>
            <a:cxnSpLocks/>
          </p:cNvCxnSpPr>
          <p:nvPr/>
        </p:nvCxnSpPr>
        <p:spPr>
          <a:xfrm flipV="1">
            <a:off x="10656908" y="4730087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B21BDA-2C55-0C03-323F-D55D934DB9E5}"/>
              </a:ext>
            </a:extLst>
          </p:cNvPr>
          <p:cNvCxnSpPr>
            <a:cxnSpLocks/>
          </p:cNvCxnSpPr>
          <p:nvPr/>
        </p:nvCxnSpPr>
        <p:spPr>
          <a:xfrm flipH="1" flipV="1">
            <a:off x="10623515" y="3433567"/>
            <a:ext cx="18981" cy="290771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972BBFE-257C-45C3-B4CB-73C70C9C71CD}"/>
              </a:ext>
            </a:extLst>
          </p:cNvPr>
          <p:cNvSpPr/>
          <p:nvPr/>
        </p:nvSpPr>
        <p:spPr>
          <a:xfrm>
            <a:off x="10746678" y="576093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427927-0660-561D-745D-0123F13655D6}"/>
              </a:ext>
            </a:extLst>
          </p:cNvPr>
          <p:cNvSpPr/>
          <p:nvPr/>
        </p:nvSpPr>
        <p:spPr>
          <a:xfrm>
            <a:off x="10520349" y="441806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64761A-C46F-CA4A-0121-EFA5B8CF21C7}"/>
              </a:ext>
            </a:extLst>
          </p:cNvPr>
          <p:cNvSpPr/>
          <p:nvPr/>
        </p:nvSpPr>
        <p:spPr>
          <a:xfrm>
            <a:off x="10742584" y="485548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906093-F66D-7911-480C-95D87CB69F8C}"/>
              </a:ext>
            </a:extLst>
          </p:cNvPr>
          <p:cNvSpPr/>
          <p:nvPr/>
        </p:nvSpPr>
        <p:spPr>
          <a:xfrm>
            <a:off x="10642496" y="552217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547DB2-3502-5AF6-C543-C72D3C9C4930}"/>
              </a:ext>
            </a:extLst>
          </p:cNvPr>
          <p:cNvSpPr/>
          <p:nvPr/>
        </p:nvSpPr>
        <p:spPr>
          <a:xfrm>
            <a:off x="6453241" y="3576764"/>
            <a:ext cx="2651868" cy="1195762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“BDEG”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TVERSKY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30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1233931" y="1543868"/>
            <a:ext cx="972413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3900" b="1" dirty="0" err="1">
                <a:latin typeface="Arial" panose="020B0604020202020204" pitchFamily="34" charset="0"/>
                <a:cs typeface="Arial" panose="020B0604020202020204" pitchFamily="34" charset="0"/>
              </a:rPr>
              <a:t>satis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74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464438" y="549970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013851" y="50319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875AE-86B6-6949-9B89-4E5E6931280A}"/>
              </a:ext>
            </a:extLst>
          </p:cNvPr>
          <p:cNvCxnSpPr>
            <a:cxnSpLocks/>
          </p:cNvCxnSpPr>
          <p:nvPr/>
        </p:nvCxnSpPr>
        <p:spPr>
          <a:xfrm flipV="1">
            <a:off x="2366085" y="3624842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D7EA15-377C-3741-877B-9A26AA182391}"/>
              </a:ext>
            </a:extLst>
          </p:cNvPr>
          <p:cNvCxnSpPr>
            <a:cxnSpLocks/>
          </p:cNvCxnSpPr>
          <p:nvPr/>
        </p:nvCxnSpPr>
        <p:spPr>
          <a:xfrm>
            <a:off x="1828341" y="6078107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F90BE-7681-3144-826E-6B4B81D89D43}"/>
              </a:ext>
            </a:extLst>
          </p:cNvPr>
          <p:cNvCxnSpPr>
            <a:cxnSpLocks/>
          </p:cNvCxnSpPr>
          <p:nvPr/>
        </p:nvCxnSpPr>
        <p:spPr>
          <a:xfrm>
            <a:off x="1588268" y="5628164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B6E131-BE9E-254F-B846-5A2363E1019E}"/>
              </a:ext>
            </a:extLst>
          </p:cNvPr>
          <p:cNvCxnSpPr>
            <a:cxnSpLocks/>
          </p:cNvCxnSpPr>
          <p:nvPr/>
        </p:nvCxnSpPr>
        <p:spPr>
          <a:xfrm>
            <a:off x="1122173" y="5178221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37BE44-E59F-8443-83E5-B756FF9E69EA}"/>
              </a:ext>
            </a:extLst>
          </p:cNvPr>
          <p:cNvCxnSpPr>
            <a:cxnSpLocks/>
          </p:cNvCxnSpPr>
          <p:nvPr/>
        </p:nvCxnSpPr>
        <p:spPr>
          <a:xfrm>
            <a:off x="1329057" y="4734987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74835A-14A4-C74F-B57C-595DF700EDE9}"/>
              </a:ext>
            </a:extLst>
          </p:cNvPr>
          <p:cNvCxnSpPr>
            <a:cxnSpLocks/>
          </p:cNvCxnSpPr>
          <p:nvPr/>
        </p:nvCxnSpPr>
        <p:spPr>
          <a:xfrm>
            <a:off x="1694726" y="4510016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D8D353-4E35-244D-A8EC-BCB11A84BC53}"/>
              </a:ext>
            </a:extLst>
          </p:cNvPr>
          <p:cNvCxnSpPr>
            <a:cxnSpLocks/>
          </p:cNvCxnSpPr>
          <p:nvPr/>
        </p:nvCxnSpPr>
        <p:spPr>
          <a:xfrm>
            <a:off x="1360310" y="5626316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CED711-99B5-FB4E-BB73-DBE0927629F5}"/>
              </a:ext>
            </a:extLst>
          </p:cNvPr>
          <p:cNvCxnSpPr>
            <a:cxnSpLocks/>
          </p:cNvCxnSpPr>
          <p:nvPr/>
        </p:nvCxnSpPr>
        <p:spPr>
          <a:xfrm>
            <a:off x="1694725" y="4958659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16E49E0-61A2-3B45-0536-601B1FC72E0C}"/>
              </a:ext>
            </a:extLst>
          </p:cNvPr>
          <p:cNvSpPr/>
          <p:nvPr/>
        </p:nvSpPr>
        <p:spPr>
          <a:xfrm>
            <a:off x="2120742" y="503728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A02178-E886-420B-54CA-F6671704B7D4}"/>
              </a:ext>
            </a:extLst>
          </p:cNvPr>
          <p:cNvSpPr/>
          <p:nvPr/>
        </p:nvSpPr>
        <p:spPr>
          <a:xfrm>
            <a:off x="2124573" y="549970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C55F1-48C8-06F4-C9BF-B314072C5A8A}"/>
              </a:ext>
            </a:extLst>
          </p:cNvPr>
          <p:cNvSpPr/>
          <p:nvPr/>
        </p:nvSpPr>
        <p:spPr>
          <a:xfrm>
            <a:off x="2841610" y="5528052"/>
            <a:ext cx="2651868" cy="1195762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“OF”, F, O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SATISFICE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5A057-58CA-85CC-8EF7-2FE65EF03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80008" y="153797"/>
            <a:ext cx="3207266" cy="328580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719CB0C-3EFD-B143-F7C7-BFA48F533F68}"/>
              </a:ext>
            </a:extLst>
          </p:cNvPr>
          <p:cNvSpPr/>
          <p:nvPr/>
        </p:nvSpPr>
        <p:spPr>
          <a:xfrm>
            <a:off x="1490449" y="226449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24F160-074E-32B5-ADC5-0A472E4AB569}"/>
              </a:ext>
            </a:extLst>
          </p:cNvPr>
          <p:cNvSpPr/>
          <p:nvPr/>
        </p:nvSpPr>
        <p:spPr>
          <a:xfrm>
            <a:off x="2403462" y="2262791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9AB38C-878A-6797-6669-50FD9FF98342}"/>
              </a:ext>
            </a:extLst>
          </p:cNvPr>
          <p:cNvCxnSpPr>
            <a:cxnSpLocks/>
          </p:cNvCxnSpPr>
          <p:nvPr/>
        </p:nvCxnSpPr>
        <p:spPr>
          <a:xfrm flipV="1">
            <a:off x="2392096" y="389631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67CC4-1FD8-D98A-63FE-A84FFEBED3C2}"/>
              </a:ext>
            </a:extLst>
          </p:cNvPr>
          <p:cNvCxnSpPr>
            <a:cxnSpLocks/>
          </p:cNvCxnSpPr>
          <p:nvPr/>
        </p:nvCxnSpPr>
        <p:spPr>
          <a:xfrm>
            <a:off x="1854352" y="2842896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80EADD-BE3A-872A-F813-64B1FCB80D1A}"/>
              </a:ext>
            </a:extLst>
          </p:cNvPr>
          <p:cNvCxnSpPr>
            <a:cxnSpLocks/>
          </p:cNvCxnSpPr>
          <p:nvPr/>
        </p:nvCxnSpPr>
        <p:spPr>
          <a:xfrm>
            <a:off x="1614279" y="2392953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0D2E5E-658B-7DDF-3A62-CBCD908F9BDB}"/>
              </a:ext>
            </a:extLst>
          </p:cNvPr>
          <p:cNvCxnSpPr>
            <a:cxnSpLocks/>
          </p:cNvCxnSpPr>
          <p:nvPr/>
        </p:nvCxnSpPr>
        <p:spPr>
          <a:xfrm>
            <a:off x="1148184" y="1943010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E2CFD3-1ADA-02A4-E6E0-97FB1ED86741}"/>
              </a:ext>
            </a:extLst>
          </p:cNvPr>
          <p:cNvCxnSpPr>
            <a:cxnSpLocks/>
          </p:cNvCxnSpPr>
          <p:nvPr/>
        </p:nvCxnSpPr>
        <p:spPr>
          <a:xfrm>
            <a:off x="1355068" y="1499776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1206D8-7AEF-BEE7-6082-4FA369C587D8}"/>
              </a:ext>
            </a:extLst>
          </p:cNvPr>
          <p:cNvCxnSpPr>
            <a:cxnSpLocks/>
          </p:cNvCxnSpPr>
          <p:nvPr/>
        </p:nvCxnSpPr>
        <p:spPr>
          <a:xfrm>
            <a:off x="1720737" y="1274805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01197-D63B-6F74-57E3-81B5A5B273ED}"/>
              </a:ext>
            </a:extLst>
          </p:cNvPr>
          <p:cNvCxnSpPr>
            <a:cxnSpLocks/>
          </p:cNvCxnSpPr>
          <p:nvPr/>
        </p:nvCxnSpPr>
        <p:spPr>
          <a:xfrm>
            <a:off x="1386321" y="2391105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6A495-9853-1A31-B996-9D3E5D4CA467}"/>
              </a:ext>
            </a:extLst>
          </p:cNvPr>
          <p:cNvCxnSpPr>
            <a:cxnSpLocks/>
          </p:cNvCxnSpPr>
          <p:nvPr/>
        </p:nvCxnSpPr>
        <p:spPr>
          <a:xfrm>
            <a:off x="1720736" y="1723448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71FF18F-20FB-EC6B-2918-E26EEC84B484}"/>
              </a:ext>
            </a:extLst>
          </p:cNvPr>
          <p:cNvSpPr/>
          <p:nvPr/>
        </p:nvSpPr>
        <p:spPr>
          <a:xfrm>
            <a:off x="2146753" y="180207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A41E59-F44F-629D-72E1-A1EEBF076322}"/>
              </a:ext>
            </a:extLst>
          </p:cNvPr>
          <p:cNvSpPr/>
          <p:nvPr/>
        </p:nvSpPr>
        <p:spPr>
          <a:xfrm>
            <a:off x="2150584" y="226449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147BE-1E05-EA9D-6657-DC0984CE7CA7}"/>
              </a:ext>
            </a:extLst>
          </p:cNvPr>
          <p:cNvSpPr/>
          <p:nvPr/>
        </p:nvSpPr>
        <p:spPr>
          <a:xfrm>
            <a:off x="3444132" y="1897737"/>
            <a:ext cx="2651868" cy="1195762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“AFG” derives as SATISFICE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5107C3-F64F-80E8-F835-ED408E900AC4}"/>
              </a:ext>
            </a:extLst>
          </p:cNvPr>
          <p:cNvSpPr/>
          <p:nvPr/>
        </p:nvSpPr>
        <p:spPr>
          <a:xfrm>
            <a:off x="1258464" y="226449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F00A9B-B705-3EDD-521A-9BE2F3DFA4A0}"/>
              </a:ext>
            </a:extLst>
          </p:cNvPr>
          <p:cNvSpPr/>
          <p:nvPr/>
        </p:nvSpPr>
        <p:spPr>
          <a:xfrm>
            <a:off x="1908616" y="2259771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7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1233931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??</a:t>
            </a:r>
          </a:p>
        </p:txBody>
      </p:sp>
    </p:spTree>
    <p:extLst>
      <p:ext uri="{BB962C8B-B14F-4D97-AF65-F5344CB8AC3E}">
        <p14:creationId xmlns:p14="http://schemas.microsoft.com/office/powerpoint/2010/main" val="2735523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D9F1B4-E88B-4F95-E263-B26AC1920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80008" y="153797"/>
            <a:ext cx="3207266" cy="32858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9DE6F6-7CBD-16ED-2E1C-417B362074C4}"/>
              </a:ext>
            </a:extLst>
          </p:cNvPr>
          <p:cNvCxnSpPr>
            <a:cxnSpLocks/>
          </p:cNvCxnSpPr>
          <p:nvPr/>
        </p:nvCxnSpPr>
        <p:spPr>
          <a:xfrm flipV="1">
            <a:off x="2392096" y="389631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0DED51-1D03-C348-5E80-7880B2F12C90}"/>
              </a:ext>
            </a:extLst>
          </p:cNvPr>
          <p:cNvCxnSpPr>
            <a:cxnSpLocks/>
          </p:cNvCxnSpPr>
          <p:nvPr/>
        </p:nvCxnSpPr>
        <p:spPr>
          <a:xfrm>
            <a:off x="1854352" y="2842896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99203-5389-1AC9-13A6-6F2874454E09}"/>
              </a:ext>
            </a:extLst>
          </p:cNvPr>
          <p:cNvCxnSpPr>
            <a:cxnSpLocks/>
          </p:cNvCxnSpPr>
          <p:nvPr/>
        </p:nvCxnSpPr>
        <p:spPr>
          <a:xfrm>
            <a:off x="1614279" y="2392953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AA4EA-1CD0-9D83-8279-7592D1B3205B}"/>
              </a:ext>
            </a:extLst>
          </p:cNvPr>
          <p:cNvCxnSpPr>
            <a:cxnSpLocks/>
          </p:cNvCxnSpPr>
          <p:nvPr/>
        </p:nvCxnSpPr>
        <p:spPr>
          <a:xfrm>
            <a:off x="1148184" y="1943010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F4C5A5-11DF-51CA-A5B7-3C30165263C1}"/>
              </a:ext>
            </a:extLst>
          </p:cNvPr>
          <p:cNvCxnSpPr>
            <a:cxnSpLocks/>
          </p:cNvCxnSpPr>
          <p:nvPr/>
        </p:nvCxnSpPr>
        <p:spPr>
          <a:xfrm>
            <a:off x="1355068" y="1499776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C061A3-07CE-9232-5416-C49B1F44B388}"/>
              </a:ext>
            </a:extLst>
          </p:cNvPr>
          <p:cNvCxnSpPr>
            <a:cxnSpLocks/>
          </p:cNvCxnSpPr>
          <p:nvPr/>
        </p:nvCxnSpPr>
        <p:spPr>
          <a:xfrm>
            <a:off x="1720737" y="1274805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DB816E-28F7-BC06-3B98-C39FC0854B6C}"/>
              </a:ext>
            </a:extLst>
          </p:cNvPr>
          <p:cNvCxnSpPr>
            <a:cxnSpLocks/>
          </p:cNvCxnSpPr>
          <p:nvPr/>
        </p:nvCxnSpPr>
        <p:spPr>
          <a:xfrm>
            <a:off x="1386321" y="2391105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311D39-3BF0-5304-22D9-ACBC725E674F}"/>
              </a:ext>
            </a:extLst>
          </p:cNvPr>
          <p:cNvCxnSpPr>
            <a:cxnSpLocks/>
          </p:cNvCxnSpPr>
          <p:nvPr/>
        </p:nvCxnSpPr>
        <p:spPr>
          <a:xfrm>
            <a:off x="1720736" y="1723448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9BD19A0-D2B6-74D8-B92B-433D424F7513}"/>
              </a:ext>
            </a:extLst>
          </p:cNvPr>
          <p:cNvSpPr/>
          <p:nvPr/>
        </p:nvSpPr>
        <p:spPr>
          <a:xfrm>
            <a:off x="2281049" y="113972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B71C-4F70-69E3-6667-95D67F43FEAF}"/>
              </a:ext>
            </a:extLst>
          </p:cNvPr>
          <p:cNvSpPr/>
          <p:nvPr/>
        </p:nvSpPr>
        <p:spPr>
          <a:xfrm>
            <a:off x="2612988" y="60047"/>
            <a:ext cx="2651868" cy="1195762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“D” 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Derives as OTHER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690494-5910-6585-A511-F6C47A77C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5485747" y="247547"/>
            <a:ext cx="3207266" cy="328580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D26AC2-99F3-D5F7-D530-0E9636C6BF2D}"/>
              </a:ext>
            </a:extLst>
          </p:cNvPr>
          <p:cNvCxnSpPr>
            <a:cxnSpLocks/>
          </p:cNvCxnSpPr>
          <p:nvPr/>
        </p:nvCxnSpPr>
        <p:spPr>
          <a:xfrm flipV="1">
            <a:off x="7597835" y="483381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E53675-98A1-9CE6-4D91-9F83F5104B00}"/>
              </a:ext>
            </a:extLst>
          </p:cNvPr>
          <p:cNvCxnSpPr>
            <a:cxnSpLocks/>
          </p:cNvCxnSpPr>
          <p:nvPr/>
        </p:nvCxnSpPr>
        <p:spPr>
          <a:xfrm>
            <a:off x="7060091" y="2936646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5B9AC9-272D-3AD3-8037-7FC40E818B11}"/>
              </a:ext>
            </a:extLst>
          </p:cNvPr>
          <p:cNvCxnSpPr>
            <a:cxnSpLocks/>
          </p:cNvCxnSpPr>
          <p:nvPr/>
        </p:nvCxnSpPr>
        <p:spPr>
          <a:xfrm>
            <a:off x="6820018" y="2486703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331810-F9EC-EE64-4D5F-EC021F810EA4}"/>
              </a:ext>
            </a:extLst>
          </p:cNvPr>
          <p:cNvCxnSpPr>
            <a:cxnSpLocks/>
          </p:cNvCxnSpPr>
          <p:nvPr/>
        </p:nvCxnSpPr>
        <p:spPr>
          <a:xfrm>
            <a:off x="6353923" y="2036760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00F530-DE70-7D99-0FAA-3A818418B5CA}"/>
              </a:ext>
            </a:extLst>
          </p:cNvPr>
          <p:cNvCxnSpPr>
            <a:cxnSpLocks/>
          </p:cNvCxnSpPr>
          <p:nvPr/>
        </p:nvCxnSpPr>
        <p:spPr>
          <a:xfrm>
            <a:off x="6560807" y="1593526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63E5A-65D3-4C8F-621A-9281FC8151CD}"/>
              </a:ext>
            </a:extLst>
          </p:cNvPr>
          <p:cNvCxnSpPr>
            <a:cxnSpLocks/>
          </p:cNvCxnSpPr>
          <p:nvPr/>
        </p:nvCxnSpPr>
        <p:spPr>
          <a:xfrm>
            <a:off x="6926476" y="1368555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F8AFB8-5A53-3C5D-CEFB-C439F0441D7B}"/>
              </a:ext>
            </a:extLst>
          </p:cNvPr>
          <p:cNvCxnSpPr>
            <a:cxnSpLocks/>
          </p:cNvCxnSpPr>
          <p:nvPr/>
        </p:nvCxnSpPr>
        <p:spPr>
          <a:xfrm>
            <a:off x="6592060" y="2484855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9AC9D2-A145-6DA7-CCB4-2D87510CE73D}"/>
              </a:ext>
            </a:extLst>
          </p:cNvPr>
          <p:cNvCxnSpPr>
            <a:cxnSpLocks/>
          </p:cNvCxnSpPr>
          <p:nvPr/>
        </p:nvCxnSpPr>
        <p:spPr>
          <a:xfrm>
            <a:off x="6926475" y="1817198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0DE335E-B733-399F-9009-45119F09B2F6}"/>
              </a:ext>
            </a:extLst>
          </p:cNvPr>
          <p:cNvSpPr/>
          <p:nvPr/>
        </p:nvSpPr>
        <p:spPr>
          <a:xfrm>
            <a:off x="6467902" y="236092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FA6DCD-DCFD-7D12-EF71-2D08B8BD99FF}"/>
              </a:ext>
            </a:extLst>
          </p:cNvPr>
          <p:cNvSpPr/>
          <p:nvPr/>
        </p:nvSpPr>
        <p:spPr>
          <a:xfrm>
            <a:off x="7818727" y="153797"/>
            <a:ext cx="2651868" cy="1195762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“A” 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Derives as OTHER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D86057-7D91-9F76-DC8D-E1D5A5CA8136}"/>
              </a:ext>
            </a:extLst>
          </p:cNvPr>
          <p:cNvSpPr/>
          <p:nvPr/>
        </p:nvSpPr>
        <p:spPr>
          <a:xfrm>
            <a:off x="7130184" y="236092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B06C1EC-76B4-1E75-C954-C41B704D2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390454" y="3512151"/>
            <a:ext cx="3207266" cy="328580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CE3595-9ADF-8679-A2BD-3ACB3C55EA25}"/>
              </a:ext>
            </a:extLst>
          </p:cNvPr>
          <p:cNvCxnSpPr>
            <a:cxnSpLocks/>
          </p:cNvCxnSpPr>
          <p:nvPr/>
        </p:nvCxnSpPr>
        <p:spPr>
          <a:xfrm flipV="1">
            <a:off x="2502542" y="37479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39A38D-18B6-57A2-D23B-81B42A7A7689}"/>
              </a:ext>
            </a:extLst>
          </p:cNvPr>
          <p:cNvCxnSpPr>
            <a:cxnSpLocks/>
          </p:cNvCxnSpPr>
          <p:nvPr/>
        </p:nvCxnSpPr>
        <p:spPr>
          <a:xfrm>
            <a:off x="1964798" y="6201250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1B12F0-D7DB-723B-D88D-24D2C9270A58}"/>
              </a:ext>
            </a:extLst>
          </p:cNvPr>
          <p:cNvCxnSpPr>
            <a:cxnSpLocks/>
          </p:cNvCxnSpPr>
          <p:nvPr/>
        </p:nvCxnSpPr>
        <p:spPr>
          <a:xfrm>
            <a:off x="1724725" y="5751307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AAF644-A771-4E1C-8DD7-C8520508305B}"/>
              </a:ext>
            </a:extLst>
          </p:cNvPr>
          <p:cNvCxnSpPr>
            <a:cxnSpLocks/>
          </p:cNvCxnSpPr>
          <p:nvPr/>
        </p:nvCxnSpPr>
        <p:spPr>
          <a:xfrm>
            <a:off x="2204871" y="5301363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19D2E-6FD4-DE7F-C296-8B297FE42880}"/>
              </a:ext>
            </a:extLst>
          </p:cNvPr>
          <p:cNvCxnSpPr>
            <a:cxnSpLocks/>
          </p:cNvCxnSpPr>
          <p:nvPr/>
        </p:nvCxnSpPr>
        <p:spPr>
          <a:xfrm>
            <a:off x="1465514" y="4858130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2752E0-9279-EA7C-675C-D131FB2D6A6A}"/>
              </a:ext>
            </a:extLst>
          </p:cNvPr>
          <p:cNvCxnSpPr>
            <a:cxnSpLocks/>
          </p:cNvCxnSpPr>
          <p:nvPr/>
        </p:nvCxnSpPr>
        <p:spPr>
          <a:xfrm>
            <a:off x="1831183" y="4633159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F1FDB5-55B4-18DB-75F4-925AC27B1F79}"/>
              </a:ext>
            </a:extLst>
          </p:cNvPr>
          <p:cNvCxnSpPr>
            <a:cxnSpLocks/>
          </p:cNvCxnSpPr>
          <p:nvPr/>
        </p:nvCxnSpPr>
        <p:spPr>
          <a:xfrm>
            <a:off x="1496767" y="5749459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522E9-1BC9-7079-3126-F4664C69E347}"/>
              </a:ext>
            </a:extLst>
          </p:cNvPr>
          <p:cNvCxnSpPr>
            <a:cxnSpLocks/>
          </p:cNvCxnSpPr>
          <p:nvPr/>
        </p:nvCxnSpPr>
        <p:spPr>
          <a:xfrm>
            <a:off x="1831182" y="5081802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1C774F6-D1E5-6A09-68EB-9C782A751345}"/>
              </a:ext>
            </a:extLst>
          </p:cNvPr>
          <p:cNvSpPr/>
          <p:nvPr/>
        </p:nvSpPr>
        <p:spPr>
          <a:xfrm>
            <a:off x="2055674" y="517212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23EF7B-1A1C-A59B-D2F6-683C6B74CC4A}"/>
              </a:ext>
            </a:extLst>
          </p:cNvPr>
          <p:cNvSpPr/>
          <p:nvPr/>
        </p:nvSpPr>
        <p:spPr>
          <a:xfrm>
            <a:off x="2723434" y="3418401"/>
            <a:ext cx="2651868" cy="1195762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“K” 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Derives as OTHER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FE8CD9-EDE4-DA90-01CB-5D46B6027E03}"/>
              </a:ext>
            </a:extLst>
          </p:cNvPr>
          <p:cNvSpPr/>
          <p:nvPr/>
        </p:nvSpPr>
        <p:spPr>
          <a:xfrm>
            <a:off x="3186842" y="517915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31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225860" y="0"/>
            <a:ext cx="6694083" cy="68580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4782873" y="4389861"/>
            <a:ext cx="497030" cy="49703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0C29FB-EAC5-9889-491A-CAA6BF26D917}"/>
              </a:ext>
            </a:extLst>
          </p:cNvPr>
          <p:cNvCxnSpPr>
            <a:cxnSpLocks/>
          </p:cNvCxnSpPr>
          <p:nvPr/>
        </p:nvCxnSpPr>
        <p:spPr>
          <a:xfrm flipV="1">
            <a:off x="4291775" y="497305"/>
            <a:ext cx="2824128" cy="5615436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88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H="1" flipV="1">
            <a:off x="9289512" y="237287"/>
            <a:ext cx="1384247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862943" y="4751064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03935" y="3664709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464438" y="549970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5000" y="1538347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46292" y="489441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8996682" y="6366141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2365957" y="237287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013851" y="50319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14D5D1-609C-9C48-8B04-9005C3396D72}"/>
              </a:ext>
            </a:extLst>
          </p:cNvPr>
          <p:cNvCxnSpPr>
            <a:cxnSpLocks/>
          </p:cNvCxnSpPr>
          <p:nvPr/>
        </p:nvCxnSpPr>
        <p:spPr>
          <a:xfrm>
            <a:off x="1828213" y="2690552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67525-0D60-834F-B520-ADEA6C74B949}"/>
              </a:ext>
            </a:extLst>
          </p:cNvPr>
          <p:cNvCxnSpPr>
            <a:cxnSpLocks/>
          </p:cNvCxnSpPr>
          <p:nvPr/>
        </p:nvCxnSpPr>
        <p:spPr>
          <a:xfrm>
            <a:off x="1588140" y="2240609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8C08B9-F44A-F745-BDFE-B0A52CCFB2EF}"/>
              </a:ext>
            </a:extLst>
          </p:cNvPr>
          <p:cNvCxnSpPr>
            <a:cxnSpLocks/>
          </p:cNvCxnSpPr>
          <p:nvPr/>
        </p:nvCxnSpPr>
        <p:spPr>
          <a:xfrm>
            <a:off x="1122045" y="1790666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1EE77-622D-1D44-A674-C47A35655BC8}"/>
              </a:ext>
            </a:extLst>
          </p:cNvPr>
          <p:cNvCxnSpPr>
            <a:cxnSpLocks/>
          </p:cNvCxnSpPr>
          <p:nvPr/>
        </p:nvCxnSpPr>
        <p:spPr>
          <a:xfrm>
            <a:off x="1328929" y="1347432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D7CB4-C25A-A848-996F-E6327FAEE354}"/>
              </a:ext>
            </a:extLst>
          </p:cNvPr>
          <p:cNvCxnSpPr>
            <a:cxnSpLocks/>
          </p:cNvCxnSpPr>
          <p:nvPr/>
        </p:nvCxnSpPr>
        <p:spPr>
          <a:xfrm>
            <a:off x="1694598" y="1122461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68827D-39BD-3D4A-90A3-F05F2CBB3C48}"/>
              </a:ext>
            </a:extLst>
          </p:cNvPr>
          <p:cNvCxnSpPr>
            <a:cxnSpLocks/>
          </p:cNvCxnSpPr>
          <p:nvPr/>
        </p:nvCxnSpPr>
        <p:spPr>
          <a:xfrm>
            <a:off x="1360182" y="2238761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DF8290-9D9E-1E43-A9AF-1F5E4E8EB63F}"/>
              </a:ext>
            </a:extLst>
          </p:cNvPr>
          <p:cNvCxnSpPr>
            <a:cxnSpLocks/>
          </p:cNvCxnSpPr>
          <p:nvPr/>
        </p:nvCxnSpPr>
        <p:spPr>
          <a:xfrm>
            <a:off x="1694597" y="1571104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875AE-86B6-6949-9B89-4E5E6931280A}"/>
              </a:ext>
            </a:extLst>
          </p:cNvPr>
          <p:cNvCxnSpPr>
            <a:cxnSpLocks/>
          </p:cNvCxnSpPr>
          <p:nvPr/>
        </p:nvCxnSpPr>
        <p:spPr>
          <a:xfrm flipV="1">
            <a:off x="2366085" y="3624842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D7EA15-377C-3741-877B-9A26AA182391}"/>
              </a:ext>
            </a:extLst>
          </p:cNvPr>
          <p:cNvCxnSpPr>
            <a:cxnSpLocks/>
          </p:cNvCxnSpPr>
          <p:nvPr/>
        </p:nvCxnSpPr>
        <p:spPr>
          <a:xfrm>
            <a:off x="1828341" y="6078107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F90BE-7681-3144-826E-6B4B81D89D43}"/>
              </a:ext>
            </a:extLst>
          </p:cNvPr>
          <p:cNvCxnSpPr>
            <a:cxnSpLocks/>
          </p:cNvCxnSpPr>
          <p:nvPr/>
        </p:nvCxnSpPr>
        <p:spPr>
          <a:xfrm>
            <a:off x="1588268" y="5628164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B6E131-BE9E-254F-B846-5A2363E1019E}"/>
              </a:ext>
            </a:extLst>
          </p:cNvPr>
          <p:cNvCxnSpPr>
            <a:cxnSpLocks/>
          </p:cNvCxnSpPr>
          <p:nvPr/>
        </p:nvCxnSpPr>
        <p:spPr>
          <a:xfrm>
            <a:off x="1122173" y="5178221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37BE44-E59F-8443-83E5-B756FF9E69EA}"/>
              </a:ext>
            </a:extLst>
          </p:cNvPr>
          <p:cNvCxnSpPr>
            <a:cxnSpLocks/>
          </p:cNvCxnSpPr>
          <p:nvPr/>
        </p:nvCxnSpPr>
        <p:spPr>
          <a:xfrm>
            <a:off x="1329057" y="4734987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74835A-14A4-C74F-B57C-595DF700EDE9}"/>
              </a:ext>
            </a:extLst>
          </p:cNvPr>
          <p:cNvCxnSpPr>
            <a:cxnSpLocks/>
          </p:cNvCxnSpPr>
          <p:nvPr/>
        </p:nvCxnSpPr>
        <p:spPr>
          <a:xfrm>
            <a:off x="1694726" y="4510016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D8D353-4E35-244D-A8EC-BCB11A84BC53}"/>
              </a:ext>
            </a:extLst>
          </p:cNvPr>
          <p:cNvCxnSpPr>
            <a:cxnSpLocks/>
          </p:cNvCxnSpPr>
          <p:nvPr/>
        </p:nvCxnSpPr>
        <p:spPr>
          <a:xfrm>
            <a:off x="1360310" y="5626316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CED711-99B5-FB4E-BB73-DBE0927629F5}"/>
              </a:ext>
            </a:extLst>
          </p:cNvPr>
          <p:cNvCxnSpPr>
            <a:cxnSpLocks/>
          </p:cNvCxnSpPr>
          <p:nvPr/>
        </p:nvCxnSpPr>
        <p:spPr>
          <a:xfrm>
            <a:off x="1694725" y="4958659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8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E3A9-D529-A84F-8CCC-1FA27B3D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TRI</a:t>
            </a:r>
          </a:p>
        </p:txBody>
      </p:sp>
    </p:spTree>
    <p:extLst>
      <p:ext uri="{BB962C8B-B14F-4D97-AF65-F5344CB8AC3E}">
        <p14:creationId xmlns:p14="http://schemas.microsoft.com/office/powerpoint/2010/main" val="2679553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688428" y="1204893"/>
            <a:ext cx="3207266" cy="3285802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A0B56-770B-6140-9E0C-E7A57A0D486F}"/>
              </a:ext>
            </a:extLst>
          </p:cNvPr>
          <p:cNvCxnSpPr>
            <a:cxnSpLocks/>
          </p:cNvCxnSpPr>
          <p:nvPr/>
        </p:nvCxnSpPr>
        <p:spPr>
          <a:xfrm>
            <a:off x="1798703" y="1420111"/>
            <a:ext cx="0" cy="27038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406F10-CE74-DB45-BD51-D0356EC73499}"/>
              </a:ext>
            </a:extLst>
          </p:cNvPr>
          <p:cNvSpPr/>
          <p:nvPr/>
        </p:nvSpPr>
        <p:spPr>
          <a:xfrm>
            <a:off x="1675675" y="3314632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D713FB-DEC2-EE49-AB81-C53502C065DE}"/>
              </a:ext>
            </a:extLst>
          </p:cNvPr>
          <p:cNvSpPr/>
          <p:nvPr/>
        </p:nvSpPr>
        <p:spPr>
          <a:xfrm>
            <a:off x="1675675" y="241299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0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148601" y="0"/>
            <a:ext cx="3207266" cy="3285802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A0B56-770B-6140-9E0C-E7A57A0D486F}"/>
              </a:ext>
            </a:extLst>
          </p:cNvPr>
          <p:cNvCxnSpPr>
            <a:cxnSpLocks/>
          </p:cNvCxnSpPr>
          <p:nvPr/>
        </p:nvCxnSpPr>
        <p:spPr>
          <a:xfrm>
            <a:off x="1258876" y="215218"/>
            <a:ext cx="0" cy="27038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406F10-CE74-DB45-BD51-D0356EC73499}"/>
              </a:ext>
            </a:extLst>
          </p:cNvPr>
          <p:cNvSpPr/>
          <p:nvPr/>
        </p:nvSpPr>
        <p:spPr>
          <a:xfrm>
            <a:off x="1141528" y="2109739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D713FB-DEC2-EE49-AB81-C53502C065DE}"/>
              </a:ext>
            </a:extLst>
          </p:cNvPr>
          <p:cNvSpPr/>
          <p:nvPr/>
        </p:nvSpPr>
        <p:spPr>
          <a:xfrm>
            <a:off x="1135848" y="120809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0850-4F65-06C5-B5C9-4B51B6F43622}"/>
              </a:ext>
            </a:extLst>
          </p:cNvPr>
          <p:cNvSpPr/>
          <p:nvPr/>
        </p:nvSpPr>
        <p:spPr>
          <a:xfrm>
            <a:off x="1381905" y="21097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8BD743-65C3-4C71-00DC-EDBABEA62851}"/>
              </a:ext>
            </a:extLst>
          </p:cNvPr>
          <p:cNvSpPr/>
          <p:nvPr/>
        </p:nvSpPr>
        <p:spPr>
          <a:xfrm>
            <a:off x="2251803" y="2109737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7418C8-6393-4C4C-6244-3EAB7094EFA6}"/>
              </a:ext>
            </a:extLst>
          </p:cNvPr>
          <p:cNvCxnSpPr>
            <a:cxnSpLocks/>
          </p:cNvCxnSpPr>
          <p:nvPr/>
        </p:nvCxnSpPr>
        <p:spPr>
          <a:xfrm>
            <a:off x="477078" y="2240165"/>
            <a:ext cx="2844654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683F4FB-B97E-F245-A010-D4135A9C9235}"/>
              </a:ext>
            </a:extLst>
          </p:cNvPr>
          <p:cNvSpPr/>
          <p:nvPr/>
        </p:nvSpPr>
        <p:spPr>
          <a:xfrm>
            <a:off x="2319419" y="613783"/>
            <a:ext cx="2651868" cy="1195762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“AFG”, AF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derives as TRI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RECODE as angular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0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98021" y="1543868"/>
            <a:ext cx="115372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SATIS</a:t>
            </a:r>
          </a:p>
        </p:txBody>
      </p:sp>
    </p:spTree>
    <p:extLst>
      <p:ext uri="{BB962C8B-B14F-4D97-AF65-F5344CB8AC3E}">
        <p14:creationId xmlns:p14="http://schemas.microsoft.com/office/powerpoint/2010/main" val="14759461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7A8BF-2199-3F10-92EB-16A8C6A2F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50C557-BDD5-D64B-F778-5FAA8F9DBAC2}"/>
              </a:ext>
            </a:extLst>
          </p:cNvPr>
          <p:cNvCxnSpPr>
            <a:cxnSpLocks/>
          </p:cNvCxnSpPr>
          <p:nvPr/>
        </p:nvCxnSpPr>
        <p:spPr>
          <a:xfrm>
            <a:off x="2158434" y="3626207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F6C165-A82B-3FF4-BBFD-38874112F0B2}"/>
              </a:ext>
            </a:extLst>
          </p:cNvPr>
          <p:cNvCxnSpPr>
            <a:cxnSpLocks/>
          </p:cNvCxnSpPr>
          <p:nvPr/>
        </p:nvCxnSpPr>
        <p:spPr>
          <a:xfrm>
            <a:off x="1368159" y="4734311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1EAA957-C8E6-1B42-5C4A-684AF9314DB5}"/>
              </a:ext>
            </a:extLst>
          </p:cNvPr>
          <p:cNvSpPr/>
          <p:nvPr/>
        </p:nvSpPr>
        <p:spPr>
          <a:xfrm>
            <a:off x="1230349" y="460798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D1100D-15B2-70F5-4792-A80F98B2D14D}"/>
              </a:ext>
            </a:extLst>
          </p:cNvPr>
          <p:cNvCxnSpPr>
            <a:cxnSpLocks/>
          </p:cNvCxnSpPr>
          <p:nvPr/>
        </p:nvCxnSpPr>
        <p:spPr>
          <a:xfrm>
            <a:off x="1150797" y="5182982"/>
            <a:ext cx="56370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C27C9D-A693-3E89-C964-6E7DFA1C2E66}"/>
              </a:ext>
            </a:extLst>
          </p:cNvPr>
          <p:cNvSpPr/>
          <p:nvPr/>
        </p:nvSpPr>
        <p:spPr>
          <a:xfrm>
            <a:off x="2039365" y="460798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0721ED-55FD-2989-101F-000B601BCFAD}"/>
              </a:ext>
            </a:extLst>
          </p:cNvPr>
          <p:cNvCxnSpPr>
            <a:cxnSpLocks/>
          </p:cNvCxnSpPr>
          <p:nvPr/>
        </p:nvCxnSpPr>
        <p:spPr>
          <a:xfrm>
            <a:off x="1828296" y="6080618"/>
            <a:ext cx="14680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1F6DB34-A137-9AA7-66DF-B5C9AA163720}"/>
              </a:ext>
            </a:extLst>
          </p:cNvPr>
          <p:cNvSpPr/>
          <p:nvPr/>
        </p:nvSpPr>
        <p:spPr>
          <a:xfrm>
            <a:off x="1796152" y="593824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DDB24-1CA1-BC9B-3EE9-6B3A1F226C1D}"/>
              </a:ext>
            </a:extLst>
          </p:cNvPr>
          <p:cNvSpPr/>
          <p:nvPr/>
        </p:nvSpPr>
        <p:spPr>
          <a:xfrm>
            <a:off x="1821707" y="550506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041EA3-84D6-60B5-BBC5-149CF9CA75B2}"/>
              </a:ext>
            </a:extLst>
          </p:cNvPr>
          <p:cNvCxnSpPr>
            <a:cxnSpLocks/>
          </p:cNvCxnSpPr>
          <p:nvPr/>
        </p:nvCxnSpPr>
        <p:spPr>
          <a:xfrm>
            <a:off x="1590159" y="5624135"/>
            <a:ext cx="3849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0E5E72-B514-7F8C-1D5E-67BD9246EF04}"/>
              </a:ext>
            </a:extLst>
          </p:cNvPr>
          <p:cNvCxnSpPr>
            <a:cxnSpLocks/>
          </p:cNvCxnSpPr>
          <p:nvPr/>
        </p:nvCxnSpPr>
        <p:spPr>
          <a:xfrm>
            <a:off x="1714173" y="4955906"/>
            <a:ext cx="6632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475915E-0B54-74F9-8BA9-D760D4955D10}"/>
              </a:ext>
            </a:extLst>
          </p:cNvPr>
          <p:cNvSpPr/>
          <p:nvPr/>
        </p:nvSpPr>
        <p:spPr>
          <a:xfrm>
            <a:off x="2242557" y="484154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148627-7277-F4FE-F2BD-0A19FC493815}"/>
              </a:ext>
            </a:extLst>
          </p:cNvPr>
          <p:cNvSpPr/>
          <p:nvPr/>
        </p:nvSpPr>
        <p:spPr>
          <a:xfrm>
            <a:off x="1702638" y="594069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6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??</a:t>
            </a:r>
          </a:p>
        </p:txBody>
      </p:sp>
    </p:spTree>
    <p:extLst>
      <p:ext uri="{BB962C8B-B14F-4D97-AF65-F5344CB8AC3E}">
        <p14:creationId xmlns:p14="http://schemas.microsoft.com/office/powerpoint/2010/main" val="280536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ORTH</a:t>
            </a:r>
          </a:p>
        </p:txBody>
      </p:sp>
    </p:spTree>
    <p:extLst>
      <p:ext uri="{BB962C8B-B14F-4D97-AF65-F5344CB8AC3E}">
        <p14:creationId xmlns:p14="http://schemas.microsoft.com/office/powerpoint/2010/main" val="3440368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039499" y="3508076"/>
            <a:ext cx="1443385" cy="289080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286033" y="3667823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913091" y="50464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283207" y="35487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482057" y="512946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4797119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9E157-66D6-664B-859D-714B53915CCF}"/>
              </a:ext>
            </a:extLst>
          </p:cNvPr>
          <p:cNvCxnSpPr>
            <a:cxnSpLocks/>
          </p:cNvCxnSpPr>
          <p:nvPr/>
        </p:nvCxnSpPr>
        <p:spPr>
          <a:xfrm>
            <a:off x="2158434" y="232229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A0B56-770B-6140-9E0C-E7A57A0D486F}"/>
              </a:ext>
            </a:extLst>
          </p:cNvPr>
          <p:cNvCxnSpPr>
            <a:cxnSpLocks/>
          </p:cNvCxnSpPr>
          <p:nvPr/>
        </p:nvCxnSpPr>
        <p:spPr>
          <a:xfrm>
            <a:off x="9664746" y="318424"/>
            <a:ext cx="0" cy="27038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406F10-CE74-DB45-BD51-D0356EC73499}"/>
              </a:ext>
            </a:extLst>
          </p:cNvPr>
          <p:cNvSpPr/>
          <p:nvPr/>
        </p:nvSpPr>
        <p:spPr>
          <a:xfrm>
            <a:off x="9541718" y="221294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D713FB-DEC2-EE49-AB81-C53502C065DE}"/>
              </a:ext>
            </a:extLst>
          </p:cNvPr>
          <p:cNvSpPr/>
          <p:nvPr/>
        </p:nvSpPr>
        <p:spPr>
          <a:xfrm>
            <a:off x="9541718" y="131130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CB8E3E-E31B-8743-87D5-73C73BB536F8}"/>
              </a:ext>
            </a:extLst>
          </p:cNvPr>
          <p:cNvCxnSpPr>
            <a:cxnSpLocks/>
          </p:cNvCxnSpPr>
          <p:nvPr/>
        </p:nvCxnSpPr>
        <p:spPr>
          <a:xfrm>
            <a:off x="1368159" y="1347590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385A46-EB03-D84E-BE20-A40BA958617E}"/>
              </a:ext>
            </a:extLst>
          </p:cNvPr>
          <p:cNvCxnSpPr>
            <a:cxnSpLocks/>
          </p:cNvCxnSpPr>
          <p:nvPr/>
        </p:nvCxnSpPr>
        <p:spPr>
          <a:xfrm>
            <a:off x="2158434" y="3626207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7F7AE4-766F-604B-9EFA-E3A3E1D4E472}"/>
              </a:ext>
            </a:extLst>
          </p:cNvPr>
          <p:cNvCxnSpPr>
            <a:cxnSpLocks/>
          </p:cNvCxnSpPr>
          <p:nvPr/>
        </p:nvCxnSpPr>
        <p:spPr>
          <a:xfrm>
            <a:off x="1368159" y="4734311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2DE1F35-0291-C349-8F4F-8F4E40B6B127}"/>
              </a:ext>
            </a:extLst>
          </p:cNvPr>
          <p:cNvSpPr/>
          <p:nvPr/>
        </p:nvSpPr>
        <p:spPr>
          <a:xfrm>
            <a:off x="1240677" y="121037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4911E3-BD3D-8D49-9402-1D4F7741E246}"/>
              </a:ext>
            </a:extLst>
          </p:cNvPr>
          <p:cNvSpPr/>
          <p:nvPr/>
        </p:nvSpPr>
        <p:spPr>
          <a:xfrm>
            <a:off x="1230349" y="460798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6DD0CF-4D63-D64B-BBB3-DB706E1FB308}"/>
              </a:ext>
            </a:extLst>
          </p:cNvPr>
          <p:cNvSpPr/>
          <p:nvPr/>
        </p:nvSpPr>
        <p:spPr>
          <a:xfrm>
            <a:off x="9720194" y="46780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F909B8-4055-C341-7DA5-B881EBC61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7383128" y="1786874"/>
            <a:ext cx="3207266" cy="3285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7DA55-0FD9-A5A8-8976-66E4BCB9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1601606" y="1805291"/>
            <a:ext cx="3207266" cy="328580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CAF0FA-0644-C89F-5362-0FB4C9141DC1}"/>
              </a:ext>
            </a:extLst>
          </p:cNvPr>
          <p:cNvCxnSpPr>
            <a:cxnSpLocks/>
          </p:cNvCxnSpPr>
          <p:nvPr/>
        </p:nvCxnSpPr>
        <p:spPr>
          <a:xfrm flipV="1">
            <a:off x="2604497" y="200817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860A11-5C81-23C2-55A2-4705E5F51714}"/>
              </a:ext>
            </a:extLst>
          </p:cNvPr>
          <p:cNvCxnSpPr>
            <a:cxnSpLocks/>
          </p:cNvCxnSpPr>
          <p:nvPr/>
        </p:nvCxnSpPr>
        <p:spPr>
          <a:xfrm flipV="1">
            <a:off x="8373033" y="2009073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B559FFB-F0C6-216F-7D07-CAFAA9BE66A2}"/>
              </a:ext>
            </a:extLst>
          </p:cNvPr>
          <p:cNvSpPr/>
          <p:nvPr/>
        </p:nvSpPr>
        <p:spPr>
          <a:xfrm>
            <a:off x="8373743" y="390399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59D1B-057D-4FF4-AAF9-35BC36D2E962}"/>
              </a:ext>
            </a:extLst>
          </p:cNvPr>
          <p:cNvSpPr/>
          <p:nvPr/>
        </p:nvSpPr>
        <p:spPr>
          <a:xfrm>
            <a:off x="8143299" y="344819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77055B-C3DF-76BB-CCA6-8C249B9A436A}"/>
              </a:ext>
            </a:extLst>
          </p:cNvPr>
          <p:cNvSpPr/>
          <p:nvPr/>
        </p:nvSpPr>
        <p:spPr>
          <a:xfrm>
            <a:off x="8372176" y="300922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5372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SATIS</a:t>
            </a:r>
          </a:p>
        </p:txBody>
      </p:sp>
    </p:spTree>
    <p:extLst>
      <p:ext uri="{BB962C8B-B14F-4D97-AF65-F5344CB8AC3E}">
        <p14:creationId xmlns:p14="http://schemas.microsoft.com/office/powerpoint/2010/main" val="336958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F909B8-4055-C341-7DA5-B881EBC61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233611" y="0"/>
            <a:ext cx="669408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B559FFB-F0C6-216F-7D07-CAFAA9BE66A2}"/>
              </a:ext>
            </a:extLst>
          </p:cNvPr>
          <p:cNvSpPr/>
          <p:nvPr/>
        </p:nvSpPr>
        <p:spPr>
          <a:xfrm>
            <a:off x="3827580" y="3471412"/>
            <a:ext cx="497030" cy="49703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59D1B-057D-4FF4-AAF9-35BC36D2E962}"/>
              </a:ext>
            </a:extLst>
          </p:cNvPr>
          <p:cNvSpPr/>
          <p:nvPr/>
        </p:nvSpPr>
        <p:spPr>
          <a:xfrm>
            <a:off x="4339001" y="2527062"/>
            <a:ext cx="497030" cy="49703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77055B-C3DF-76BB-CCA6-8C249B9A436A}"/>
              </a:ext>
            </a:extLst>
          </p:cNvPr>
          <p:cNvSpPr/>
          <p:nvPr/>
        </p:nvSpPr>
        <p:spPr>
          <a:xfrm>
            <a:off x="4310220" y="4371882"/>
            <a:ext cx="497030" cy="49703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32D96-35A5-6BE6-A5AA-C73900527E00}"/>
              </a:ext>
            </a:extLst>
          </p:cNvPr>
          <p:cNvCxnSpPr>
            <a:cxnSpLocks/>
          </p:cNvCxnSpPr>
          <p:nvPr/>
        </p:nvCxnSpPr>
        <p:spPr>
          <a:xfrm flipV="1">
            <a:off x="4324610" y="518615"/>
            <a:ext cx="0" cy="561501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6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9099</TotalTime>
  <Words>208</Words>
  <Application>Microsoft Macintosh PowerPoint</Application>
  <PresentationFormat>Widescreen</PresentationFormat>
  <Paragraphs>84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82</cp:revision>
  <dcterms:created xsi:type="dcterms:W3CDTF">2022-05-03T00:12:41Z</dcterms:created>
  <dcterms:modified xsi:type="dcterms:W3CDTF">2022-08-21T01:58:53Z</dcterms:modified>
</cp:coreProperties>
</file>