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59" r:id="rId6"/>
    <p:sldId id="288" r:id="rId7"/>
    <p:sldId id="273" r:id="rId8"/>
    <p:sldId id="297" r:id="rId9"/>
    <p:sldId id="260" r:id="rId10"/>
    <p:sldId id="289" r:id="rId11"/>
    <p:sldId id="302" r:id="rId12"/>
    <p:sldId id="293" r:id="rId13"/>
    <p:sldId id="298" r:id="rId14"/>
    <p:sldId id="264" r:id="rId15"/>
    <p:sldId id="290" r:id="rId16"/>
    <p:sldId id="303" r:id="rId17"/>
    <p:sldId id="294" r:id="rId18"/>
    <p:sldId id="299" r:id="rId19"/>
    <p:sldId id="267" r:id="rId20"/>
    <p:sldId id="291" r:id="rId21"/>
    <p:sldId id="304" r:id="rId22"/>
    <p:sldId id="295" r:id="rId23"/>
    <p:sldId id="300" r:id="rId24"/>
    <p:sldId id="270" r:id="rId25"/>
    <p:sldId id="292" r:id="rId26"/>
    <p:sldId id="30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3"/>
    <p:restoredTop sz="96327"/>
  </p:normalViewPr>
  <p:slideViewPr>
    <p:cSldViewPr snapToGrid="0" snapToObjects="1">
      <p:cViewPr>
        <p:scale>
          <a:sx n="176" d="100"/>
          <a:sy n="176" d="100"/>
        </p:scale>
        <p:origin x="196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451476" y="2601575"/>
            <a:ext cx="728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IMPASSE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041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766321" y="258740"/>
            <a:ext cx="1393944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956252" y="361647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10374794" y="3616477"/>
            <a:ext cx="1354168" cy="271675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2363483" y="188536"/>
            <a:ext cx="0" cy="280844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2359156" y="361647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2368809" y="55061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10224730" y="17649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397922" y="512105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51618" y="4573424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2244415" y="99303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10556095" y="108382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408D6A-9179-624B-BBDA-91765CF1D7C6}"/>
              </a:ext>
            </a:extLst>
          </p:cNvPr>
          <p:cNvSpPr/>
          <p:nvPr/>
        </p:nvSpPr>
        <p:spPr>
          <a:xfrm>
            <a:off x="2251671" y="43747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10739036" y="445435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529B3E-F57A-374B-B377-48DBFB722377}"/>
              </a:ext>
            </a:extLst>
          </p:cNvPr>
          <p:cNvSpPr/>
          <p:nvPr/>
        </p:nvSpPr>
        <p:spPr>
          <a:xfrm>
            <a:off x="10952489" y="489106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E0F960-89B4-CD4A-A358-88846E02D011}"/>
              </a:ext>
            </a:extLst>
          </p:cNvPr>
          <p:cNvSpPr/>
          <p:nvPr/>
        </p:nvSpPr>
        <p:spPr>
          <a:xfrm>
            <a:off x="9879285" y="26615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4F2486-FB1B-024D-A484-2B73A5A199D2}"/>
              </a:ext>
            </a:extLst>
          </p:cNvPr>
          <p:cNvSpPr/>
          <p:nvPr/>
        </p:nvSpPr>
        <p:spPr>
          <a:xfrm>
            <a:off x="10060806" y="60143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369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ECCDC-1BA1-8546-9029-06BAD506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42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108532" y="237287"/>
            <a:ext cx="1393944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289512" y="359880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58210" y="5031909"/>
            <a:ext cx="663115" cy="13303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414" y="548494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1654" y="1089372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60265" y="5918450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898152" y="233560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9213524" y="24379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9384867" y="57907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1458814" y="188536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45288-524D-214C-85CA-8029B2369F37}"/>
              </a:ext>
            </a:extLst>
          </p:cNvPr>
          <p:cNvCxnSpPr>
            <a:cxnSpLocks/>
          </p:cNvCxnSpPr>
          <p:nvPr/>
        </p:nvCxnSpPr>
        <p:spPr>
          <a:xfrm>
            <a:off x="1038574" y="2468849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9EECEA-F1D2-7A40-835C-012E89816E5E}"/>
              </a:ext>
            </a:extLst>
          </p:cNvPr>
          <p:cNvSpPr/>
          <p:nvPr/>
        </p:nvSpPr>
        <p:spPr>
          <a:xfrm>
            <a:off x="905409" y="57230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BB1E0C-B7ED-C942-A100-26C50179463E}"/>
              </a:ext>
            </a:extLst>
          </p:cNvPr>
          <p:cNvCxnSpPr>
            <a:cxnSpLocks/>
          </p:cNvCxnSpPr>
          <p:nvPr/>
        </p:nvCxnSpPr>
        <p:spPr>
          <a:xfrm flipV="1">
            <a:off x="1470026" y="3583285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A489E0-7169-6E48-A270-79F4437723C6}"/>
              </a:ext>
            </a:extLst>
          </p:cNvPr>
          <p:cNvCxnSpPr>
            <a:cxnSpLocks/>
          </p:cNvCxnSpPr>
          <p:nvPr/>
        </p:nvCxnSpPr>
        <p:spPr>
          <a:xfrm>
            <a:off x="1049786" y="5863598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456461" y="54919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485E68-E86E-2B4A-9E8E-3AE53111F091}"/>
              </a:ext>
            </a:extLst>
          </p:cNvPr>
          <p:cNvSpPr/>
          <p:nvPr/>
        </p:nvSpPr>
        <p:spPr>
          <a:xfrm>
            <a:off x="1243414" y="460957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440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5BDF2-BC7E-9F41-8C0E-95A527BC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H="1" flipV="1">
            <a:off x="9289512" y="237287"/>
            <a:ext cx="1384247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862943" y="4751064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03935" y="3664709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464438" y="549970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5000" y="1538347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46292" y="489441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8996682" y="6366141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2365957" y="237287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013851" y="503190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14D5D1-609C-9C48-8B04-9005C3396D72}"/>
              </a:ext>
            </a:extLst>
          </p:cNvPr>
          <p:cNvCxnSpPr>
            <a:cxnSpLocks/>
          </p:cNvCxnSpPr>
          <p:nvPr/>
        </p:nvCxnSpPr>
        <p:spPr>
          <a:xfrm>
            <a:off x="1828213" y="2690552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67525-0D60-834F-B520-ADEA6C74B949}"/>
              </a:ext>
            </a:extLst>
          </p:cNvPr>
          <p:cNvCxnSpPr>
            <a:cxnSpLocks/>
          </p:cNvCxnSpPr>
          <p:nvPr/>
        </p:nvCxnSpPr>
        <p:spPr>
          <a:xfrm>
            <a:off x="1588140" y="2240609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8C08B9-F44A-F745-BDFE-B0A52CCFB2EF}"/>
              </a:ext>
            </a:extLst>
          </p:cNvPr>
          <p:cNvCxnSpPr>
            <a:cxnSpLocks/>
          </p:cNvCxnSpPr>
          <p:nvPr/>
        </p:nvCxnSpPr>
        <p:spPr>
          <a:xfrm>
            <a:off x="1122045" y="1790666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1EE77-622D-1D44-A674-C47A35655BC8}"/>
              </a:ext>
            </a:extLst>
          </p:cNvPr>
          <p:cNvCxnSpPr>
            <a:cxnSpLocks/>
          </p:cNvCxnSpPr>
          <p:nvPr/>
        </p:nvCxnSpPr>
        <p:spPr>
          <a:xfrm>
            <a:off x="1328929" y="1347432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D7CB4-C25A-A848-996F-E6327FAEE354}"/>
              </a:ext>
            </a:extLst>
          </p:cNvPr>
          <p:cNvCxnSpPr>
            <a:cxnSpLocks/>
          </p:cNvCxnSpPr>
          <p:nvPr/>
        </p:nvCxnSpPr>
        <p:spPr>
          <a:xfrm>
            <a:off x="1694598" y="1122461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68827D-39BD-3D4A-90A3-F05F2CBB3C48}"/>
              </a:ext>
            </a:extLst>
          </p:cNvPr>
          <p:cNvCxnSpPr>
            <a:cxnSpLocks/>
          </p:cNvCxnSpPr>
          <p:nvPr/>
        </p:nvCxnSpPr>
        <p:spPr>
          <a:xfrm>
            <a:off x="1360182" y="2238761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DF8290-9D9E-1E43-A9AF-1F5E4E8EB63F}"/>
              </a:ext>
            </a:extLst>
          </p:cNvPr>
          <p:cNvCxnSpPr>
            <a:cxnSpLocks/>
          </p:cNvCxnSpPr>
          <p:nvPr/>
        </p:nvCxnSpPr>
        <p:spPr>
          <a:xfrm>
            <a:off x="1694597" y="1571104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875AE-86B6-6949-9B89-4E5E6931280A}"/>
              </a:ext>
            </a:extLst>
          </p:cNvPr>
          <p:cNvCxnSpPr>
            <a:cxnSpLocks/>
          </p:cNvCxnSpPr>
          <p:nvPr/>
        </p:nvCxnSpPr>
        <p:spPr>
          <a:xfrm flipV="1">
            <a:off x="2366085" y="3624842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D7EA15-377C-3741-877B-9A26AA182391}"/>
              </a:ext>
            </a:extLst>
          </p:cNvPr>
          <p:cNvCxnSpPr>
            <a:cxnSpLocks/>
          </p:cNvCxnSpPr>
          <p:nvPr/>
        </p:nvCxnSpPr>
        <p:spPr>
          <a:xfrm>
            <a:off x="1828341" y="6078107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9F90BE-7681-3144-826E-6B4B81D89D43}"/>
              </a:ext>
            </a:extLst>
          </p:cNvPr>
          <p:cNvCxnSpPr>
            <a:cxnSpLocks/>
          </p:cNvCxnSpPr>
          <p:nvPr/>
        </p:nvCxnSpPr>
        <p:spPr>
          <a:xfrm>
            <a:off x="1588268" y="5628164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B6E131-BE9E-254F-B846-5A2363E1019E}"/>
              </a:ext>
            </a:extLst>
          </p:cNvPr>
          <p:cNvCxnSpPr>
            <a:cxnSpLocks/>
          </p:cNvCxnSpPr>
          <p:nvPr/>
        </p:nvCxnSpPr>
        <p:spPr>
          <a:xfrm>
            <a:off x="1122173" y="5178221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37BE44-E59F-8443-83E5-B756FF9E69EA}"/>
              </a:ext>
            </a:extLst>
          </p:cNvPr>
          <p:cNvCxnSpPr>
            <a:cxnSpLocks/>
          </p:cNvCxnSpPr>
          <p:nvPr/>
        </p:nvCxnSpPr>
        <p:spPr>
          <a:xfrm>
            <a:off x="1329057" y="4734987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74835A-14A4-C74F-B57C-595DF700EDE9}"/>
              </a:ext>
            </a:extLst>
          </p:cNvPr>
          <p:cNvCxnSpPr>
            <a:cxnSpLocks/>
          </p:cNvCxnSpPr>
          <p:nvPr/>
        </p:nvCxnSpPr>
        <p:spPr>
          <a:xfrm>
            <a:off x="1694726" y="4510016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D8D353-4E35-244D-A8EC-BCB11A84BC53}"/>
              </a:ext>
            </a:extLst>
          </p:cNvPr>
          <p:cNvCxnSpPr>
            <a:cxnSpLocks/>
          </p:cNvCxnSpPr>
          <p:nvPr/>
        </p:nvCxnSpPr>
        <p:spPr>
          <a:xfrm>
            <a:off x="1360310" y="5626316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CED711-99B5-FB4E-BB73-DBE0927629F5}"/>
              </a:ext>
            </a:extLst>
          </p:cNvPr>
          <p:cNvCxnSpPr>
            <a:cxnSpLocks/>
          </p:cNvCxnSpPr>
          <p:nvPr/>
        </p:nvCxnSpPr>
        <p:spPr>
          <a:xfrm>
            <a:off x="1694725" y="4958659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7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E3A9-D529-A84F-8CCC-1FA27B3D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039499" y="3508076"/>
            <a:ext cx="1443385" cy="289080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286033" y="3667823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913091" y="50464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283207" y="35487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482057" y="512946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4797119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9E157-66D6-664B-859D-714B53915CCF}"/>
              </a:ext>
            </a:extLst>
          </p:cNvPr>
          <p:cNvCxnSpPr>
            <a:cxnSpLocks/>
          </p:cNvCxnSpPr>
          <p:nvPr/>
        </p:nvCxnSpPr>
        <p:spPr>
          <a:xfrm>
            <a:off x="2158434" y="232229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A0B56-770B-6140-9E0C-E7A57A0D486F}"/>
              </a:ext>
            </a:extLst>
          </p:cNvPr>
          <p:cNvCxnSpPr>
            <a:cxnSpLocks/>
          </p:cNvCxnSpPr>
          <p:nvPr/>
        </p:nvCxnSpPr>
        <p:spPr>
          <a:xfrm>
            <a:off x="9664746" y="318424"/>
            <a:ext cx="0" cy="27038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406F10-CE74-DB45-BD51-D0356EC73499}"/>
              </a:ext>
            </a:extLst>
          </p:cNvPr>
          <p:cNvSpPr/>
          <p:nvPr/>
        </p:nvSpPr>
        <p:spPr>
          <a:xfrm>
            <a:off x="9541718" y="221294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D713FB-DEC2-EE49-AB81-C53502C065DE}"/>
              </a:ext>
            </a:extLst>
          </p:cNvPr>
          <p:cNvSpPr/>
          <p:nvPr/>
        </p:nvSpPr>
        <p:spPr>
          <a:xfrm>
            <a:off x="9541718" y="131130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CB8E3E-E31B-8743-87D5-73C73BB536F8}"/>
              </a:ext>
            </a:extLst>
          </p:cNvPr>
          <p:cNvCxnSpPr>
            <a:cxnSpLocks/>
          </p:cNvCxnSpPr>
          <p:nvPr/>
        </p:nvCxnSpPr>
        <p:spPr>
          <a:xfrm>
            <a:off x="1368159" y="1347590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385A46-EB03-D84E-BE20-A40BA958617E}"/>
              </a:ext>
            </a:extLst>
          </p:cNvPr>
          <p:cNvCxnSpPr>
            <a:cxnSpLocks/>
          </p:cNvCxnSpPr>
          <p:nvPr/>
        </p:nvCxnSpPr>
        <p:spPr>
          <a:xfrm>
            <a:off x="2158434" y="3626207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7F7AE4-766F-604B-9EFA-E3A3E1D4E472}"/>
              </a:ext>
            </a:extLst>
          </p:cNvPr>
          <p:cNvCxnSpPr>
            <a:cxnSpLocks/>
          </p:cNvCxnSpPr>
          <p:nvPr/>
        </p:nvCxnSpPr>
        <p:spPr>
          <a:xfrm>
            <a:off x="1368159" y="4734311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2DE1F35-0291-C349-8F4F-8F4E40B6B127}"/>
              </a:ext>
            </a:extLst>
          </p:cNvPr>
          <p:cNvSpPr/>
          <p:nvPr/>
        </p:nvSpPr>
        <p:spPr>
          <a:xfrm>
            <a:off x="1240677" y="121037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4911E3-BD3D-8D49-9402-1D4F7741E246}"/>
              </a:ext>
            </a:extLst>
          </p:cNvPr>
          <p:cNvSpPr/>
          <p:nvPr/>
        </p:nvSpPr>
        <p:spPr>
          <a:xfrm>
            <a:off x="1230349" y="460798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6DD0CF-4D63-D64B-BBB3-DB706E1FB308}"/>
              </a:ext>
            </a:extLst>
          </p:cNvPr>
          <p:cNvSpPr/>
          <p:nvPr/>
        </p:nvSpPr>
        <p:spPr>
          <a:xfrm>
            <a:off x="9720194" y="46780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276A6-6DD2-CD45-9215-1AD7C770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537951" y="469547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738846" y="3806325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98815" y="5075424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1234937" y="183190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1243902" y="361120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FB6895-7089-FC4A-9B77-A707E34B11A6}"/>
              </a:ext>
            </a:extLst>
          </p:cNvPr>
          <p:cNvSpPr/>
          <p:nvPr/>
        </p:nvSpPr>
        <p:spPr>
          <a:xfrm>
            <a:off x="1244612" y="550612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4FD951-A049-6845-B57B-E044F968F51C}"/>
              </a:ext>
            </a:extLst>
          </p:cNvPr>
          <p:cNvSpPr/>
          <p:nvPr/>
        </p:nvSpPr>
        <p:spPr>
          <a:xfrm>
            <a:off x="1014168" y="5050326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045" y="461135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763946" y="222249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9388664" y="579395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954392" y="557090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6368575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90EA-9EA0-7A4B-96C7-B37B1A53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8754</TotalTime>
  <Words>32</Words>
  <Application>Microsoft Macintosh PowerPoint</Application>
  <PresentationFormat>Widescreen</PresentationFormat>
  <Paragraphs>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63</cp:revision>
  <dcterms:created xsi:type="dcterms:W3CDTF">2022-05-03T00:12:41Z</dcterms:created>
  <dcterms:modified xsi:type="dcterms:W3CDTF">2022-05-18T16:36:09Z</dcterms:modified>
</cp:coreProperties>
</file>