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70AD47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51"/>
    <p:restoredTop sz="96208"/>
  </p:normalViewPr>
  <p:slideViewPr>
    <p:cSldViewPr snapToGrid="0" snapToObjects="1">
      <p:cViewPr varScale="1">
        <p:scale>
          <a:sx n="119" d="100"/>
          <a:sy n="119" d="100"/>
        </p:scale>
        <p:origin x="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2C6D-B697-4D49-A7AB-CF05A196B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9F783-CF8B-2345-9233-E1DC36F7A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6265-5285-C24E-8459-7B0EABDF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9197-2F0D-A749-BD3A-AA80DA76530B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0457D-AAF8-8548-A260-AF64FF3B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BD22B-CEB0-D64A-9006-CDD79A60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94713-479A-1E47-AD18-E0E8838F3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4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079A-A3CE-944B-BF56-9B6F0BAE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78A88-50F1-6A4B-A48B-1BC00990E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3037C-1E33-3543-A7C2-6620D7880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9197-2F0D-A749-BD3A-AA80DA76530B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CE01-9288-A84F-B3C7-C81EBB6A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3C6D5-F81C-2D49-8654-38C5A2D3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94713-479A-1E47-AD18-E0E8838F3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3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2364B5-A232-B14E-BD97-0AA9B96C7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B7B0E-3E7D-C84E-8177-5BFCF9D56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1BB77-69F6-BE48-A928-99EF713F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9197-2F0D-A749-BD3A-AA80DA76530B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4BEDA-F3CB-7D4C-AC39-C8A695E5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1BCE1-9CCF-764B-BE12-53991CBE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94713-479A-1E47-AD18-E0E8838F3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3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D528-0040-C54A-9810-5BD735C03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65B53-7C85-184C-91F7-185A6EFA7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CDC3E-B2E8-4742-A78F-F9905C923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9197-2F0D-A749-BD3A-AA80DA76530B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DA2CE-28D9-D44D-9938-420348FE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037EA-D065-F44B-AE0C-7A45575E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94713-479A-1E47-AD18-E0E8838F3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3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0234-46AE-FB49-8176-99FCAB379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0BAF4-6BAB-D645-BCDD-3C8FC176F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4BE5E-8337-DD40-BC0F-501CF031F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9197-2F0D-A749-BD3A-AA80DA76530B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5046F-0339-A440-A552-760D28480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C307B-EC51-7348-91C4-FD24881B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94713-479A-1E47-AD18-E0E8838F3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3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C319-C0AF-3A44-8CE6-685E2683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0D05-ED43-0D41-BA20-1B1466260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CA4EA-C3A2-E843-A760-738C73B33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59E7D-91A7-9D45-8BC9-4B4ED5F5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9197-2F0D-A749-BD3A-AA80DA76530B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FC33D-6C9B-1C40-B489-1EA6B6E7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4D470-434C-9640-B0A7-A2074D80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94713-479A-1E47-AD18-E0E8838F3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5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5A14-2CE2-A14C-9FDF-078DA466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725B6-F8E6-5844-B7DF-2A0F8B4EB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E8D93-9F83-3A43-9C1B-C0D2E1ED7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8C78CA-FB0E-8B4D-B711-D7E2D402E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97DCD-3E3D-3F44-9E6E-B6856C244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8D258-EF1E-4745-A945-F9BC420FC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9197-2F0D-A749-BD3A-AA80DA76530B}" type="datetimeFigureOut">
              <a:rPr lang="en-US" smtClean="0"/>
              <a:t>4/19/22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01495F-0BC3-3D4B-A0E9-802744B6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0B1303-1C18-8F4D-B7C2-9BD9D9AB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94713-479A-1E47-AD18-E0E8838F3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F5F7-6C4E-7C46-9687-EE7B2A1F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D42908-77D4-B949-A9E7-35FA4BA62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9197-2F0D-A749-BD3A-AA80DA76530B}" type="datetimeFigureOut">
              <a:rPr lang="en-US" smtClean="0"/>
              <a:t>4/19/22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C86DB-9EB8-4D44-85F1-D94BF3AA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1EE8D-BF6D-874B-8E03-FA746A18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94713-479A-1E47-AD18-E0E8838F3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1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792618-4ACA-D742-9C8F-039F7DF3E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9197-2F0D-A749-BD3A-AA80DA76530B}" type="datetimeFigureOut">
              <a:rPr lang="en-US" smtClean="0"/>
              <a:t>4/19/22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2565B-6EF1-EE47-928B-5BCCF06A6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C51BF-104C-7A4A-A3AC-213B8F51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94713-479A-1E47-AD18-E0E8838F3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6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D31E-C01B-2742-8D25-6690E6B6A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40A8C-8B5B-B442-BA8F-32BDBBD56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F95EA-44EF-204B-95E4-D1F223898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6E3D3-0509-3A45-9EAB-3D0752D0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9197-2F0D-A749-BD3A-AA80DA76530B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E9059-49FC-C542-BF1E-7AB84E44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EAF04-041A-3547-A3D0-BAB112BC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94713-479A-1E47-AD18-E0E8838F3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2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88BE-6210-5B4B-9BF3-4041CD84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D6DEC6-1D13-AA4D-9336-345B6D821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3D358-9B4F-A645-82C3-DDA7FB338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EDECE-2B5D-4248-9DD1-CE64E13DF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9197-2F0D-A749-BD3A-AA80DA76530B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2D581-1982-FD47-8137-F8874D61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6F83B-40D3-6846-867B-7D35127F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94713-479A-1E47-AD18-E0E8838F3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330FD8-2F25-894E-ADD0-1A0431997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15123-C1D4-9341-8625-FB0A73FE2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F7628-066F-5045-90FB-3177B9AD4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B9197-2F0D-A749-BD3A-AA80DA76530B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36175-BA0D-5546-8824-157840146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0500A-33E1-474B-98FB-78E717F16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94713-479A-1E47-AD18-E0E8838F3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3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0175-DEB4-E840-A2EF-5A7493BDF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9049"/>
            <a:ext cx="9144000" cy="2387600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SGC 3 Stimuli</a:t>
            </a:r>
          </a:p>
        </p:txBody>
      </p:sp>
    </p:spTree>
    <p:extLst>
      <p:ext uri="{BB962C8B-B14F-4D97-AF65-F5344CB8AC3E}">
        <p14:creationId xmlns:p14="http://schemas.microsoft.com/office/powerpoint/2010/main" val="4142980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6836D4B-4F7B-B34F-B85F-B8A4759B9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5377393"/>
            <a:ext cx="3556000" cy="1282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ECE504-A13C-4A47-B289-B6C97D8CC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83"/>
          <a:stretch/>
        </p:blipFill>
        <p:spPr>
          <a:xfrm>
            <a:off x="2531327" y="724424"/>
            <a:ext cx="4769846" cy="49929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CB547B-3760-1D44-8A10-3DF6A206A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459" y="775417"/>
            <a:ext cx="4962541" cy="49168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B7AC6F2-2DD9-DC4C-AF32-4E6DF09252F4}"/>
              </a:ext>
            </a:extLst>
          </p:cNvPr>
          <p:cNvSpPr/>
          <p:nvPr/>
        </p:nvSpPr>
        <p:spPr>
          <a:xfrm>
            <a:off x="1263081" y="5639110"/>
            <a:ext cx="114368" cy="10040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BE5D75C-ECB1-2145-BCA9-467CA164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962" y="357809"/>
            <a:ext cx="2350365" cy="379141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111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712A4CC-7460-0F49-8E59-DD02CF2E3C9E}"/>
              </a:ext>
            </a:extLst>
          </p:cNvPr>
          <p:cNvSpPr txBox="1">
            <a:spLocks/>
          </p:cNvSpPr>
          <p:nvPr/>
        </p:nvSpPr>
        <p:spPr>
          <a:xfrm>
            <a:off x="8535546" y="320163"/>
            <a:ext cx="2350365" cy="379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121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27A96A6-CEE1-6248-84FD-EF5F8ACC858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161183" cy="379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4"/>
                </a:solidFill>
                <a:latin typeface="Helvetica" pitchFamily="2" charset="0"/>
              </a:rPr>
              <a:t>A,O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85FB10-CA43-F847-A6D4-5D662C2D4896}"/>
              </a:ext>
            </a:extLst>
          </p:cNvPr>
          <p:cNvSpPr txBox="1"/>
          <p:nvPr/>
        </p:nvSpPr>
        <p:spPr>
          <a:xfrm>
            <a:off x="4543050" y="5743064"/>
            <a:ext cx="922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(n=0)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DB6852-556E-204B-B0D0-C1406B7AC1B2}"/>
              </a:ext>
            </a:extLst>
          </p:cNvPr>
          <p:cNvSpPr txBox="1"/>
          <p:nvPr/>
        </p:nvSpPr>
        <p:spPr>
          <a:xfrm>
            <a:off x="9183069" y="5768403"/>
            <a:ext cx="1055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(n=1)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354530-E685-E849-8A79-A889C66E8821}"/>
              </a:ext>
            </a:extLst>
          </p:cNvPr>
          <p:cNvSpPr/>
          <p:nvPr/>
        </p:nvSpPr>
        <p:spPr>
          <a:xfrm>
            <a:off x="3908882" y="4201493"/>
            <a:ext cx="379141" cy="379141"/>
          </a:xfrm>
          <a:prstGeom prst="ellipse">
            <a:avLst/>
          </a:prstGeom>
          <a:solidFill>
            <a:schemeClr val="accent4">
              <a:alpha val="9804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1188D0-B7AF-2744-B129-2E8AB8B409EF}"/>
              </a:ext>
            </a:extLst>
          </p:cNvPr>
          <p:cNvCxnSpPr>
            <a:cxnSpLocks/>
          </p:cNvCxnSpPr>
          <p:nvPr/>
        </p:nvCxnSpPr>
        <p:spPr>
          <a:xfrm flipV="1">
            <a:off x="4089600" y="4430855"/>
            <a:ext cx="8852" cy="670065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CDED0DF-4D18-EE43-9377-A3FB2F8F9240}"/>
              </a:ext>
            </a:extLst>
          </p:cNvPr>
          <p:cNvCxnSpPr>
            <a:cxnSpLocks/>
          </p:cNvCxnSpPr>
          <p:nvPr/>
        </p:nvCxnSpPr>
        <p:spPr>
          <a:xfrm flipV="1">
            <a:off x="8780382" y="4093477"/>
            <a:ext cx="181294" cy="1027339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4D00AD-5C70-AF40-B01E-3C0707F9743A}"/>
              </a:ext>
            </a:extLst>
          </p:cNvPr>
          <p:cNvCxnSpPr>
            <a:cxnSpLocks/>
          </p:cNvCxnSpPr>
          <p:nvPr/>
        </p:nvCxnSpPr>
        <p:spPr>
          <a:xfrm flipH="1">
            <a:off x="4098553" y="2016579"/>
            <a:ext cx="1534804" cy="3084341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45C440-8C71-4943-A102-375B0350C751}"/>
              </a:ext>
            </a:extLst>
          </p:cNvPr>
          <p:cNvCxnSpPr>
            <a:cxnSpLocks/>
          </p:cNvCxnSpPr>
          <p:nvPr/>
        </p:nvCxnSpPr>
        <p:spPr>
          <a:xfrm>
            <a:off x="4098553" y="1045029"/>
            <a:ext cx="0" cy="4055891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72134447-E5A7-7941-ACEE-686A30BDA691}"/>
              </a:ext>
            </a:extLst>
          </p:cNvPr>
          <p:cNvSpPr/>
          <p:nvPr/>
        </p:nvSpPr>
        <p:spPr>
          <a:xfrm>
            <a:off x="4089600" y="3203162"/>
            <a:ext cx="379141" cy="379141"/>
          </a:xfrm>
          <a:prstGeom prst="ellipse">
            <a:avLst/>
          </a:prstGeom>
          <a:solidFill>
            <a:schemeClr val="accent4">
              <a:alpha val="9804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149FC68-A140-0042-9DC0-B7F86E8CC8E2}"/>
              </a:ext>
            </a:extLst>
          </p:cNvPr>
          <p:cNvCxnSpPr>
            <a:cxnSpLocks/>
          </p:cNvCxnSpPr>
          <p:nvPr/>
        </p:nvCxnSpPr>
        <p:spPr>
          <a:xfrm flipV="1">
            <a:off x="4096231" y="3392732"/>
            <a:ext cx="171765" cy="1708190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1867DD8-E9CC-E944-9351-9D4C13DB77BE}"/>
              </a:ext>
            </a:extLst>
          </p:cNvPr>
          <p:cNvSpPr/>
          <p:nvPr/>
        </p:nvSpPr>
        <p:spPr>
          <a:xfrm>
            <a:off x="8764262" y="3865850"/>
            <a:ext cx="379141" cy="379141"/>
          </a:xfrm>
          <a:prstGeom prst="ellipse">
            <a:avLst/>
          </a:prstGeom>
          <a:solidFill>
            <a:schemeClr val="accent4">
              <a:alpha val="9804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F69F271-2E89-B545-9633-156097CC9DCE}"/>
              </a:ext>
            </a:extLst>
          </p:cNvPr>
          <p:cNvCxnSpPr>
            <a:cxnSpLocks/>
          </p:cNvCxnSpPr>
          <p:nvPr/>
        </p:nvCxnSpPr>
        <p:spPr>
          <a:xfrm flipH="1">
            <a:off x="8781302" y="2047835"/>
            <a:ext cx="1534804" cy="3084341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F550195-B140-B74E-99EF-5E41983F2DB0}"/>
              </a:ext>
            </a:extLst>
          </p:cNvPr>
          <p:cNvSpPr/>
          <p:nvPr/>
        </p:nvSpPr>
        <p:spPr>
          <a:xfrm>
            <a:off x="8431963" y="3216798"/>
            <a:ext cx="379141" cy="379141"/>
          </a:xfrm>
          <a:prstGeom prst="ellipse">
            <a:avLst/>
          </a:prstGeom>
          <a:solidFill>
            <a:schemeClr val="accent4">
              <a:alpha val="9804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E08E2C-FCF1-3D4E-92CF-7CD0FE6F6A49}"/>
              </a:ext>
            </a:extLst>
          </p:cNvPr>
          <p:cNvCxnSpPr>
            <a:cxnSpLocks/>
          </p:cNvCxnSpPr>
          <p:nvPr/>
        </p:nvCxnSpPr>
        <p:spPr>
          <a:xfrm>
            <a:off x="8783987" y="1067163"/>
            <a:ext cx="0" cy="4055891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5C4806F-8EA7-7247-8934-F783179E9C80}"/>
              </a:ext>
            </a:extLst>
          </p:cNvPr>
          <p:cNvSpPr/>
          <p:nvPr/>
        </p:nvSpPr>
        <p:spPr>
          <a:xfrm>
            <a:off x="3334559" y="5629828"/>
            <a:ext cx="114368" cy="10040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4CA4B1-6DC5-3642-B1F4-EE55C4D052C3}"/>
              </a:ext>
            </a:extLst>
          </p:cNvPr>
          <p:cNvCxnSpPr>
            <a:cxnSpLocks/>
          </p:cNvCxnSpPr>
          <p:nvPr/>
        </p:nvCxnSpPr>
        <p:spPr>
          <a:xfrm flipH="1" flipV="1">
            <a:off x="8603614" y="3429000"/>
            <a:ext cx="176768" cy="1671921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87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6836D4B-4F7B-B34F-B85F-B8A4759B9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5377393"/>
            <a:ext cx="3556000" cy="1282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ECE504-A13C-4A47-B289-B6C97D8CC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83"/>
          <a:stretch/>
        </p:blipFill>
        <p:spPr>
          <a:xfrm>
            <a:off x="2531327" y="724424"/>
            <a:ext cx="4769846" cy="49929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CB547B-3760-1D44-8A10-3DF6A206A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459" y="775417"/>
            <a:ext cx="4962541" cy="49168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B7AC6F2-2DD9-DC4C-AF32-4E6DF09252F4}"/>
              </a:ext>
            </a:extLst>
          </p:cNvPr>
          <p:cNvSpPr/>
          <p:nvPr/>
        </p:nvSpPr>
        <p:spPr>
          <a:xfrm>
            <a:off x="232302" y="5642655"/>
            <a:ext cx="114368" cy="10040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BE5D75C-ECB1-2145-BCA9-467CA164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962" y="357809"/>
            <a:ext cx="2350365" cy="379141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111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712A4CC-7460-0F49-8E59-DD02CF2E3C9E}"/>
              </a:ext>
            </a:extLst>
          </p:cNvPr>
          <p:cNvSpPr txBox="1">
            <a:spLocks/>
          </p:cNvSpPr>
          <p:nvPr/>
        </p:nvSpPr>
        <p:spPr>
          <a:xfrm>
            <a:off x="8535546" y="320163"/>
            <a:ext cx="2350365" cy="379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121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27A96A6-CEE1-6248-84FD-EF5F8ACC858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161183" cy="379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4"/>
                </a:solidFill>
                <a:latin typeface="Helvetica" pitchFamily="2" charset="0"/>
              </a:rPr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85FB10-CA43-F847-A6D4-5D662C2D4896}"/>
              </a:ext>
            </a:extLst>
          </p:cNvPr>
          <p:cNvSpPr txBox="1"/>
          <p:nvPr/>
        </p:nvSpPr>
        <p:spPr>
          <a:xfrm>
            <a:off x="4543050" y="5743064"/>
            <a:ext cx="922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(n=0)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DB6852-556E-204B-B0D0-C1406B7AC1B2}"/>
              </a:ext>
            </a:extLst>
          </p:cNvPr>
          <p:cNvSpPr txBox="1"/>
          <p:nvPr/>
        </p:nvSpPr>
        <p:spPr>
          <a:xfrm>
            <a:off x="9183069" y="5768403"/>
            <a:ext cx="1055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(n=1)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354530-E685-E849-8A79-A889C66E8821}"/>
              </a:ext>
            </a:extLst>
          </p:cNvPr>
          <p:cNvSpPr/>
          <p:nvPr/>
        </p:nvSpPr>
        <p:spPr>
          <a:xfrm>
            <a:off x="3583393" y="4209717"/>
            <a:ext cx="379141" cy="379141"/>
          </a:xfrm>
          <a:prstGeom prst="ellipse">
            <a:avLst/>
          </a:prstGeom>
          <a:solidFill>
            <a:schemeClr val="accent4">
              <a:alpha val="9804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4D00AD-5C70-AF40-B01E-3C0707F9743A}"/>
              </a:ext>
            </a:extLst>
          </p:cNvPr>
          <p:cNvCxnSpPr>
            <a:cxnSpLocks/>
          </p:cNvCxnSpPr>
          <p:nvPr/>
        </p:nvCxnSpPr>
        <p:spPr>
          <a:xfrm flipH="1">
            <a:off x="4098553" y="2016579"/>
            <a:ext cx="1534804" cy="3084341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45C440-8C71-4943-A102-375B0350C751}"/>
              </a:ext>
            </a:extLst>
          </p:cNvPr>
          <p:cNvCxnSpPr>
            <a:cxnSpLocks/>
          </p:cNvCxnSpPr>
          <p:nvPr/>
        </p:nvCxnSpPr>
        <p:spPr>
          <a:xfrm>
            <a:off x="4097317" y="1045029"/>
            <a:ext cx="0" cy="4055891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149FC68-A140-0042-9DC0-B7F86E8CC8E2}"/>
              </a:ext>
            </a:extLst>
          </p:cNvPr>
          <p:cNvCxnSpPr>
            <a:cxnSpLocks/>
          </p:cNvCxnSpPr>
          <p:nvPr/>
        </p:nvCxnSpPr>
        <p:spPr>
          <a:xfrm flipH="1" flipV="1">
            <a:off x="3786752" y="4448014"/>
            <a:ext cx="328125" cy="652909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F69F271-2E89-B545-9633-156097CC9DCE}"/>
              </a:ext>
            </a:extLst>
          </p:cNvPr>
          <p:cNvCxnSpPr>
            <a:cxnSpLocks/>
          </p:cNvCxnSpPr>
          <p:nvPr/>
        </p:nvCxnSpPr>
        <p:spPr>
          <a:xfrm flipH="1">
            <a:off x="8781302" y="2047835"/>
            <a:ext cx="1534804" cy="3084341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E08E2C-FCF1-3D4E-92CF-7CD0FE6F6A49}"/>
              </a:ext>
            </a:extLst>
          </p:cNvPr>
          <p:cNvCxnSpPr>
            <a:cxnSpLocks/>
          </p:cNvCxnSpPr>
          <p:nvPr/>
        </p:nvCxnSpPr>
        <p:spPr>
          <a:xfrm>
            <a:off x="8783987" y="1067163"/>
            <a:ext cx="0" cy="4055891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20BB217-140F-FC42-8AEE-F4F220A19197}"/>
              </a:ext>
            </a:extLst>
          </p:cNvPr>
          <p:cNvSpPr/>
          <p:nvPr/>
        </p:nvSpPr>
        <p:spPr>
          <a:xfrm>
            <a:off x="8246726" y="4209950"/>
            <a:ext cx="379141" cy="379141"/>
          </a:xfrm>
          <a:prstGeom prst="ellipse">
            <a:avLst/>
          </a:prstGeom>
          <a:solidFill>
            <a:schemeClr val="accent4">
              <a:alpha val="9804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2275AF-284B-1D42-9232-2D39326C27B2}"/>
              </a:ext>
            </a:extLst>
          </p:cNvPr>
          <p:cNvCxnSpPr>
            <a:cxnSpLocks/>
          </p:cNvCxnSpPr>
          <p:nvPr/>
        </p:nvCxnSpPr>
        <p:spPr>
          <a:xfrm flipH="1" flipV="1">
            <a:off x="8451742" y="4448014"/>
            <a:ext cx="321302" cy="653142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898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6836D4B-4F7B-B34F-B85F-B8A4759B9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5377393"/>
            <a:ext cx="3556000" cy="1282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ECE504-A13C-4A47-B289-B6C97D8CC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83"/>
          <a:stretch/>
        </p:blipFill>
        <p:spPr>
          <a:xfrm>
            <a:off x="2531327" y="724424"/>
            <a:ext cx="4769846" cy="49929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CB547B-3760-1D44-8A10-3DF6A206A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459" y="775417"/>
            <a:ext cx="4962541" cy="49168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B7AC6F2-2DD9-DC4C-AF32-4E6DF09252F4}"/>
              </a:ext>
            </a:extLst>
          </p:cNvPr>
          <p:cNvSpPr/>
          <p:nvPr/>
        </p:nvSpPr>
        <p:spPr>
          <a:xfrm>
            <a:off x="2297407" y="5642655"/>
            <a:ext cx="114368" cy="10040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BE5D75C-ECB1-2145-BCA9-467CA164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962" y="357809"/>
            <a:ext cx="2350365" cy="379141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111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712A4CC-7460-0F49-8E59-DD02CF2E3C9E}"/>
              </a:ext>
            </a:extLst>
          </p:cNvPr>
          <p:cNvSpPr txBox="1">
            <a:spLocks/>
          </p:cNvSpPr>
          <p:nvPr/>
        </p:nvSpPr>
        <p:spPr>
          <a:xfrm>
            <a:off x="8535546" y="320163"/>
            <a:ext cx="2350365" cy="379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121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27A96A6-CEE1-6248-84FD-EF5F8ACC858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161183" cy="379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4"/>
                </a:solidFill>
                <a:latin typeface="Helvetica" pitchFamily="2" charset="0"/>
              </a:rPr>
              <a:t>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85FB10-CA43-F847-A6D4-5D662C2D4896}"/>
              </a:ext>
            </a:extLst>
          </p:cNvPr>
          <p:cNvSpPr txBox="1"/>
          <p:nvPr/>
        </p:nvSpPr>
        <p:spPr>
          <a:xfrm>
            <a:off x="4543050" y="5743064"/>
            <a:ext cx="922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(n=0)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DB6852-556E-204B-B0D0-C1406B7AC1B2}"/>
              </a:ext>
            </a:extLst>
          </p:cNvPr>
          <p:cNvSpPr txBox="1"/>
          <p:nvPr/>
        </p:nvSpPr>
        <p:spPr>
          <a:xfrm>
            <a:off x="9183069" y="5768403"/>
            <a:ext cx="1055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(n=1)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354530-E685-E849-8A79-A889C66E8821}"/>
              </a:ext>
            </a:extLst>
          </p:cNvPr>
          <p:cNvSpPr/>
          <p:nvPr/>
        </p:nvSpPr>
        <p:spPr>
          <a:xfrm>
            <a:off x="4079165" y="2509399"/>
            <a:ext cx="379141" cy="379141"/>
          </a:xfrm>
          <a:prstGeom prst="ellipse">
            <a:avLst/>
          </a:prstGeom>
          <a:solidFill>
            <a:schemeClr val="accent4">
              <a:alpha val="9804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4D00AD-5C70-AF40-B01E-3C0707F9743A}"/>
              </a:ext>
            </a:extLst>
          </p:cNvPr>
          <p:cNvCxnSpPr>
            <a:cxnSpLocks/>
          </p:cNvCxnSpPr>
          <p:nvPr/>
        </p:nvCxnSpPr>
        <p:spPr>
          <a:xfrm flipH="1">
            <a:off x="4098553" y="2016579"/>
            <a:ext cx="1534804" cy="3084341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45C440-8C71-4943-A102-375B0350C751}"/>
              </a:ext>
            </a:extLst>
          </p:cNvPr>
          <p:cNvCxnSpPr>
            <a:cxnSpLocks/>
          </p:cNvCxnSpPr>
          <p:nvPr/>
        </p:nvCxnSpPr>
        <p:spPr>
          <a:xfrm>
            <a:off x="4097317" y="1045029"/>
            <a:ext cx="0" cy="4055891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149FC68-A140-0042-9DC0-B7F86E8CC8E2}"/>
              </a:ext>
            </a:extLst>
          </p:cNvPr>
          <p:cNvCxnSpPr>
            <a:cxnSpLocks/>
          </p:cNvCxnSpPr>
          <p:nvPr/>
        </p:nvCxnSpPr>
        <p:spPr>
          <a:xfrm flipV="1">
            <a:off x="4104604" y="2698969"/>
            <a:ext cx="164131" cy="2412229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F69F271-2E89-B545-9633-156097CC9DCE}"/>
              </a:ext>
            </a:extLst>
          </p:cNvPr>
          <p:cNvCxnSpPr>
            <a:cxnSpLocks/>
          </p:cNvCxnSpPr>
          <p:nvPr/>
        </p:nvCxnSpPr>
        <p:spPr>
          <a:xfrm flipH="1">
            <a:off x="8781302" y="2047835"/>
            <a:ext cx="1534804" cy="3084341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E08E2C-FCF1-3D4E-92CF-7CD0FE6F6A49}"/>
              </a:ext>
            </a:extLst>
          </p:cNvPr>
          <p:cNvCxnSpPr>
            <a:cxnSpLocks/>
          </p:cNvCxnSpPr>
          <p:nvPr/>
        </p:nvCxnSpPr>
        <p:spPr>
          <a:xfrm>
            <a:off x="8783987" y="1067163"/>
            <a:ext cx="0" cy="4055891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218718D-7BFD-E44C-9775-29EDA2C771B7}"/>
              </a:ext>
            </a:extLst>
          </p:cNvPr>
          <p:cNvSpPr/>
          <p:nvPr/>
        </p:nvSpPr>
        <p:spPr>
          <a:xfrm>
            <a:off x="8759658" y="2552551"/>
            <a:ext cx="379141" cy="379141"/>
          </a:xfrm>
          <a:prstGeom prst="ellipse">
            <a:avLst/>
          </a:prstGeom>
          <a:solidFill>
            <a:schemeClr val="accent4">
              <a:alpha val="9804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9EDE5D-4566-CE41-A953-AA1FAFA09730}"/>
              </a:ext>
            </a:extLst>
          </p:cNvPr>
          <p:cNvCxnSpPr>
            <a:cxnSpLocks/>
          </p:cNvCxnSpPr>
          <p:nvPr/>
        </p:nvCxnSpPr>
        <p:spPr>
          <a:xfrm flipV="1">
            <a:off x="8785097" y="2742121"/>
            <a:ext cx="164131" cy="2412229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13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1711-8280-A844-8C9D-FC55504C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[starts]</a:t>
            </a:r>
          </a:p>
        </p:txBody>
      </p:sp>
    </p:spTree>
    <p:extLst>
      <p:ext uri="{BB962C8B-B14F-4D97-AF65-F5344CB8AC3E}">
        <p14:creationId xmlns:p14="http://schemas.microsoft.com/office/powerpoint/2010/main" val="138488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6836D4B-4F7B-B34F-B85F-B8A4759B9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5377393"/>
            <a:ext cx="3556000" cy="1282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ECE504-A13C-4A47-B289-B6C97D8CC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83"/>
          <a:stretch/>
        </p:blipFill>
        <p:spPr>
          <a:xfrm>
            <a:off x="2531327" y="724424"/>
            <a:ext cx="4769846" cy="49929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CB547B-3760-1D44-8A10-3DF6A206A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459" y="775417"/>
            <a:ext cx="4962541" cy="49168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B7AC6F2-2DD9-DC4C-AF32-4E6DF09252F4}"/>
              </a:ext>
            </a:extLst>
          </p:cNvPr>
          <p:cNvSpPr/>
          <p:nvPr/>
        </p:nvSpPr>
        <p:spPr>
          <a:xfrm>
            <a:off x="1236847" y="5634078"/>
            <a:ext cx="114368" cy="1004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15C31B6-7EC5-1F40-AEF1-4E2A3336C5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161183" cy="379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5B9BD5"/>
                </a:solidFill>
                <a:latin typeface="Helvetica" pitchFamily="2" charset="0"/>
              </a:rPr>
              <a:t>A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BE5D75C-ECB1-2145-BCA9-467CA164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962" y="357809"/>
            <a:ext cx="2350365" cy="379141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111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712A4CC-7460-0F49-8E59-DD02CF2E3C9E}"/>
              </a:ext>
            </a:extLst>
          </p:cNvPr>
          <p:cNvSpPr txBox="1">
            <a:spLocks/>
          </p:cNvSpPr>
          <p:nvPr/>
        </p:nvSpPr>
        <p:spPr>
          <a:xfrm>
            <a:off x="8535546" y="320163"/>
            <a:ext cx="2350365" cy="379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121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0807B3-A7A6-7C4B-A9DF-D9B8F2016735}"/>
              </a:ext>
            </a:extLst>
          </p:cNvPr>
          <p:cNvCxnSpPr>
            <a:cxnSpLocks/>
          </p:cNvCxnSpPr>
          <p:nvPr/>
        </p:nvCxnSpPr>
        <p:spPr>
          <a:xfrm flipV="1">
            <a:off x="4098553" y="4436559"/>
            <a:ext cx="0" cy="659396"/>
          </a:xfrm>
          <a:prstGeom prst="straightConnector1">
            <a:avLst/>
          </a:prstGeom>
          <a:ln w="381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C1C2350-03A1-6A4A-88E9-4484D1D2D27C}"/>
              </a:ext>
            </a:extLst>
          </p:cNvPr>
          <p:cNvSpPr/>
          <p:nvPr/>
        </p:nvSpPr>
        <p:spPr>
          <a:xfrm>
            <a:off x="3908982" y="4245857"/>
            <a:ext cx="379141" cy="379141"/>
          </a:xfrm>
          <a:prstGeom prst="ellipse">
            <a:avLst/>
          </a:prstGeom>
          <a:solidFill>
            <a:srgbClr val="5B9BD5">
              <a:alpha val="9804"/>
            </a:srgb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520113-98AD-9143-9F00-5CAA46B906C7}"/>
              </a:ext>
            </a:extLst>
          </p:cNvPr>
          <p:cNvCxnSpPr>
            <a:cxnSpLocks/>
          </p:cNvCxnSpPr>
          <p:nvPr/>
        </p:nvCxnSpPr>
        <p:spPr>
          <a:xfrm flipV="1">
            <a:off x="8796686" y="4108938"/>
            <a:ext cx="148022" cy="987018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CA55FDE-A3F8-6F45-8072-E3C6928461C6}"/>
              </a:ext>
            </a:extLst>
          </p:cNvPr>
          <p:cNvSpPr/>
          <p:nvPr/>
        </p:nvSpPr>
        <p:spPr>
          <a:xfrm>
            <a:off x="8796683" y="3823823"/>
            <a:ext cx="379141" cy="379141"/>
          </a:xfrm>
          <a:prstGeom prst="ellipse">
            <a:avLst/>
          </a:prstGeom>
          <a:solidFill>
            <a:schemeClr val="accent4">
              <a:alpha val="9804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85FB10-CA43-F847-A6D4-5D662C2D4896}"/>
              </a:ext>
            </a:extLst>
          </p:cNvPr>
          <p:cNvSpPr txBox="1"/>
          <p:nvPr/>
        </p:nvSpPr>
        <p:spPr>
          <a:xfrm>
            <a:off x="4543050" y="5743064"/>
            <a:ext cx="922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(n=50)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DB6852-556E-204B-B0D0-C1406B7AC1B2}"/>
              </a:ext>
            </a:extLst>
          </p:cNvPr>
          <p:cNvSpPr txBox="1"/>
          <p:nvPr/>
        </p:nvSpPr>
        <p:spPr>
          <a:xfrm>
            <a:off x="9183069" y="5768403"/>
            <a:ext cx="1055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(n=1)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F1F5BD-DC42-8D47-A31F-C50F16D7A8B8}"/>
              </a:ext>
            </a:extLst>
          </p:cNvPr>
          <p:cNvCxnSpPr>
            <a:cxnSpLocks/>
          </p:cNvCxnSpPr>
          <p:nvPr/>
        </p:nvCxnSpPr>
        <p:spPr>
          <a:xfrm>
            <a:off x="8945348" y="1045029"/>
            <a:ext cx="0" cy="4055891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9BA71A9-3BD7-4246-A7B3-C576845F6FAA}"/>
              </a:ext>
            </a:extLst>
          </p:cNvPr>
          <p:cNvCxnSpPr>
            <a:cxnSpLocks/>
          </p:cNvCxnSpPr>
          <p:nvPr/>
        </p:nvCxnSpPr>
        <p:spPr>
          <a:xfrm>
            <a:off x="4098553" y="1045029"/>
            <a:ext cx="0" cy="4055891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2F8D22-7B19-A649-8683-CBBBB0363BFA}"/>
              </a:ext>
            </a:extLst>
          </p:cNvPr>
          <p:cNvCxnSpPr>
            <a:cxnSpLocks/>
          </p:cNvCxnSpPr>
          <p:nvPr/>
        </p:nvCxnSpPr>
        <p:spPr>
          <a:xfrm flipH="1">
            <a:off x="8777501" y="2041927"/>
            <a:ext cx="1534804" cy="3084341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2751D0-319B-4443-8F0B-EBC4748AFBF7}"/>
              </a:ext>
            </a:extLst>
          </p:cNvPr>
          <p:cNvCxnSpPr>
            <a:cxnSpLocks/>
          </p:cNvCxnSpPr>
          <p:nvPr/>
        </p:nvCxnSpPr>
        <p:spPr>
          <a:xfrm flipH="1">
            <a:off x="4088962" y="2041926"/>
            <a:ext cx="1534804" cy="3084341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95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6836D4B-4F7B-B34F-B85F-B8A4759B9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5377393"/>
            <a:ext cx="3556000" cy="1282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ECE504-A13C-4A47-B289-B6C97D8CC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83"/>
          <a:stretch/>
        </p:blipFill>
        <p:spPr>
          <a:xfrm>
            <a:off x="2531327" y="724424"/>
            <a:ext cx="4769846" cy="49929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CB547B-3760-1D44-8A10-3DF6A206A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459" y="775417"/>
            <a:ext cx="4962541" cy="49168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B7AC6F2-2DD9-DC4C-AF32-4E6DF09252F4}"/>
              </a:ext>
            </a:extLst>
          </p:cNvPr>
          <p:cNvSpPr/>
          <p:nvPr/>
        </p:nvSpPr>
        <p:spPr>
          <a:xfrm>
            <a:off x="1260566" y="5804002"/>
            <a:ext cx="114368" cy="100409"/>
          </a:xfrm>
          <a:prstGeom prst="rect">
            <a:avLst/>
          </a:prstGeom>
          <a:solidFill>
            <a:srgbClr val="70AD47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15C31B6-7EC5-1F40-AEF1-4E2A3336C588}"/>
              </a:ext>
            </a:extLst>
          </p:cNvPr>
          <p:cNvSpPr txBox="1">
            <a:spLocks/>
          </p:cNvSpPr>
          <p:nvPr/>
        </p:nvSpPr>
        <p:spPr>
          <a:xfrm>
            <a:off x="9349" y="9715"/>
            <a:ext cx="4161183" cy="553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70AD47"/>
                </a:solidFill>
                <a:latin typeface="Helvetica" pitchFamily="2" charset="0"/>
              </a:rPr>
              <a:t>F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BE5D75C-ECB1-2145-BCA9-467CA164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352" y="357809"/>
            <a:ext cx="4161182" cy="379141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111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ED4682-2C16-2B4E-A42F-B5F2FE590D3D}"/>
              </a:ext>
            </a:extLst>
          </p:cNvPr>
          <p:cNvCxnSpPr>
            <a:cxnSpLocks/>
          </p:cNvCxnSpPr>
          <p:nvPr/>
        </p:nvCxnSpPr>
        <p:spPr>
          <a:xfrm flipV="1">
            <a:off x="4079020" y="4126230"/>
            <a:ext cx="504341" cy="999985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F807190-D74A-CA41-8C7A-75BE7EAB1212}"/>
              </a:ext>
            </a:extLst>
          </p:cNvPr>
          <p:cNvSpPr/>
          <p:nvPr/>
        </p:nvSpPr>
        <p:spPr>
          <a:xfrm>
            <a:off x="4418842" y="3822641"/>
            <a:ext cx="379141" cy="379141"/>
          </a:xfrm>
          <a:prstGeom prst="ellipse">
            <a:avLst/>
          </a:prstGeom>
          <a:solidFill>
            <a:srgbClr val="70AD47">
              <a:alpha val="9804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88430A6-F82F-B843-BF67-4C872D17C0AB}"/>
              </a:ext>
            </a:extLst>
          </p:cNvPr>
          <p:cNvSpPr txBox="1">
            <a:spLocks/>
          </p:cNvSpPr>
          <p:nvPr/>
        </p:nvSpPr>
        <p:spPr>
          <a:xfrm>
            <a:off x="7742559" y="396276"/>
            <a:ext cx="4161182" cy="379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121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5630B9-8ED6-9045-A614-86A6AC58D346}"/>
              </a:ext>
            </a:extLst>
          </p:cNvPr>
          <p:cNvSpPr txBox="1"/>
          <p:nvPr/>
        </p:nvSpPr>
        <p:spPr>
          <a:xfrm>
            <a:off x="4583361" y="5994960"/>
            <a:ext cx="915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(n=10)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2D8B9D-CA10-B240-9FFE-59D3AA432CE3}"/>
              </a:ext>
            </a:extLst>
          </p:cNvPr>
          <p:cNvSpPr txBox="1"/>
          <p:nvPr/>
        </p:nvSpPr>
        <p:spPr>
          <a:xfrm>
            <a:off x="7527627" y="6027531"/>
            <a:ext cx="4366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(n=19)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5E84D1-5575-0D4D-A121-B4EA8EC6E962}"/>
              </a:ext>
            </a:extLst>
          </p:cNvPr>
          <p:cNvCxnSpPr>
            <a:cxnSpLocks/>
          </p:cNvCxnSpPr>
          <p:nvPr/>
        </p:nvCxnSpPr>
        <p:spPr>
          <a:xfrm flipH="1">
            <a:off x="4098553" y="2016579"/>
            <a:ext cx="1534804" cy="3084341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5227CDC-207C-A642-9BA0-DAF032A6131C}"/>
              </a:ext>
            </a:extLst>
          </p:cNvPr>
          <p:cNvSpPr/>
          <p:nvPr/>
        </p:nvSpPr>
        <p:spPr>
          <a:xfrm>
            <a:off x="9102609" y="3830805"/>
            <a:ext cx="379141" cy="379141"/>
          </a:xfrm>
          <a:prstGeom prst="ellipse">
            <a:avLst/>
          </a:prstGeom>
          <a:solidFill>
            <a:srgbClr val="70AD47">
              <a:alpha val="9804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0ACAD0-C9E4-AD48-8098-E70D0D4A908D}"/>
              </a:ext>
            </a:extLst>
          </p:cNvPr>
          <p:cNvCxnSpPr>
            <a:cxnSpLocks/>
          </p:cNvCxnSpPr>
          <p:nvPr/>
        </p:nvCxnSpPr>
        <p:spPr>
          <a:xfrm flipH="1">
            <a:off x="8782320" y="2024743"/>
            <a:ext cx="1534804" cy="3084341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D170509-4AB1-844C-A3E7-1B53D31B4BE2}"/>
              </a:ext>
            </a:extLst>
          </p:cNvPr>
          <p:cNvCxnSpPr>
            <a:cxnSpLocks/>
          </p:cNvCxnSpPr>
          <p:nvPr/>
        </p:nvCxnSpPr>
        <p:spPr>
          <a:xfrm flipV="1">
            <a:off x="8770758" y="4128281"/>
            <a:ext cx="504341" cy="999985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46AB192-D283-424F-B59B-E39B95AB2B30}"/>
              </a:ext>
            </a:extLst>
          </p:cNvPr>
          <p:cNvCxnSpPr>
            <a:cxnSpLocks/>
          </p:cNvCxnSpPr>
          <p:nvPr/>
        </p:nvCxnSpPr>
        <p:spPr>
          <a:xfrm>
            <a:off x="4098553" y="1045029"/>
            <a:ext cx="0" cy="4055891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52F92E0-196C-A149-A4C9-10F50B63A7C5}"/>
              </a:ext>
            </a:extLst>
          </p:cNvPr>
          <p:cNvCxnSpPr>
            <a:cxnSpLocks/>
          </p:cNvCxnSpPr>
          <p:nvPr/>
        </p:nvCxnSpPr>
        <p:spPr>
          <a:xfrm>
            <a:off x="8777152" y="1045029"/>
            <a:ext cx="0" cy="4055891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08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6836D4B-4F7B-B34F-B85F-B8A4759B9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5377393"/>
            <a:ext cx="3556000" cy="1282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ECE504-A13C-4A47-B289-B6C97D8CC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83"/>
          <a:stretch/>
        </p:blipFill>
        <p:spPr>
          <a:xfrm>
            <a:off x="2531327" y="724424"/>
            <a:ext cx="4769846" cy="49929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CB547B-3760-1D44-8A10-3DF6A206A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459" y="775417"/>
            <a:ext cx="4962541" cy="491687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BE5D75C-ECB1-2145-BCA9-467CA164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962" y="357809"/>
            <a:ext cx="2350365" cy="379141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111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712A4CC-7460-0F49-8E59-DD02CF2E3C9E}"/>
              </a:ext>
            </a:extLst>
          </p:cNvPr>
          <p:cNvSpPr txBox="1">
            <a:spLocks/>
          </p:cNvSpPr>
          <p:nvPr/>
        </p:nvSpPr>
        <p:spPr>
          <a:xfrm>
            <a:off x="8535546" y="320163"/>
            <a:ext cx="2350365" cy="379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121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27A96A6-CEE1-6248-84FD-EF5F8ACC858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161183" cy="488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blank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85FB10-CA43-F847-A6D4-5D662C2D4896}"/>
              </a:ext>
            </a:extLst>
          </p:cNvPr>
          <p:cNvSpPr txBox="1"/>
          <p:nvPr/>
        </p:nvSpPr>
        <p:spPr>
          <a:xfrm>
            <a:off x="4543050" y="5743064"/>
            <a:ext cx="922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(n=0)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DB6852-556E-204B-B0D0-C1406B7AC1B2}"/>
              </a:ext>
            </a:extLst>
          </p:cNvPr>
          <p:cNvSpPr txBox="1"/>
          <p:nvPr/>
        </p:nvSpPr>
        <p:spPr>
          <a:xfrm>
            <a:off x="9183069" y="5768403"/>
            <a:ext cx="1055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(n=18)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B5ED3F3-0E6B-874E-8308-C047B8C19A31}"/>
              </a:ext>
            </a:extLst>
          </p:cNvPr>
          <p:cNvCxnSpPr>
            <a:cxnSpLocks/>
          </p:cNvCxnSpPr>
          <p:nvPr/>
        </p:nvCxnSpPr>
        <p:spPr>
          <a:xfrm flipH="1">
            <a:off x="4098553" y="2016579"/>
            <a:ext cx="1534804" cy="3084341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531A3D-1795-C840-9689-FFF6CD4FB8D4}"/>
              </a:ext>
            </a:extLst>
          </p:cNvPr>
          <p:cNvCxnSpPr>
            <a:cxnSpLocks/>
          </p:cNvCxnSpPr>
          <p:nvPr/>
        </p:nvCxnSpPr>
        <p:spPr>
          <a:xfrm>
            <a:off x="4098553" y="1045029"/>
            <a:ext cx="0" cy="4055891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75E64E-FF26-4C41-AD1F-957DD9A25FB7}"/>
              </a:ext>
            </a:extLst>
          </p:cNvPr>
          <p:cNvCxnSpPr>
            <a:cxnSpLocks/>
          </p:cNvCxnSpPr>
          <p:nvPr/>
        </p:nvCxnSpPr>
        <p:spPr>
          <a:xfrm flipH="1">
            <a:off x="8784380" y="2022973"/>
            <a:ext cx="1534804" cy="3084341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785708-A512-4946-8E3E-9C6F9EADCE16}"/>
              </a:ext>
            </a:extLst>
          </p:cNvPr>
          <p:cNvCxnSpPr>
            <a:cxnSpLocks/>
          </p:cNvCxnSpPr>
          <p:nvPr/>
        </p:nvCxnSpPr>
        <p:spPr>
          <a:xfrm>
            <a:off x="8784380" y="1051423"/>
            <a:ext cx="0" cy="4055891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06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6836D4B-4F7B-B34F-B85F-B8A4759B9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5377393"/>
            <a:ext cx="3556000" cy="1282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ECE504-A13C-4A47-B289-B6C97D8CC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83"/>
          <a:stretch/>
        </p:blipFill>
        <p:spPr>
          <a:xfrm>
            <a:off x="2531327" y="724424"/>
            <a:ext cx="4769846" cy="49929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CB547B-3760-1D44-8A10-3DF6A206A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459" y="775417"/>
            <a:ext cx="4962541" cy="49168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B7AC6F2-2DD9-DC4C-AF32-4E6DF09252F4}"/>
              </a:ext>
            </a:extLst>
          </p:cNvPr>
          <p:cNvSpPr/>
          <p:nvPr/>
        </p:nvSpPr>
        <p:spPr>
          <a:xfrm>
            <a:off x="3315904" y="5626630"/>
            <a:ext cx="114368" cy="1004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BE5D75C-ECB1-2145-BCA9-467CA164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962" y="357809"/>
            <a:ext cx="2350365" cy="379141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111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712A4CC-7460-0F49-8E59-DD02CF2E3C9E}"/>
              </a:ext>
            </a:extLst>
          </p:cNvPr>
          <p:cNvSpPr txBox="1">
            <a:spLocks/>
          </p:cNvSpPr>
          <p:nvPr/>
        </p:nvSpPr>
        <p:spPr>
          <a:xfrm>
            <a:off x="8535546" y="320163"/>
            <a:ext cx="2350365" cy="379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121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27A96A6-CEE1-6248-84FD-EF5F8ACC858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161183" cy="379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4"/>
                </a:solidFill>
                <a:latin typeface="Helvetica" pitchFamily="2" charset="0"/>
              </a:rPr>
              <a:t>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85FB10-CA43-F847-A6D4-5D662C2D4896}"/>
              </a:ext>
            </a:extLst>
          </p:cNvPr>
          <p:cNvSpPr txBox="1"/>
          <p:nvPr/>
        </p:nvSpPr>
        <p:spPr>
          <a:xfrm>
            <a:off x="4543050" y="5743064"/>
            <a:ext cx="922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(n=0)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DB6852-556E-204B-B0D0-C1406B7AC1B2}"/>
              </a:ext>
            </a:extLst>
          </p:cNvPr>
          <p:cNvSpPr txBox="1"/>
          <p:nvPr/>
        </p:nvSpPr>
        <p:spPr>
          <a:xfrm>
            <a:off x="9183069" y="5768403"/>
            <a:ext cx="1055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(n=14)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1E6183-3567-A248-80B4-A76C3E87D81E}"/>
              </a:ext>
            </a:extLst>
          </p:cNvPr>
          <p:cNvCxnSpPr>
            <a:cxnSpLocks/>
          </p:cNvCxnSpPr>
          <p:nvPr/>
        </p:nvCxnSpPr>
        <p:spPr>
          <a:xfrm flipH="1" flipV="1">
            <a:off x="8609396" y="3435394"/>
            <a:ext cx="165095" cy="1671920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7E5964D-7149-6B44-8EE3-0AB695165F52}"/>
              </a:ext>
            </a:extLst>
          </p:cNvPr>
          <p:cNvSpPr/>
          <p:nvPr/>
        </p:nvSpPr>
        <p:spPr>
          <a:xfrm>
            <a:off x="8415278" y="3213933"/>
            <a:ext cx="379141" cy="379141"/>
          </a:xfrm>
          <a:prstGeom prst="ellipse">
            <a:avLst/>
          </a:prstGeom>
          <a:solidFill>
            <a:schemeClr val="accent4">
              <a:alpha val="9804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C1D0B6-3B1B-1644-A0E4-CA0EBAD53DF3}"/>
              </a:ext>
            </a:extLst>
          </p:cNvPr>
          <p:cNvCxnSpPr>
            <a:cxnSpLocks/>
          </p:cNvCxnSpPr>
          <p:nvPr/>
        </p:nvCxnSpPr>
        <p:spPr>
          <a:xfrm flipV="1">
            <a:off x="4124020" y="3403421"/>
            <a:ext cx="142428" cy="1673735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F0E8566-392B-0E4A-9871-D2D0CC1C3F60}"/>
              </a:ext>
            </a:extLst>
          </p:cNvPr>
          <p:cNvSpPr/>
          <p:nvPr/>
        </p:nvSpPr>
        <p:spPr>
          <a:xfrm>
            <a:off x="4074872" y="3175566"/>
            <a:ext cx="379141" cy="379141"/>
          </a:xfrm>
          <a:prstGeom prst="ellipse">
            <a:avLst/>
          </a:prstGeom>
          <a:solidFill>
            <a:schemeClr val="accent4">
              <a:alpha val="9804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205812-B085-EC4C-B6EA-778BC10CA45F}"/>
              </a:ext>
            </a:extLst>
          </p:cNvPr>
          <p:cNvCxnSpPr>
            <a:cxnSpLocks/>
          </p:cNvCxnSpPr>
          <p:nvPr/>
        </p:nvCxnSpPr>
        <p:spPr>
          <a:xfrm flipH="1">
            <a:off x="4098553" y="2016579"/>
            <a:ext cx="1534804" cy="3084341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ADED935-B55C-3447-969E-6AFEDDEE2810}"/>
              </a:ext>
            </a:extLst>
          </p:cNvPr>
          <p:cNvCxnSpPr>
            <a:cxnSpLocks/>
          </p:cNvCxnSpPr>
          <p:nvPr/>
        </p:nvCxnSpPr>
        <p:spPr>
          <a:xfrm>
            <a:off x="4098553" y="1045029"/>
            <a:ext cx="0" cy="4055891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61BA558-3148-AF4C-80C4-C108F938DA76}"/>
              </a:ext>
            </a:extLst>
          </p:cNvPr>
          <p:cNvCxnSpPr>
            <a:cxnSpLocks/>
          </p:cNvCxnSpPr>
          <p:nvPr/>
        </p:nvCxnSpPr>
        <p:spPr>
          <a:xfrm flipH="1">
            <a:off x="8781631" y="2029367"/>
            <a:ext cx="1534804" cy="3084341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8E4794-F0C3-A245-A9C4-FC6CE450438C}"/>
              </a:ext>
            </a:extLst>
          </p:cNvPr>
          <p:cNvCxnSpPr>
            <a:cxnSpLocks/>
          </p:cNvCxnSpPr>
          <p:nvPr/>
        </p:nvCxnSpPr>
        <p:spPr>
          <a:xfrm>
            <a:off x="8781631" y="1057817"/>
            <a:ext cx="0" cy="4055891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82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6836D4B-4F7B-B34F-B85F-B8A4759B9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5377393"/>
            <a:ext cx="3556000" cy="1282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ECE504-A13C-4A47-B289-B6C97D8CC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83"/>
          <a:stretch/>
        </p:blipFill>
        <p:spPr>
          <a:xfrm>
            <a:off x="2531327" y="724424"/>
            <a:ext cx="4769846" cy="49929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CB547B-3760-1D44-8A10-3DF6A206A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459" y="775417"/>
            <a:ext cx="4962541" cy="49168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B7AC6F2-2DD9-DC4C-AF32-4E6DF09252F4}"/>
              </a:ext>
            </a:extLst>
          </p:cNvPr>
          <p:cNvSpPr/>
          <p:nvPr/>
        </p:nvSpPr>
        <p:spPr>
          <a:xfrm>
            <a:off x="225481" y="5642085"/>
            <a:ext cx="114368" cy="1004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BE5D75C-ECB1-2145-BCA9-467CA164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962" y="357809"/>
            <a:ext cx="2350365" cy="379141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111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712A4CC-7460-0F49-8E59-DD02CF2E3C9E}"/>
              </a:ext>
            </a:extLst>
          </p:cNvPr>
          <p:cNvSpPr txBox="1">
            <a:spLocks/>
          </p:cNvSpPr>
          <p:nvPr/>
        </p:nvSpPr>
        <p:spPr>
          <a:xfrm>
            <a:off x="8535546" y="320163"/>
            <a:ext cx="2350365" cy="379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121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27A96A6-CEE1-6248-84FD-EF5F8ACC858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161183" cy="379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4"/>
                </a:solidFill>
                <a:latin typeface="Helvetica" pitchFamily="2" charset="0"/>
              </a:rPr>
              <a:t>C,F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85FB10-CA43-F847-A6D4-5D662C2D4896}"/>
              </a:ext>
            </a:extLst>
          </p:cNvPr>
          <p:cNvSpPr txBox="1"/>
          <p:nvPr/>
        </p:nvSpPr>
        <p:spPr>
          <a:xfrm>
            <a:off x="4543050" y="5743064"/>
            <a:ext cx="922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(n=1)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DB6852-556E-204B-B0D0-C1406B7AC1B2}"/>
              </a:ext>
            </a:extLst>
          </p:cNvPr>
          <p:cNvSpPr txBox="1"/>
          <p:nvPr/>
        </p:nvSpPr>
        <p:spPr>
          <a:xfrm>
            <a:off x="9183069" y="5768403"/>
            <a:ext cx="1055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(n=6)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354530-E685-E849-8A79-A889C66E8821}"/>
              </a:ext>
            </a:extLst>
          </p:cNvPr>
          <p:cNvSpPr/>
          <p:nvPr/>
        </p:nvSpPr>
        <p:spPr>
          <a:xfrm>
            <a:off x="3578537" y="4221389"/>
            <a:ext cx="379141" cy="379141"/>
          </a:xfrm>
          <a:prstGeom prst="ellipse">
            <a:avLst/>
          </a:prstGeom>
          <a:solidFill>
            <a:schemeClr val="accent4">
              <a:alpha val="9804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3BFEA7-9DB3-5141-ABFA-A742914B4C64}"/>
              </a:ext>
            </a:extLst>
          </p:cNvPr>
          <p:cNvSpPr/>
          <p:nvPr/>
        </p:nvSpPr>
        <p:spPr>
          <a:xfrm>
            <a:off x="4419945" y="3870778"/>
            <a:ext cx="379141" cy="379141"/>
          </a:xfrm>
          <a:prstGeom prst="ellipse">
            <a:avLst/>
          </a:prstGeom>
          <a:solidFill>
            <a:schemeClr val="accent4">
              <a:alpha val="9804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1188D0-B7AF-2744-B129-2E8AB8B409EF}"/>
              </a:ext>
            </a:extLst>
          </p:cNvPr>
          <p:cNvCxnSpPr>
            <a:cxnSpLocks/>
          </p:cNvCxnSpPr>
          <p:nvPr/>
        </p:nvCxnSpPr>
        <p:spPr>
          <a:xfrm flipH="1" flipV="1">
            <a:off x="3763010" y="4410960"/>
            <a:ext cx="326590" cy="689960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508AE0-097A-5547-B265-4B80A98CB3B3}"/>
              </a:ext>
            </a:extLst>
          </p:cNvPr>
          <p:cNvCxnSpPr>
            <a:cxnSpLocks/>
          </p:cNvCxnSpPr>
          <p:nvPr/>
        </p:nvCxnSpPr>
        <p:spPr>
          <a:xfrm flipV="1">
            <a:off x="4089600" y="4060348"/>
            <a:ext cx="519915" cy="1040572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6E15755-77D5-624F-96C7-B54A57E24BB6}"/>
              </a:ext>
            </a:extLst>
          </p:cNvPr>
          <p:cNvSpPr/>
          <p:nvPr/>
        </p:nvSpPr>
        <p:spPr>
          <a:xfrm>
            <a:off x="8269319" y="4241285"/>
            <a:ext cx="379141" cy="379141"/>
          </a:xfrm>
          <a:prstGeom prst="ellipse">
            <a:avLst/>
          </a:prstGeom>
          <a:solidFill>
            <a:schemeClr val="accent4">
              <a:alpha val="9804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B20F599-F8FC-E048-AEAF-FEA96C572297}"/>
              </a:ext>
            </a:extLst>
          </p:cNvPr>
          <p:cNvSpPr/>
          <p:nvPr/>
        </p:nvSpPr>
        <p:spPr>
          <a:xfrm>
            <a:off x="9110727" y="3890674"/>
            <a:ext cx="379141" cy="379141"/>
          </a:xfrm>
          <a:prstGeom prst="ellipse">
            <a:avLst/>
          </a:prstGeom>
          <a:solidFill>
            <a:schemeClr val="accent4">
              <a:alpha val="9804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DBF961-B92E-094F-81E0-0DCE152EEF21}"/>
              </a:ext>
            </a:extLst>
          </p:cNvPr>
          <p:cNvCxnSpPr>
            <a:cxnSpLocks/>
          </p:cNvCxnSpPr>
          <p:nvPr/>
        </p:nvCxnSpPr>
        <p:spPr>
          <a:xfrm flipH="1" flipV="1">
            <a:off x="8453792" y="4430856"/>
            <a:ext cx="326590" cy="689960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CDED0DF-4D18-EE43-9377-A3FB2F8F9240}"/>
              </a:ext>
            </a:extLst>
          </p:cNvPr>
          <p:cNvCxnSpPr>
            <a:cxnSpLocks/>
          </p:cNvCxnSpPr>
          <p:nvPr/>
        </p:nvCxnSpPr>
        <p:spPr>
          <a:xfrm flipV="1">
            <a:off x="8780382" y="4080244"/>
            <a:ext cx="519915" cy="1040572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C95B720-2B78-FB46-96B6-CA67CDF6F4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6765" y="5784555"/>
            <a:ext cx="127000" cy="11430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99DEC5-6BF6-BC42-9ABB-0DA056F6F19B}"/>
              </a:ext>
            </a:extLst>
          </p:cNvPr>
          <p:cNvCxnSpPr>
            <a:cxnSpLocks/>
          </p:cNvCxnSpPr>
          <p:nvPr/>
        </p:nvCxnSpPr>
        <p:spPr>
          <a:xfrm flipH="1">
            <a:off x="4098553" y="2016579"/>
            <a:ext cx="1534804" cy="3084341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2F756EF-1DE2-B94C-BED5-39A887A51714}"/>
              </a:ext>
            </a:extLst>
          </p:cNvPr>
          <p:cNvCxnSpPr>
            <a:cxnSpLocks/>
          </p:cNvCxnSpPr>
          <p:nvPr/>
        </p:nvCxnSpPr>
        <p:spPr>
          <a:xfrm>
            <a:off x="4098553" y="1045029"/>
            <a:ext cx="0" cy="4055891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4E91067-654F-C64B-83F1-364188866706}"/>
              </a:ext>
            </a:extLst>
          </p:cNvPr>
          <p:cNvCxnSpPr>
            <a:cxnSpLocks/>
          </p:cNvCxnSpPr>
          <p:nvPr/>
        </p:nvCxnSpPr>
        <p:spPr>
          <a:xfrm flipH="1">
            <a:off x="8792837" y="2016579"/>
            <a:ext cx="1534804" cy="3084341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228659-68E9-E14B-8396-CBBAF9E867FC}"/>
              </a:ext>
            </a:extLst>
          </p:cNvPr>
          <p:cNvCxnSpPr>
            <a:cxnSpLocks/>
          </p:cNvCxnSpPr>
          <p:nvPr/>
        </p:nvCxnSpPr>
        <p:spPr>
          <a:xfrm>
            <a:off x="8792837" y="1045029"/>
            <a:ext cx="0" cy="4055891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00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6836D4B-4F7B-B34F-B85F-B8A4759B9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5377393"/>
            <a:ext cx="3556000" cy="1282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ECE504-A13C-4A47-B289-B6C97D8CC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83"/>
          <a:stretch/>
        </p:blipFill>
        <p:spPr>
          <a:xfrm>
            <a:off x="2531327" y="724424"/>
            <a:ext cx="4769846" cy="49929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CB547B-3760-1D44-8A10-3DF6A206A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459" y="775417"/>
            <a:ext cx="4962541" cy="49168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B7AC6F2-2DD9-DC4C-AF32-4E6DF09252F4}"/>
              </a:ext>
            </a:extLst>
          </p:cNvPr>
          <p:cNvSpPr/>
          <p:nvPr/>
        </p:nvSpPr>
        <p:spPr>
          <a:xfrm>
            <a:off x="1263081" y="5660050"/>
            <a:ext cx="114368" cy="1004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BE5D75C-ECB1-2145-BCA9-467CA164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962" y="357809"/>
            <a:ext cx="2350365" cy="379141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111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712A4CC-7460-0F49-8E59-DD02CF2E3C9E}"/>
              </a:ext>
            </a:extLst>
          </p:cNvPr>
          <p:cNvSpPr txBox="1">
            <a:spLocks/>
          </p:cNvSpPr>
          <p:nvPr/>
        </p:nvSpPr>
        <p:spPr>
          <a:xfrm>
            <a:off x="8535546" y="320163"/>
            <a:ext cx="2350365" cy="379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121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27A96A6-CEE1-6248-84FD-EF5F8ACC858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161183" cy="379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4"/>
                </a:solidFill>
                <a:latin typeface="Helvetica" pitchFamily="2" charset="0"/>
              </a:rPr>
              <a:t>A,I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85FB10-CA43-F847-A6D4-5D662C2D4896}"/>
              </a:ext>
            </a:extLst>
          </p:cNvPr>
          <p:cNvSpPr txBox="1"/>
          <p:nvPr/>
        </p:nvSpPr>
        <p:spPr>
          <a:xfrm>
            <a:off x="4543050" y="5743064"/>
            <a:ext cx="922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(n=0)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DB6852-556E-204B-B0D0-C1406B7AC1B2}"/>
              </a:ext>
            </a:extLst>
          </p:cNvPr>
          <p:cNvSpPr txBox="1"/>
          <p:nvPr/>
        </p:nvSpPr>
        <p:spPr>
          <a:xfrm>
            <a:off x="9183069" y="5768403"/>
            <a:ext cx="1055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(n=6)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354530-E685-E849-8A79-A889C66E8821}"/>
              </a:ext>
            </a:extLst>
          </p:cNvPr>
          <p:cNvSpPr/>
          <p:nvPr/>
        </p:nvSpPr>
        <p:spPr>
          <a:xfrm>
            <a:off x="3908882" y="4201493"/>
            <a:ext cx="379141" cy="379141"/>
          </a:xfrm>
          <a:prstGeom prst="ellipse">
            <a:avLst/>
          </a:prstGeom>
          <a:solidFill>
            <a:schemeClr val="accent4">
              <a:alpha val="9804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1188D0-B7AF-2744-B129-2E8AB8B409EF}"/>
              </a:ext>
            </a:extLst>
          </p:cNvPr>
          <p:cNvCxnSpPr>
            <a:cxnSpLocks/>
          </p:cNvCxnSpPr>
          <p:nvPr/>
        </p:nvCxnSpPr>
        <p:spPr>
          <a:xfrm flipV="1">
            <a:off x="4089600" y="4430855"/>
            <a:ext cx="8852" cy="670065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6E15755-77D5-624F-96C7-B54A57E24BB6}"/>
              </a:ext>
            </a:extLst>
          </p:cNvPr>
          <p:cNvSpPr/>
          <p:nvPr/>
        </p:nvSpPr>
        <p:spPr>
          <a:xfrm>
            <a:off x="8772107" y="3903907"/>
            <a:ext cx="379141" cy="379141"/>
          </a:xfrm>
          <a:prstGeom prst="ellipse">
            <a:avLst/>
          </a:prstGeom>
          <a:solidFill>
            <a:schemeClr val="accent4">
              <a:alpha val="9804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B20F599-F8FC-E048-AEAF-FEA96C572297}"/>
              </a:ext>
            </a:extLst>
          </p:cNvPr>
          <p:cNvSpPr/>
          <p:nvPr/>
        </p:nvSpPr>
        <p:spPr>
          <a:xfrm>
            <a:off x="8772106" y="2574952"/>
            <a:ext cx="379141" cy="379141"/>
          </a:xfrm>
          <a:prstGeom prst="ellipse">
            <a:avLst/>
          </a:prstGeom>
          <a:solidFill>
            <a:schemeClr val="accent4">
              <a:alpha val="9804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DBF961-B92E-094F-81E0-0DCE152EEF21}"/>
              </a:ext>
            </a:extLst>
          </p:cNvPr>
          <p:cNvCxnSpPr>
            <a:cxnSpLocks/>
          </p:cNvCxnSpPr>
          <p:nvPr/>
        </p:nvCxnSpPr>
        <p:spPr>
          <a:xfrm flipV="1">
            <a:off x="8780382" y="2764522"/>
            <a:ext cx="181294" cy="2356294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CDED0DF-4D18-EE43-9377-A3FB2F8F9240}"/>
              </a:ext>
            </a:extLst>
          </p:cNvPr>
          <p:cNvCxnSpPr>
            <a:cxnSpLocks/>
          </p:cNvCxnSpPr>
          <p:nvPr/>
        </p:nvCxnSpPr>
        <p:spPr>
          <a:xfrm flipV="1">
            <a:off x="8780382" y="4093477"/>
            <a:ext cx="181294" cy="1027339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C95B720-2B78-FB46-96B6-CA67CDF6F4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7055" y="5623398"/>
            <a:ext cx="127000" cy="11430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4D00AD-5C70-AF40-B01E-3C0707F9743A}"/>
              </a:ext>
            </a:extLst>
          </p:cNvPr>
          <p:cNvCxnSpPr>
            <a:cxnSpLocks/>
          </p:cNvCxnSpPr>
          <p:nvPr/>
        </p:nvCxnSpPr>
        <p:spPr>
          <a:xfrm flipH="1">
            <a:off x="4098553" y="2016579"/>
            <a:ext cx="1534804" cy="3084341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45C440-8C71-4943-A102-375B0350C751}"/>
              </a:ext>
            </a:extLst>
          </p:cNvPr>
          <p:cNvCxnSpPr>
            <a:cxnSpLocks/>
          </p:cNvCxnSpPr>
          <p:nvPr/>
        </p:nvCxnSpPr>
        <p:spPr>
          <a:xfrm>
            <a:off x="4098553" y="1045029"/>
            <a:ext cx="0" cy="4055891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52CE13-4C50-9148-B8FF-A98FE7D727EE}"/>
              </a:ext>
            </a:extLst>
          </p:cNvPr>
          <p:cNvCxnSpPr>
            <a:cxnSpLocks/>
          </p:cNvCxnSpPr>
          <p:nvPr/>
        </p:nvCxnSpPr>
        <p:spPr>
          <a:xfrm flipH="1">
            <a:off x="8781648" y="2016579"/>
            <a:ext cx="1534804" cy="3084341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F4EFB1-91B4-334E-92E0-B4D18935E0DE}"/>
              </a:ext>
            </a:extLst>
          </p:cNvPr>
          <p:cNvCxnSpPr>
            <a:cxnSpLocks/>
          </p:cNvCxnSpPr>
          <p:nvPr/>
        </p:nvCxnSpPr>
        <p:spPr>
          <a:xfrm>
            <a:off x="8781648" y="1045029"/>
            <a:ext cx="0" cy="4055891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72134447-E5A7-7941-ACEE-686A30BDA691}"/>
              </a:ext>
            </a:extLst>
          </p:cNvPr>
          <p:cNvSpPr/>
          <p:nvPr/>
        </p:nvSpPr>
        <p:spPr>
          <a:xfrm>
            <a:off x="4096232" y="2536190"/>
            <a:ext cx="379141" cy="379141"/>
          </a:xfrm>
          <a:prstGeom prst="ellipse">
            <a:avLst/>
          </a:prstGeom>
          <a:solidFill>
            <a:schemeClr val="accent4">
              <a:alpha val="9804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149FC68-A140-0042-9DC0-B7F86E8CC8E2}"/>
              </a:ext>
            </a:extLst>
          </p:cNvPr>
          <p:cNvCxnSpPr>
            <a:cxnSpLocks/>
          </p:cNvCxnSpPr>
          <p:nvPr/>
        </p:nvCxnSpPr>
        <p:spPr>
          <a:xfrm flipV="1">
            <a:off x="4096231" y="2714847"/>
            <a:ext cx="182939" cy="2386073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16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6836D4B-4F7B-B34F-B85F-B8A4759B9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5377393"/>
            <a:ext cx="3556000" cy="1282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ECE504-A13C-4A47-B289-B6C97D8CC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83"/>
          <a:stretch/>
        </p:blipFill>
        <p:spPr>
          <a:xfrm>
            <a:off x="2531327" y="724424"/>
            <a:ext cx="4769846" cy="49929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CB547B-3760-1D44-8A10-3DF6A206A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459" y="775417"/>
            <a:ext cx="4962541" cy="49168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B7AC6F2-2DD9-DC4C-AF32-4E6DF09252F4}"/>
              </a:ext>
            </a:extLst>
          </p:cNvPr>
          <p:cNvSpPr/>
          <p:nvPr/>
        </p:nvSpPr>
        <p:spPr>
          <a:xfrm>
            <a:off x="1263081" y="5639110"/>
            <a:ext cx="114368" cy="10040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BE5D75C-ECB1-2145-BCA9-467CA164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962" y="357809"/>
            <a:ext cx="2350365" cy="379141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111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712A4CC-7460-0F49-8E59-DD02CF2E3C9E}"/>
              </a:ext>
            </a:extLst>
          </p:cNvPr>
          <p:cNvSpPr txBox="1">
            <a:spLocks/>
          </p:cNvSpPr>
          <p:nvPr/>
        </p:nvSpPr>
        <p:spPr>
          <a:xfrm>
            <a:off x="8535546" y="320163"/>
            <a:ext cx="2350365" cy="379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121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27A96A6-CEE1-6248-84FD-EF5F8ACC858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161183" cy="379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4"/>
                </a:solidFill>
                <a:latin typeface="Helvetica" pitchFamily="2" charset="0"/>
              </a:rPr>
              <a:t>A,F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85FB10-CA43-F847-A6D4-5D662C2D4896}"/>
              </a:ext>
            </a:extLst>
          </p:cNvPr>
          <p:cNvSpPr txBox="1"/>
          <p:nvPr/>
        </p:nvSpPr>
        <p:spPr>
          <a:xfrm>
            <a:off x="4543050" y="5743064"/>
            <a:ext cx="922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(n=1)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DB6852-556E-204B-B0D0-C1406B7AC1B2}"/>
              </a:ext>
            </a:extLst>
          </p:cNvPr>
          <p:cNvSpPr txBox="1"/>
          <p:nvPr/>
        </p:nvSpPr>
        <p:spPr>
          <a:xfrm>
            <a:off x="9183069" y="5768403"/>
            <a:ext cx="1055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(n=0)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354530-E685-E849-8A79-A889C66E8821}"/>
              </a:ext>
            </a:extLst>
          </p:cNvPr>
          <p:cNvSpPr/>
          <p:nvPr/>
        </p:nvSpPr>
        <p:spPr>
          <a:xfrm>
            <a:off x="3908882" y="4201493"/>
            <a:ext cx="379141" cy="379141"/>
          </a:xfrm>
          <a:prstGeom prst="ellipse">
            <a:avLst/>
          </a:prstGeom>
          <a:solidFill>
            <a:schemeClr val="accent4">
              <a:alpha val="9804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1188D0-B7AF-2744-B129-2E8AB8B409EF}"/>
              </a:ext>
            </a:extLst>
          </p:cNvPr>
          <p:cNvCxnSpPr>
            <a:cxnSpLocks/>
          </p:cNvCxnSpPr>
          <p:nvPr/>
        </p:nvCxnSpPr>
        <p:spPr>
          <a:xfrm flipV="1">
            <a:off x="4089600" y="4430855"/>
            <a:ext cx="8852" cy="670065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CDED0DF-4D18-EE43-9377-A3FB2F8F9240}"/>
              </a:ext>
            </a:extLst>
          </p:cNvPr>
          <p:cNvCxnSpPr>
            <a:cxnSpLocks/>
          </p:cNvCxnSpPr>
          <p:nvPr/>
        </p:nvCxnSpPr>
        <p:spPr>
          <a:xfrm flipV="1">
            <a:off x="8780382" y="4093477"/>
            <a:ext cx="181294" cy="1027339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4D00AD-5C70-AF40-B01E-3C0707F9743A}"/>
              </a:ext>
            </a:extLst>
          </p:cNvPr>
          <p:cNvCxnSpPr>
            <a:cxnSpLocks/>
          </p:cNvCxnSpPr>
          <p:nvPr/>
        </p:nvCxnSpPr>
        <p:spPr>
          <a:xfrm flipH="1">
            <a:off x="4098553" y="2016579"/>
            <a:ext cx="1534804" cy="3084341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45C440-8C71-4943-A102-375B0350C751}"/>
              </a:ext>
            </a:extLst>
          </p:cNvPr>
          <p:cNvCxnSpPr>
            <a:cxnSpLocks/>
          </p:cNvCxnSpPr>
          <p:nvPr/>
        </p:nvCxnSpPr>
        <p:spPr>
          <a:xfrm>
            <a:off x="4098553" y="1045029"/>
            <a:ext cx="0" cy="4055891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72134447-E5A7-7941-ACEE-686A30BDA691}"/>
              </a:ext>
            </a:extLst>
          </p:cNvPr>
          <p:cNvSpPr/>
          <p:nvPr/>
        </p:nvSpPr>
        <p:spPr>
          <a:xfrm>
            <a:off x="4415614" y="3873471"/>
            <a:ext cx="379141" cy="379141"/>
          </a:xfrm>
          <a:prstGeom prst="ellipse">
            <a:avLst/>
          </a:prstGeom>
          <a:solidFill>
            <a:schemeClr val="accent4">
              <a:alpha val="9804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149FC68-A140-0042-9DC0-B7F86E8CC8E2}"/>
              </a:ext>
            </a:extLst>
          </p:cNvPr>
          <p:cNvCxnSpPr>
            <a:cxnSpLocks/>
          </p:cNvCxnSpPr>
          <p:nvPr/>
        </p:nvCxnSpPr>
        <p:spPr>
          <a:xfrm flipV="1">
            <a:off x="4096231" y="4093477"/>
            <a:ext cx="509466" cy="1007444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1867DD8-E9CC-E944-9351-9D4C13DB77BE}"/>
              </a:ext>
            </a:extLst>
          </p:cNvPr>
          <p:cNvSpPr/>
          <p:nvPr/>
        </p:nvSpPr>
        <p:spPr>
          <a:xfrm>
            <a:off x="8764262" y="3865850"/>
            <a:ext cx="379141" cy="379141"/>
          </a:xfrm>
          <a:prstGeom prst="ellipse">
            <a:avLst/>
          </a:prstGeom>
          <a:solidFill>
            <a:schemeClr val="accent4">
              <a:alpha val="9804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F69F271-2E89-B545-9633-156097CC9DCE}"/>
              </a:ext>
            </a:extLst>
          </p:cNvPr>
          <p:cNvCxnSpPr>
            <a:cxnSpLocks/>
          </p:cNvCxnSpPr>
          <p:nvPr/>
        </p:nvCxnSpPr>
        <p:spPr>
          <a:xfrm flipH="1">
            <a:off x="8781302" y="2047835"/>
            <a:ext cx="1534804" cy="3084341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F550195-B140-B74E-99EF-5E41983F2DB0}"/>
              </a:ext>
            </a:extLst>
          </p:cNvPr>
          <p:cNvSpPr/>
          <p:nvPr/>
        </p:nvSpPr>
        <p:spPr>
          <a:xfrm>
            <a:off x="9098363" y="3904727"/>
            <a:ext cx="379141" cy="379141"/>
          </a:xfrm>
          <a:prstGeom prst="ellipse">
            <a:avLst/>
          </a:prstGeom>
          <a:solidFill>
            <a:schemeClr val="accent4">
              <a:alpha val="9804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E08E2C-FCF1-3D4E-92CF-7CD0FE6F6A49}"/>
              </a:ext>
            </a:extLst>
          </p:cNvPr>
          <p:cNvCxnSpPr>
            <a:cxnSpLocks/>
          </p:cNvCxnSpPr>
          <p:nvPr/>
        </p:nvCxnSpPr>
        <p:spPr>
          <a:xfrm>
            <a:off x="8783987" y="1067163"/>
            <a:ext cx="0" cy="4055891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5C4806F-8EA7-7247-8934-F783179E9C80}"/>
              </a:ext>
            </a:extLst>
          </p:cNvPr>
          <p:cNvSpPr/>
          <p:nvPr/>
        </p:nvSpPr>
        <p:spPr>
          <a:xfrm>
            <a:off x="1261919" y="5798490"/>
            <a:ext cx="114368" cy="10040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851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12844</TotalTime>
  <Words>146</Words>
  <Application>Microsoft Macintosh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Office Theme</vt:lpstr>
      <vt:lpstr>SGC 3 Stimuli</vt:lpstr>
      <vt:lpstr>Q1 [starts]</vt:lpstr>
      <vt:lpstr>111</vt:lpstr>
      <vt:lpstr>111</vt:lpstr>
      <vt:lpstr>111</vt:lpstr>
      <vt:lpstr>111</vt:lpstr>
      <vt:lpstr>111</vt:lpstr>
      <vt:lpstr>111</vt:lpstr>
      <vt:lpstr>111</vt:lpstr>
      <vt:lpstr>111</vt:lpstr>
      <vt:lpstr>111</vt:lpstr>
      <vt:lpstr>111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SGC 3 Stimuli</dc:title>
  <dc:creator>Amy R Fox</dc:creator>
  <cp:lastModifiedBy>Amy R Fox</cp:lastModifiedBy>
  <cp:revision>9</cp:revision>
  <dcterms:created xsi:type="dcterms:W3CDTF">2021-11-14T21:40:47Z</dcterms:created>
  <dcterms:modified xsi:type="dcterms:W3CDTF">2022-04-20T04:34:26Z</dcterms:modified>
</cp:coreProperties>
</file>