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59" r:id="rId5"/>
    <p:sldId id="273" r:id="rId6"/>
    <p:sldId id="261" r:id="rId7"/>
    <p:sldId id="260" r:id="rId8"/>
    <p:sldId id="262" r:id="rId9"/>
    <p:sldId id="274" r:id="rId10"/>
    <p:sldId id="275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>
        <p:scale>
          <a:sx n="229" d="100"/>
          <a:sy n="229" d="100"/>
        </p:scale>
        <p:origin x="-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2540" y="221012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4833" y="183190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12</Words>
  <Application>Microsoft Macintosh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39</cp:revision>
  <dcterms:created xsi:type="dcterms:W3CDTF">2022-05-03T00:12:41Z</dcterms:created>
  <dcterms:modified xsi:type="dcterms:W3CDTF">2022-05-11T17:08:08Z</dcterms:modified>
</cp:coreProperties>
</file>