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59" r:id="rId5"/>
    <p:sldId id="273" r:id="rId6"/>
    <p:sldId id="261" r:id="rId7"/>
    <p:sldId id="260" r:id="rId8"/>
    <p:sldId id="262" r:id="rId9"/>
    <p:sldId id="274" r:id="rId10"/>
    <p:sldId id="275" r:id="rId11"/>
    <p:sldId id="263" r:id="rId12"/>
    <p:sldId id="264" r:id="rId13"/>
    <p:sldId id="265" r:id="rId14"/>
    <p:sldId id="281" r:id="rId15"/>
    <p:sldId id="282" r:id="rId16"/>
    <p:sldId id="280" r:id="rId17"/>
    <p:sldId id="279" r:id="rId18"/>
    <p:sldId id="278" r:id="rId19"/>
    <p:sldId id="277" r:id="rId20"/>
    <p:sldId id="276" r:id="rId21"/>
    <p:sldId id="266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6327"/>
  </p:normalViewPr>
  <p:slideViewPr>
    <p:cSldViewPr snapToGrid="0" snapToObjects="1">
      <p:cViewPr>
        <p:scale>
          <a:sx n="219" d="100"/>
          <a:sy n="219" d="100"/>
        </p:scale>
        <p:origin x="3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83452-C878-424D-8DF6-649AB99AEA96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04015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9687705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9357382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10934663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9987738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9814488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10196462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9575414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10525036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4AFED-6F0E-224C-9C51-8DD96411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53734" y="0"/>
            <a:ext cx="3118714" cy="31064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7DB3E3-9FB6-F54D-A99C-22651CCBBF70}"/>
              </a:ext>
            </a:extLst>
          </p:cNvPr>
          <p:cNvSpPr/>
          <p:nvPr/>
        </p:nvSpPr>
        <p:spPr>
          <a:xfrm>
            <a:off x="843480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1977D1-F434-2842-B10D-D541A7164DE8}"/>
              </a:ext>
            </a:extLst>
          </p:cNvPr>
          <p:cNvSpPr/>
          <p:nvPr/>
        </p:nvSpPr>
        <p:spPr>
          <a:xfrm>
            <a:off x="1051637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9AEC5-7EBA-034F-A140-9D63E89E86DC}"/>
              </a:ext>
            </a:extLst>
          </p:cNvPr>
          <p:cNvCxnSpPr>
            <a:cxnSpLocks/>
          </p:cNvCxnSpPr>
          <p:nvPr/>
        </p:nvCxnSpPr>
        <p:spPr>
          <a:xfrm>
            <a:off x="513157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8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BCCEC-B312-5F4E-B434-53BB7C37E8BD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7A268-FADF-9440-A754-B3C379920E31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2540" y="221012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4833" y="183190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9BD22-3645-4545-B289-869D6CA243AD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E41339-C060-3246-88F7-F685649A09FD}"/>
              </a:ext>
            </a:extLst>
          </p:cNvPr>
          <p:cNvSpPr/>
          <p:nvPr/>
        </p:nvSpPr>
        <p:spPr>
          <a:xfrm>
            <a:off x="10723233" y="3862278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43372A-A828-BE4F-BEBD-0C57B683E39F}"/>
              </a:ext>
            </a:extLst>
          </p:cNvPr>
          <p:cNvCxnSpPr>
            <a:cxnSpLocks/>
          </p:cNvCxnSpPr>
          <p:nvPr/>
        </p:nvCxnSpPr>
        <p:spPr>
          <a:xfrm flipH="1" flipV="1">
            <a:off x="10688828" y="3711707"/>
            <a:ext cx="1372594" cy="274546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7</Words>
  <Application>Microsoft Macintosh PowerPoint</Application>
  <PresentationFormat>Widescreen</PresentationFormat>
  <Paragraphs>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45</cp:revision>
  <dcterms:created xsi:type="dcterms:W3CDTF">2022-05-03T00:12:41Z</dcterms:created>
  <dcterms:modified xsi:type="dcterms:W3CDTF">2022-05-12T01:32:23Z</dcterms:modified>
</cp:coreProperties>
</file>