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2" r:id="rId2"/>
    <p:sldId id="258" r:id="rId3"/>
    <p:sldId id="256" r:id="rId4"/>
    <p:sldId id="259" r:id="rId5"/>
    <p:sldId id="273" r:id="rId6"/>
    <p:sldId id="261" r:id="rId7"/>
    <p:sldId id="260" r:id="rId8"/>
    <p:sldId id="262" r:id="rId9"/>
    <p:sldId id="274" r:id="rId10"/>
    <p:sldId id="275" r:id="rId11"/>
    <p:sldId id="263" r:id="rId12"/>
    <p:sldId id="264" r:id="rId13"/>
    <p:sldId id="265" r:id="rId14"/>
    <p:sldId id="276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89"/>
    <p:restoredTop sz="96327"/>
  </p:normalViewPr>
  <p:slideViewPr>
    <p:cSldViewPr snapToGrid="0" snapToObjects="1">
      <p:cViewPr>
        <p:scale>
          <a:sx n="229" d="100"/>
          <a:sy n="229" d="100"/>
        </p:scale>
        <p:origin x="-2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FB27E-D9D2-7944-873C-C69A6DAD5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6F4B87-CB02-2B49-973B-186E9603F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9FB66-1E19-D046-A979-16949CA9F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37D2F-6F45-9C40-AFBB-B3A632CF3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C3067-C23C-974B-9D69-EE1A7C038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78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EE7C9-FD4F-E54B-9803-EAEA0F965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9CD183-CC74-614B-8A7C-69AAAF035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9E680-F6B2-0246-BC4E-CC8895833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796CB-068A-384E-AD0D-B7CF8B624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4A423-4AC0-B24C-9CFC-75A6E6DBF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3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40A653-E2FD-0F44-93EB-AC65F8143C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167C03-7752-BA4D-8336-EBD3F040F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F33BD-FF21-CD45-A28D-C2BBBB4CD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3E55C-3348-BD4D-9402-05C08048F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34B99-3459-9346-8ED3-92852347E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326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0FE30-5D92-1944-BBEB-B000CF81B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CA3C2-3BBA-A047-A938-674550916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604DD-62C3-F440-80D1-B92B9BE10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5AF58-1863-9E49-97F1-AF2DCFEEC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655E4-DAC2-D848-AD3A-95D8BCC68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87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CD4A7-ADE2-C644-AC5F-A80B50C48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FB450-07F7-A340-8725-4D81E7D96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F3545-8110-9A47-9E34-A20F41B78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0C81E-3784-E74C-ABCC-CC99C4557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5A273-1BC8-094B-918C-B1F27354E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14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5F6F1-C3C0-8045-A04F-03BD2C4B1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BA2E1-0693-1343-81D5-FB9A1DFE6F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81DD4-802C-F84E-A4F8-648EE044B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2C1CC-DFE4-8840-A127-B29CEEE32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5BA8F-B626-424F-9998-C9B79B43D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24261-4002-D944-876B-2D19786EB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949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F8ABD-6B07-BC48-B3F8-B57527DA3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C9597-D5D4-6044-A37B-E405F7D5B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B66BE6-448E-5441-B577-CE7492D5C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4633DA-57A8-094D-9D1E-A823F298A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F54B94-09BD-AA4B-A474-B394F31E69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3AF804-274A-3941-8A70-B8E263A41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CF2C12-91C3-4242-9067-94E68B41C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5F1EC7-F15F-D547-974B-FA643832A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13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EC686-5C2D-C64F-BF92-66B3211F7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B17CFB-4C09-8146-97A3-5DE3AFB4A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D9068A-F192-314A-8A4B-BBBB21F05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63E7F1-9657-5042-A63E-C14807EAE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37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43998B-FCAD-EC4F-A974-467CCBD22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053A1E-EDA0-2F4B-930B-FD0470BFE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9AE6B-FE97-7E41-B1AC-86A371FA6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67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664AD-707B-AD4C-A6B5-8D1DC3418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95812-867D-5A44-8AF6-31ABD5F2F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D141D-6F18-A042-9EDA-2A6EA2FF3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661EE-264E-D141-8D26-7CDF7C488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0B2F17-0B4F-CE4D-AD6F-E2C29432F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C6CCD-B380-FA47-ABF4-435ED8B2F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96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1105D-53E7-4D40-A630-24FC5C97F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122E92-FD44-C04F-9B77-593CF2FC19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030E9E-8547-F44E-A9EF-2443BCA35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0E08A-C1A4-714A-9A6E-FD706442A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6445F-D777-A744-9F93-C63FB244D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C872B3-0C39-694A-850F-D2C333E8A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85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D1CF7C-1218-7444-ADFB-3AA7A9824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243F0-0707-2540-87B0-F8D0DFB68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F553D-D056-E14F-9316-52B52D529D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79F68-5F10-A14E-84A0-800094737C2F}" type="datetimeFigureOut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C4881-4188-A340-8CC4-1671964D5D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DA111-7B88-9246-BF0E-3C6D78D072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09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D8637B-3AE8-0CCB-C167-1DEDE569D74C}"/>
              </a:ext>
            </a:extLst>
          </p:cNvPr>
          <p:cNvSpPr txBox="1"/>
          <p:nvPr/>
        </p:nvSpPr>
        <p:spPr>
          <a:xfrm>
            <a:off x="2157372" y="2601575"/>
            <a:ext cx="76225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CONTROL CONDITION</a:t>
            </a:r>
          </a:p>
        </p:txBody>
      </p:sp>
    </p:spTree>
    <p:extLst>
      <p:ext uri="{BB962C8B-B14F-4D97-AF65-F5344CB8AC3E}">
        <p14:creationId xmlns:p14="http://schemas.microsoft.com/office/powerpoint/2010/main" val="447964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1712E570-EB4F-D243-8844-74415BA247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0" t="20822" r="9613" b="19269"/>
          <a:stretch/>
        </p:blipFill>
        <p:spPr>
          <a:xfrm>
            <a:off x="0" y="0"/>
            <a:ext cx="6154455" cy="3103246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1411B44C-9FCC-AB4B-B411-9FD5C4F14CBC}"/>
              </a:ext>
            </a:extLst>
          </p:cNvPr>
          <p:cNvSpPr/>
          <p:nvPr/>
        </p:nvSpPr>
        <p:spPr>
          <a:xfrm>
            <a:off x="1128365" y="1275676"/>
            <a:ext cx="86062" cy="9144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987F1AC-C0E6-264A-BECA-068FD0AF5541}"/>
              </a:ext>
            </a:extLst>
          </p:cNvPr>
          <p:cNvSpPr/>
          <p:nvPr/>
        </p:nvSpPr>
        <p:spPr>
          <a:xfrm>
            <a:off x="5094268" y="934933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58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3B97-ED0E-C44E-A080-5076B9FAB612}"/>
              </a:ext>
            </a:extLst>
          </p:cNvPr>
          <p:cNvSpPr txBox="1"/>
          <p:nvPr/>
        </p:nvSpPr>
        <p:spPr>
          <a:xfrm>
            <a:off x="4470266" y="2967335"/>
            <a:ext cx="35317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Question 3</a:t>
            </a:r>
          </a:p>
        </p:txBody>
      </p:sp>
    </p:spTree>
    <p:extLst>
      <p:ext uri="{BB962C8B-B14F-4D97-AF65-F5344CB8AC3E}">
        <p14:creationId xmlns:p14="http://schemas.microsoft.com/office/powerpoint/2010/main" val="2100919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57AEAE3-A1BD-DB4A-9652-B5AC33073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592" y="0"/>
            <a:ext cx="93768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679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AD38F5-7690-6E47-AEC1-41E7EF3719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2" t="20559" r="9381" b="19898"/>
          <a:stretch/>
        </p:blipFill>
        <p:spPr>
          <a:xfrm>
            <a:off x="6096000" y="-1"/>
            <a:ext cx="6096000" cy="31064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D5894B5-1C7F-C443-95B6-24F5F9F7F0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2" t="20559" r="9381" b="19898"/>
          <a:stretch/>
        </p:blipFill>
        <p:spPr>
          <a:xfrm>
            <a:off x="0" y="-2"/>
            <a:ext cx="6096000" cy="31064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8EDFB8-D43C-3841-A638-FAB25B971C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2" t="20559" r="9381" b="19898"/>
          <a:stretch/>
        </p:blipFill>
        <p:spPr>
          <a:xfrm>
            <a:off x="0" y="3751591"/>
            <a:ext cx="6096000" cy="31064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B4E07B-A36C-974E-B9D6-2A7B12055C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2" t="20559" r="9381" b="19898"/>
          <a:stretch/>
        </p:blipFill>
        <p:spPr>
          <a:xfrm>
            <a:off x="6096000" y="3751589"/>
            <a:ext cx="6096000" cy="310641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FABDBA-B592-F542-91A5-96FC3AFFF696}"/>
              </a:ext>
            </a:extLst>
          </p:cNvPr>
          <p:cNvCxnSpPr>
            <a:cxnSpLocks/>
          </p:cNvCxnSpPr>
          <p:nvPr/>
        </p:nvCxnSpPr>
        <p:spPr>
          <a:xfrm flipV="1">
            <a:off x="4269186" y="209550"/>
            <a:ext cx="0" cy="2522162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D8AB7232-8E5D-4E4B-B713-E87F066EEEA3}"/>
              </a:ext>
            </a:extLst>
          </p:cNvPr>
          <p:cNvSpPr/>
          <p:nvPr/>
        </p:nvSpPr>
        <p:spPr>
          <a:xfrm>
            <a:off x="4177746" y="2426270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E3BCF7-C39D-4F4F-90DB-EB5F14E48462}"/>
              </a:ext>
            </a:extLst>
          </p:cNvPr>
          <p:cNvSpPr/>
          <p:nvPr/>
        </p:nvSpPr>
        <p:spPr>
          <a:xfrm>
            <a:off x="1865733" y="1625768"/>
            <a:ext cx="86062" cy="91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C753ED5-9EBC-4C41-8F18-6B8170622437}"/>
              </a:ext>
            </a:extLst>
          </p:cNvPr>
          <p:cNvSpPr/>
          <p:nvPr/>
        </p:nvSpPr>
        <p:spPr>
          <a:xfrm>
            <a:off x="3767032" y="2216717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5334B2-E6F6-C541-8C12-EB48C59C98DE}"/>
              </a:ext>
            </a:extLst>
          </p:cNvPr>
          <p:cNvCxnSpPr>
            <a:cxnSpLocks/>
          </p:cNvCxnSpPr>
          <p:nvPr/>
        </p:nvCxnSpPr>
        <p:spPr>
          <a:xfrm>
            <a:off x="3848946" y="2308157"/>
            <a:ext cx="409681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027D803-A421-0341-A301-513B364E2148}"/>
              </a:ext>
            </a:extLst>
          </p:cNvPr>
          <p:cNvSpPr/>
          <p:nvPr/>
        </p:nvSpPr>
        <p:spPr>
          <a:xfrm>
            <a:off x="4279746" y="2012239"/>
            <a:ext cx="182880" cy="182880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0DEE6AD-D095-4941-8440-227EDB8D48C4}"/>
              </a:ext>
            </a:extLst>
          </p:cNvPr>
          <p:cNvSpPr/>
          <p:nvPr/>
        </p:nvSpPr>
        <p:spPr>
          <a:xfrm>
            <a:off x="4081543" y="1580048"/>
            <a:ext cx="182880" cy="182880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F9EACD2-7827-9B49-8CF9-B50997C04DDB}"/>
              </a:ext>
            </a:extLst>
          </p:cNvPr>
          <p:cNvSpPr/>
          <p:nvPr/>
        </p:nvSpPr>
        <p:spPr>
          <a:xfrm>
            <a:off x="4075747" y="1156937"/>
            <a:ext cx="182880" cy="182880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4D6F3F4-A144-2443-A844-1ABD2B38114C}"/>
              </a:ext>
            </a:extLst>
          </p:cNvPr>
          <p:cNvCxnSpPr>
            <a:cxnSpLocks/>
          </p:cNvCxnSpPr>
          <p:nvPr/>
        </p:nvCxnSpPr>
        <p:spPr>
          <a:xfrm flipV="1">
            <a:off x="10152695" y="588103"/>
            <a:ext cx="1074597" cy="2143897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4F4A1F74-D7A2-A445-9B85-E074ED2A9D62}"/>
              </a:ext>
            </a:extLst>
          </p:cNvPr>
          <p:cNvSpPr/>
          <p:nvPr/>
        </p:nvSpPr>
        <p:spPr>
          <a:xfrm>
            <a:off x="10375746" y="1997950"/>
            <a:ext cx="182880" cy="18288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8FFFC4F-84E2-0040-988E-ABE6186E35E3}"/>
              </a:ext>
            </a:extLst>
          </p:cNvPr>
          <p:cNvSpPr/>
          <p:nvPr/>
        </p:nvSpPr>
        <p:spPr>
          <a:xfrm>
            <a:off x="8813135" y="1294097"/>
            <a:ext cx="86062" cy="914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2509A31-7218-2A40-8519-850B997C2648}"/>
              </a:ext>
            </a:extLst>
          </p:cNvPr>
          <p:cNvCxnSpPr>
            <a:cxnSpLocks/>
          </p:cNvCxnSpPr>
          <p:nvPr/>
        </p:nvCxnSpPr>
        <p:spPr>
          <a:xfrm>
            <a:off x="9979445" y="2375036"/>
            <a:ext cx="173250" cy="356964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97A6A472-BC88-EF4E-BC4A-0374F91FCFC9}"/>
              </a:ext>
            </a:extLst>
          </p:cNvPr>
          <p:cNvSpPr/>
          <p:nvPr/>
        </p:nvSpPr>
        <p:spPr>
          <a:xfrm>
            <a:off x="9850232" y="2200129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90FB523-A6C2-5A4F-9CDC-E6279687AA30}"/>
              </a:ext>
            </a:extLst>
          </p:cNvPr>
          <p:cNvCxnSpPr>
            <a:cxnSpLocks/>
          </p:cNvCxnSpPr>
          <p:nvPr/>
        </p:nvCxnSpPr>
        <p:spPr>
          <a:xfrm flipV="1">
            <a:off x="4269186" y="3943350"/>
            <a:ext cx="10560" cy="2528902"/>
          </a:xfrm>
          <a:prstGeom prst="straightConnector1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EE60DB4-9EC8-F74E-8039-6D44BC6D7AB4}"/>
              </a:ext>
            </a:extLst>
          </p:cNvPr>
          <p:cNvSpPr/>
          <p:nvPr/>
        </p:nvSpPr>
        <p:spPr>
          <a:xfrm>
            <a:off x="2715842" y="4902101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C265AD1-ED4C-EC42-9C9D-367E1D82DEC0}"/>
              </a:ext>
            </a:extLst>
          </p:cNvPr>
          <p:cNvSpPr/>
          <p:nvPr/>
        </p:nvSpPr>
        <p:spPr>
          <a:xfrm>
            <a:off x="4269186" y="5764606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A65B4E4-5398-5D42-A501-2F8B2ABB651B}"/>
              </a:ext>
            </a:extLst>
          </p:cNvPr>
          <p:cNvSpPr/>
          <p:nvPr/>
        </p:nvSpPr>
        <p:spPr>
          <a:xfrm>
            <a:off x="4083612" y="5326230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3B868BA-4ACF-554F-B596-D32E576740AF}"/>
              </a:ext>
            </a:extLst>
          </p:cNvPr>
          <p:cNvSpPr/>
          <p:nvPr/>
        </p:nvSpPr>
        <p:spPr>
          <a:xfrm>
            <a:off x="4086306" y="4914635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C282F1D-4437-4F4C-B7F2-D21F4F330BED}"/>
              </a:ext>
            </a:extLst>
          </p:cNvPr>
          <p:cNvSpPr/>
          <p:nvPr/>
        </p:nvSpPr>
        <p:spPr>
          <a:xfrm>
            <a:off x="2719442" y="5051795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E14D41C-5551-6D48-B835-3D821BE8F3B7}"/>
              </a:ext>
            </a:extLst>
          </p:cNvPr>
          <p:cNvSpPr/>
          <p:nvPr/>
        </p:nvSpPr>
        <p:spPr>
          <a:xfrm>
            <a:off x="178094" y="5051795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84646FB-3EAC-2B44-9E25-80978629C211}"/>
              </a:ext>
            </a:extLst>
          </p:cNvPr>
          <p:cNvCxnSpPr>
            <a:cxnSpLocks/>
          </p:cNvCxnSpPr>
          <p:nvPr/>
        </p:nvCxnSpPr>
        <p:spPr>
          <a:xfrm>
            <a:off x="3848946" y="6057076"/>
            <a:ext cx="430800" cy="0"/>
          </a:xfrm>
          <a:prstGeom prst="straightConnector1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8586CB55-E4ED-CB40-BFB7-75ABAEC2846C}"/>
              </a:ext>
            </a:extLst>
          </p:cNvPr>
          <p:cNvSpPr/>
          <p:nvPr/>
        </p:nvSpPr>
        <p:spPr>
          <a:xfrm>
            <a:off x="3757506" y="5955159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6909F0F-3ADC-FF47-8862-C9E25BFB3B43}"/>
              </a:ext>
            </a:extLst>
          </p:cNvPr>
          <p:cNvCxnSpPr>
            <a:cxnSpLocks/>
          </p:cNvCxnSpPr>
          <p:nvPr/>
        </p:nvCxnSpPr>
        <p:spPr>
          <a:xfrm flipV="1">
            <a:off x="10162339" y="3967761"/>
            <a:ext cx="1236288" cy="2492974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EF1B1AAF-F4E1-9C48-893F-655A424FBF92}"/>
              </a:ext>
            </a:extLst>
          </p:cNvPr>
          <p:cNvSpPr/>
          <p:nvPr/>
        </p:nvSpPr>
        <p:spPr>
          <a:xfrm>
            <a:off x="10379379" y="5738065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DC8564B-945F-7C45-B941-C5B18B4FFE01}"/>
              </a:ext>
            </a:extLst>
          </p:cNvPr>
          <p:cNvSpPr/>
          <p:nvPr/>
        </p:nvSpPr>
        <p:spPr>
          <a:xfrm>
            <a:off x="7953426" y="5213354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07B463-76E6-8F49-B723-EFF150320920}"/>
              </a:ext>
            </a:extLst>
          </p:cNvPr>
          <p:cNvCxnSpPr>
            <a:cxnSpLocks/>
          </p:cNvCxnSpPr>
          <p:nvPr/>
        </p:nvCxnSpPr>
        <p:spPr>
          <a:xfrm flipV="1">
            <a:off x="9727435" y="3967763"/>
            <a:ext cx="1261287" cy="2524994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F165584B-E7FA-8E49-9884-2AC2591D67E6}"/>
              </a:ext>
            </a:extLst>
          </p:cNvPr>
          <p:cNvSpPr/>
          <p:nvPr/>
        </p:nvSpPr>
        <p:spPr>
          <a:xfrm>
            <a:off x="10164835" y="5331763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7725CE9-284D-934A-81FD-4B5CEE1AEB47}"/>
              </a:ext>
            </a:extLst>
          </p:cNvPr>
          <p:cNvSpPr/>
          <p:nvPr/>
        </p:nvSpPr>
        <p:spPr>
          <a:xfrm>
            <a:off x="10468236" y="4674777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682879C-EE80-D248-BE14-DE5E96F1A9A5}"/>
              </a:ext>
            </a:extLst>
          </p:cNvPr>
          <p:cNvSpPr/>
          <p:nvPr/>
        </p:nvSpPr>
        <p:spPr>
          <a:xfrm>
            <a:off x="8812580" y="5059150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AA6DDC-AAD9-DB4B-A95E-1A764AA5D342}"/>
              </a:ext>
            </a:extLst>
          </p:cNvPr>
          <p:cNvSpPr/>
          <p:nvPr/>
        </p:nvSpPr>
        <p:spPr>
          <a:xfrm>
            <a:off x="7119245" y="5051795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0BEE1F7-9170-B24A-BEB9-700CB20D5F3A}"/>
              </a:ext>
            </a:extLst>
          </p:cNvPr>
          <p:cNvCxnSpPr>
            <a:cxnSpLocks/>
          </p:cNvCxnSpPr>
          <p:nvPr/>
        </p:nvCxnSpPr>
        <p:spPr>
          <a:xfrm flipV="1">
            <a:off x="9539164" y="6054382"/>
            <a:ext cx="2301658" cy="8290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E90E58B8-A65E-5D46-B13F-1B628E144CE7}"/>
              </a:ext>
            </a:extLst>
          </p:cNvPr>
          <p:cNvSpPr/>
          <p:nvPr/>
        </p:nvSpPr>
        <p:spPr>
          <a:xfrm>
            <a:off x="10070899" y="5945435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42FB312-BFDB-3148-9B6A-CAD5A98857B4}"/>
              </a:ext>
            </a:extLst>
          </p:cNvPr>
          <p:cNvSpPr/>
          <p:nvPr/>
        </p:nvSpPr>
        <p:spPr>
          <a:xfrm>
            <a:off x="6265479" y="4902101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91C3EE4-3A42-3C45-A06F-3F7F9B284B28}"/>
              </a:ext>
            </a:extLst>
          </p:cNvPr>
          <p:cNvSpPr/>
          <p:nvPr/>
        </p:nvSpPr>
        <p:spPr>
          <a:xfrm>
            <a:off x="10689043" y="5945435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793D44F-C380-BB47-A875-BF45342F0628}"/>
              </a:ext>
            </a:extLst>
          </p:cNvPr>
          <p:cNvSpPr/>
          <p:nvPr/>
        </p:nvSpPr>
        <p:spPr>
          <a:xfrm>
            <a:off x="11313495" y="5940048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BA7D371-198C-E64A-B75D-DF1CDD19F4C9}"/>
              </a:ext>
            </a:extLst>
          </p:cNvPr>
          <p:cNvSpPr/>
          <p:nvPr/>
        </p:nvSpPr>
        <p:spPr>
          <a:xfrm>
            <a:off x="8813135" y="4902101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03F8EC9-47A6-C64F-B690-12D180A203F4}"/>
              </a:ext>
            </a:extLst>
          </p:cNvPr>
          <p:cNvSpPr/>
          <p:nvPr/>
        </p:nvSpPr>
        <p:spPr>
          <a:xfrm>
            <a:off x="7119245" y="5362424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1CD9178-7DCD-2942-AB86-A0B5371953D2}"/>
              </a:ext>
            </a:extLst>
          </p:cNvPr>
          <p:cNvSpPr/>
          <p:nvPr/>
        </p:nvSpPr>
        <p:spPr>
          <a:xfrm>
            <a:off x="10273746" y="6158616"/>
            <a:ext cx="182880" cy="182880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13AF61C-3647-8E4D-B5C0-53776D31CCCD}"/>
              </a:ext>
            </a:extLst>
          </p:cNvPr>
          <p:cNvSpPr/>
          <p:nvPr/>
        </p:nvSpPr>
        <p:spPr>
          <a:xfrm>
            <a:off x="9842808" y="5945435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28B77D3-A352-A643-A16A-89F43584948D}"/>
              </a:ext>
            </a:extLst>
          </p:cNvPr>
          <p:cNvCxnSpPr>
            <a:cxnSpLocks/>
          </p:cNvCxnSpPr>
          <p:nvPr/>
        </p:nvCxnSpPr>
        <p:spPr>
          <a:xfrm>
            <a:off x="9944579" y="6062672"/>
            <a:ext cx="217760" cy="441951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010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AD38F5-7690-6E47-AEC1-41E7EF3719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2" t="20559" r="9381" b="19898"/>
          <a:stretch/>
        </p:blipFill>
        <p:spPr>
          <a:xfrm>
            <a:off x="6096000" y="-1"/>
            <a:ext cx="6096000" cy="31064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D5894B5-1C7F-C443-95B6-24F5F9F7F0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2" t="20559" r="9381" b="19898"/>
          <a:stretch/>
        </p:blipFill>
        <p:spPr>
          <a:xfrm>
            <a:off x="0" y="-2"/>
            <a:ext cx="6096000" cy="31064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8EDFB8-D43C-3841-A638-FAB25B971C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2" t="20559" r="9381" b="19898"/>
          <a:stretch/>
        </p:blipFill>
        <p:spPr>
          <a:xfrm>
            <a:off x="0" y="3751591"/>
            <a:ext cx="6096000" cy="31064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B4E07B-A36C-974E-B9D6-2A7B12055C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2" t="20559" r="9381" b="19898"/>
          <a:stretch/>
        </p:blipFill>
        <p:spPr>
          <a:xfrm>
            <a:off x="6096000" y="3751589"/>
            <a:ext cx="6096000" cy="310641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FABDBA-B592-F542-91A5-96FC3AFFF696}"/>
              </a:ext>
            </a:extLst>
          </p:cNvPr>
          <p:cNvCxnSpPr>
            <a:cxnSpLocks/>
          </p:cNvCxnSpPr>
          <p:nvPr/>
        </p:nvCxnSpPr>
        <p:spPr>
          <a:xfrm flipV="1">
            <a:off x="4269186" y="209550"/>
            <a:ext cx="0" cy="2522162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D8AB7232-8E5D-4E4B-B713-E87F066EEEA3}"/>
              </a:ext>
            </a:extLst>
          </p:cNvPr>
          <p:cNvSpPr/>
          <p:nvPr/>
        </p:nvSpPr>
        <p:spPr>
          <a:xfrm>
            <a:off x="4177746" y="2426270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E3BCF7-C39D-4F4F-90DB-EB5F14E48462}"/>
              </a:ext>
            </a:extLst>
          </p:cNvPr>
          <p:cNvSpPr/>
          <p:nvPr/>
        </p:nvSpPr>
        <p:spPr>
          <a:xfrm>
            <a:off x="1865733" y="1625768"/>
            <a:ext cx="86062" cy="91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C753ED5-9EBC-4C41-8F18-6B8170622437}"/>
              </a:ext>
            </a:extLst>
          </p:cNvPr>
          <p:cNvSpPr/>
          <p:nvPr/>
        </p:nvSpPr>
        <p:spPr>
          <a:xfrm>
            <a:off x="3767032" y="2216717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5334B2-E6F6-C541-8C12-EB48C59C98DE}"/>
              </a:ext>
            </a:extLst>
          </p:cNvPr>
          <p:cNvCxnSpPr>
            <a:cxnSpLocks/>
          </p:cNvCxnSpPr>
          <p:nvPr/>
        </p:nvCxnSpPr>
        <p:spPr>
          <a:xfrm>
            <a:off x="3848946" y="2308157"/>
            <a:ext cx="409681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027D803-A421-0341-A301-513B364E2148}"/>
              </a:ext>
            </a:extLst>
          </p:cNvPr>
          <p:cNvSpPr/>
          <p:nvPr/>
        </p:nvSpPr>
        <p:spPr>
          <a:xfrm>
            <a:off x="4279746" y="2012239"/>
            <a:ext cx="182880" cy="182880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0DEE6AD-D095-4941-8440-227EDB8D48C4}"/>
              </a:ext>
            </a:extLst>
          </p:cNvPr>
          <p:cNvSpPr/>
          <p:nvPr/>
        </p:nvSpPr>
        <p:spPr>
          <a:xfrm>
            <a:off x="4081543" y="1580048"/>
            <a:ext cx="182880" cy="182880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F9EACD2-7827-9B49-8CF9-B50997C04DDB}"/>
              </a:ext>
            </a:extLst>
          </p:cNvPr>
          <p:cNvSpPr/>
          <p:nvPr/>
        </p:nvSpPr>
        <p:spPr>
          <a:xfrm>
            <a:off x="4075747" y="1156937"/>
            <a:ext cx="182880" cy="182880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4D6F3F4-A144-2443-A844-1ABD2B38114C}"/>
              </a:ext>
            </a:extLst>
          </p:cNvPr>
          <p:cNvCxnSpPr>
            <a:cxnSpLocks/>
          </p:cNvCxnSpPr>
          <p:nvPr/>
        </p:nvCxnSpPr>
        <p:spPr>
          <a:xfrm flipV="1">
            <a:off x="10152695" y="588103"/>
            <a:ext cx="1074597" cy="2143897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4F4A1F74-D7A2-A445-9B85-E074ED2A9D62}"/>
              </a:ext>
            </a:extLst>
          </p:cNvPr>
          <p:cNvSpPr/>
          <p:nvPr/>
        </p:nvSpPr>
        <p:spPr>
          <a:xfrm>
            <a:off x="10375746" y="1997950"/>
            <a:ext cx="182880" cy="18288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8FFFC4F-84E2-0040-988E-ABE6186E35E3}"/>
              </a:ext>
            </a:extLst>
          </p:cNvPr>
          <p:cNvSpPr/>
          <p:nvPr/>
        </p:nvSpPr>
        <p:spPr>
          <a:xfrm>
            <a:off x="8813135" y="1294097"/>
            <a:ext cx="86062" cy="914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2509A31-7218-2A40-8519-850B997C2648}"/>
              </a:ext>
            </a:extLst>
          </p:cNvPr>
          <p:cNvCxnSpPr>
            <a:cxnSpLocks/>
          </p:cNvCxnSpPr>
          <p:nvPr/>
        </p:nvCxnSpPr>
        <p:spPr>
          <a:xfrm>
            <a:off x="9979445" y="2375036"/>
            <a:ext cx="173250" cy="356964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97A6A472-BC88-EF4E-BC4A-0374F91FCFC9}"/>
              </a:ext>
            </a:extLst>
          </p:cNvPr>
          <p:cNvSpPr/>
          <p:nvPr/>
        </p:nvSpPr>
        <p:spPr>
          <a:xfrm>
            <a:off x="9850232" y="2200129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90FB523-A6C2-5A4F-9CDC-E6279687AA30}"/>
              </a:ext>
            </a:extLst>
          </p:cNvPr>
          <p:cNvCxnSpPr>
            <a:cxnSpLocks/>
          </p:cNvCxnSpPr>
          <p:nvPr/>
        </p:nvCxnSpPr>
        <p:spPr>
          <a:xfrm flipV="1">
            <a:off x="4269186" y="3943350"/>
            <a:ext cx="10560" cy="2528902"/>
          </a:xfrm>
          <a:prstGeom prst="straightConnector1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EE60DB4-9EC8-F74E-8039-6D44BC6D7AB4}"/>
              </a:ext>
            </a:extLst>
          </p:cNvPr>
          <p:cNvSpPr/>
          <p:nvPr/>
        </p:nvSpPr>
        <p:spPr>
          <a:xfrm>
            <a:off x="2715842" y="4902101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C265AD1-ED4C-EC42-9C9D-367E1D82DEC0}"/>
              </a:ext>
            </a:extLst>
          </p:cNvPr>
          <p:cNvSpPr/>
          <p:nvPr/>
        </p:nvSpPr>
        <p:spPr>
          <a:xfrm>
            <a:off x="4269186" y="5764606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A65B4E4-5398-5D42-A501-2F8B2ABB651B}"/>
              </a:ext>
            </a:extLst>
          </p:cNvPr>
          <p:cNvSpPr/>
          <p:nvPr/>
        </p:nvSpPr>
        <p:spPr>
          <a:xfrm>
            <a:off x="4083612" y="5326230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3B868BA-4ACF-554F-B596-D32E576740AF}"/>
              </a:ext>
            </a:extLst>
          </p:cNvPr>
          <p:cNvSpPr/>
          <p:nvPr/>
        </p:nvSpPr>
        <p:spPr>
          <a:xfrm>
            <a:off x="4086306" y="4914635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C282F1D-4437-4F4C-B7F2-D21F4F330BED}"/>
              </a:ext>
            </a:extLst>
          </p:cNvPr>
          <p:cNvSpPr/>
          <p:nvPr/>
        </p:nvSpPr>
        <p:spPr>
          <a:xfrm>
            <a:off x="2719442" y="5051795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E14D41C-5551-6D48-B835-3D821BE8F3B7}"/>
              </a:ext>
            </a:extLst>
          </p:cNvPr>
          <p:cNvSpPr/>
          <p:nvPr/>
        </p:nvSpPr>
        <p:spPr>
          <a:xfrm>
            <a:off x="178094" y="5051795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84646FB-3EAC-2B44-9E25-80978629C211}"/>
              </a:ext>
            </a:extLst>
          </p:cNvPr>
          <p:cNvCxnSpPr>
            <a:cxnSpLocks/>
          </p:cNvCxnSpPr>
          <p:nvPr/>
        </p:nvCxnSpPr>
        <p:spPr>
          <a:xfrm>
            <a:off x="3848946" y="6057076"/>
            <a:ext cx="430800" cy="0"/>
          </a:xfrm>
          <a:prstGeom prst="straightConnector1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8586CB55-E4ED-CB40-BFB7-75ABAEC2846C}"/>
              </a:ext>
            </a:extLst>
          </p:cNvPr>
          <p:cNvSpPr/>
          <p:nvPr/>
        </p:nvSpPr>
        <p:spPr>
          <a:xfrm>
            <a:off x="3757506" y="5955159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6909F0F-3ADC-FF47-8862-C9E25BFB3B43}"/>
              </a:ext>
            </a:extLst>
          </p:cNvPr>
          <p:cNvCxnSpPr>
            <a:cxnSpLocks/>
          </p:cNvCxnSpPr>
          <p:nvPr/>
        </p:nvCxnSpPr>
        <p:spPr>
          <a:xfrm flipV="1">
            <a:off x="10162339" y="3967761"/>
            <a:ext cx="1236288" cy="2492974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EF1B1AAF-F4E1-9C48-893F-655A424FBF92}"/>
              </a:ext>
            </a:extLst>
          </p:cNvPr>
          <p:cNvSpPr/>
          <p:nvPr/>
        </p:nvSpPr>
        <p:spPr>
          <a:xfrm>
            <a:off x="10379379" y="5738065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DC8564B-945F-7C45-B941-C5B18B4FFE01}"/>
              </a:ext>
            </a:extLst>
          </p:cNvPr>
          <p:cNvSpPr/>
          <p:nvPr/>
        </p:nvSpPr>
        <p:spPr>
          <a:xfrm>
            <a:off x="7953426" y="5213354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07B463-76E6-8F49-B723-EFF150320920}"/>
              </a:ext>
            </a:extLst>
          </p:cNvPr>
          <p:cNvCxnSpPr>
            <a:cxnSpLocks/>
          </p:cNvCxnSpPr>
          <p:nvPr/>
        </p:nvCxnSpPr>
        <p:spPr>
          <a:xfrm flipV="1">
            <a:off x="9727435" y="3967763"/>
            <a:ext cx="1261287" cy="2524994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F165584B-E7FA-8E49-9884-2AC2591D67E6}"/>
              </a:ext>
            </a:extLst>
          </p:cNvPr>
          <p:cNvSpPr/>
          <p:nvPr/>
        </p:nvSpPr>
        <p:spPr>
          <a:xfrm>
            <a:off x="10164835" y="5331763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7725CE9-284D-934A-81FD-4B5CEE1AEB47}"/>
              </a:ext>
            </a:extLst>
          </p:cNvPr>
          <p:cNvSpPr/>
          <p:nvPr/>
        </p:nvSpPr>
        <p:spPr>
          <a:xfrm>
            <a:off x="10797211" y="1574187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682879C-EE80-D248-BE14-DE5E96F1A9A5}"/>
              </a:ext>
            </a:extLst>
          </p:cNvPr>
          <p:cNvSpPr/>
          <p:nvPr/>
        </p:nvSpPr>
        <p:spPr>
          <a:xfrm>
            <a:off x="8812580" y="5059150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AA6DDC-AAD9-DB4B-A95E-1A764AA5D342}"/>
              </a:ext>
            </a:extLst>
          </p:cNvPr>
          <p:cNvSpPr/>
          <p:nvPr/>
        </p:nvSpPr>
        <p:spPr>
          <a:xfrm>
            <a:off x="7119245" y="5051795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0BEE1F7-9170-B24A-BEB9-700CB20D5F3A}"/>
              </a:ext>
            </a:extLst>
          </p:cNvPr>
          <p:cNvCxnSpPr>
            <a:cxnSpLocks/>
          </p:cNvCxnSpPr>
          <p:nvPr/>
        </p:nvCxnSpPr>
        <p:spPr>
          <a:xfrm flipV="1">
            <a:off x="9539164" y="6054382"/>
            <a:ext cx="2301658" cy="8290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E90E58B8-A65E-5D46-B13F-1B628E144CE7}"/>
              </a:ext>
            </a:extLst>
          </p:cNvPr>
          <p:cNvSpPr/>
          <p:nvPr/>
        </p:nvSpPr>
        <p:spPr>
          <a:xfrm>
            <a:off x="10070899" y="5945435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42FB312-BFDB-3148-9B6A-CAD5A98857B4}"/>
              </a:ext>
            </a:extLst>
          </p:cNvPr>
          <p:cNvSpPr/>
          <p:nvPr/>
        </p:nvSpPr>
        <p:spPr>
          <a:xfrm>
            <a:off x="6265479" y="4902101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91C3EE4-3A42-3C45-A06F-3F7F9B284B28}"/>
              </a:ext>
            </a:extLst>
          </p:cNvPr>
          <p:cNvSpPr/>
          <p:nvPr/>
        </p:nvSpPr>
        <p:spPr>
          <a:xfrm>
            <a:off x="10689043" y="5945435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793D44F-C380-BB47-A875-BF45342F0628}"/>
              </a:ext>
            </a:extLst>
          </p:cNvPr>
          <p:cNvSpPr/>
          <p:nvPr/>
        </p:nvSpPr>
        <p:spPr>
          <a:xfrm>
            <a:off x="11313495" y="5940048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BA7D371-198C-E64A-B75D-DF1CDD19F4C9}"/>
              </a:ext>
            </a:extLst>
          </p:cNvPr>
          <p:cNvSpPr/>
          <p:nvPr/>
        </p:nvSpPr>
        <p:spPr>
          <a:xfrm>
            <a:off x="8813135" y="4902101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03F8EC9-47A6-C64F-B690-12D180A203F4}"/>
              </a:ext>
            </a:extLst>
          </p:cNvPr>
          <p:cNvSpPr/>
          <p:nvPr/>
        </p:nvSpPr>
        <p:spPr>
          <a:xfrm>
            <a:off x="7119245" y="5362424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1CD9178-7DCD-2942-AB86-A0B5371953D2}"/>
              </a:ext>
            </a:extLst>
          </p:cNvPr>
          <p:cNvSpPr/>
          <p:nvPr/>
        </p:nvSpPr>
        <p:spPr>
          <a:xfrm>
            <a:off x="10273746" y="6158616"/>
            <a:ext cx="182880" cy="182880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13AF61C-3647-8E4D-B5C0-53776D31CCCD}"/>
              </a:ext>
            </a:extLst>
          </p:cNvPr>
          <p:cNvSpPr/>
          <p:nvPr/>
        </p:nvSpPr>
        <p:spPr>
          <a:xfrm>
            <a:off x="9842808" y="5945435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28B77D3-A352-A643-A16A-89F43584948D}"/>
              </a:ext>
            </a:extLst>
          </p:cNvPr>
          <p:cNvCxnSpPr>
            <a:cxnSpLocks/>
          </p:cNvCxnSpPr>
          <p:nvPr/>
        </p:nvCxnSpPr>
        <p:spPr>
          <a:xfrm>
            <a:off x="9944579" y="6062672"/>
            <a:ext cx="217760" cy="441951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B001A1A9-4E26-EA44-89C3-4DA55C06C4D9}"/>
              </a:ext>
            </a:extLst>
          </p:cNvPr>
          <p:cNvSpPr/>
          <p:nvPr/>
        </p:nvSpPr>
        <p:spPr>
          <a:xfrm>
            <a:off x="11108311" y="1371074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216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3B97-ED0E-C44E-A080-5076B9FAB612}"/>
              </a:ext>
            </a:extLst>
          </p:cNvPr>
          <p:cNvSpPr txBox="1"/>
          <p:nvPr/>
        </p:nvSpPr>
        <p:spPr>
          <a:xfrm>
            <a:off x="4470266" y="2967335"/>
            <a:ext cx="35317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Question 4</a:t>
            </a:r>
          </a:p>
        </p:txBody>
      </p:sp>
    </p:spTree>
    <p:extLst>
      <p:ext uri="{BB962C8B-B14F-4D97-AF65-F5344CB8AC3E}">
        <p14:creationId xmlns:p14="http://schemas.microsoft.com/office/powerpoint/2010/main" val="3342650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F43425E-99D3-9444-B9FB-5447256DD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592" y="0"/>
            <a:ext cx="93768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756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953BA82-870D-A244-A1D4-56B0E4B77A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0" t="21183" r="9473" b="20753"/>
          <a:stretch/>
        </p:blipFill>
        <p:spPr>
          <a:xfrm>
            <a:off x="0" y="0"/>
            <a:ext cx="6003140" cy="29469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D70C73F-43D0-3240-AF18-E34C99E443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0" t="21183" r="9473" b="20753"/>
          <a:stretch/>
        </p:blipFill>
        <p:spPr>
          <a:xfrm>
            <a:off x="6188860" y="0"/>
            <a:ext cx="6003140" cy="29469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825DD8-EA4E-0B43-AF93-116ADB3CA4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0" t="21183" r="9473" b="20753"/>
          <a:stretch/>
        </p:blipFill>
        <p:spPr>
          <a:xfrm>
            <a:off x="0" y="3911004"/>
            <a:ext cx="6003140" cy="29469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57599F-59AC-B844-9939-4BBCF0000C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0" t="21183" r="9473" b="20753"/>
          <a:stretch/>
        </p:blipFill>
        <p:spPr>
          <a:xfrm>
            <a:off x="6188860" y="3911004"/>
            <a:ext cx="6003140" cy="294699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AC63C2-A05F-DE49-9AA4-E397060579A3}"/>
              </a:ext>
            </a:extLst>
          </p:cNvPr>
          <p:cNvCxnSpPr>
            <a:cxnSpLocks/>
          </p:cNvCxnSpPr>
          <p:nvPr/>
        </p:nvCxnSpPr>
        <p:spPr>
          <a:xfrm flipV="1">
            <a:off x="5043654" y="175437"/>
            <a:ext cx="0" cy="2449587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490D30-58B9-E14E-B761-322BA63BD8F6}"/>
              </a:ext>
            </a:extLst>
          </p:cNvPr>
          <p:cNvCxnSpPr>
            <a:cxnSpLocks/>
          </p:cNvCxnSpPr>
          <p:nvPr/>
        </p:nvCxnSpPr>
        <p:spPr>
          <a:xfrm flipH="1">
            <a:off x="4608371" y="2210796"/>
            <a:ext cx="435283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03619DB-9B90-8B46-8961-9A891386EBFD}"/>
              </a:ext>
            </a:extLst>
          </p:cNvPr>
          <p:cNvSpPr/>
          <p:nvPr/>
        </p:nvSpPr>
        <p:spPr>
          <a:xfrm>
            <a:off x="1892040" y="1392559"/>
            <a:ext cx="86062" cy="91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9A93AA2-DE01-FF45-9C84-38AFAC212067}"/>
              </a:ext>
            </a:extLst>
          </p:cNvPr>
          <p:cNvSpPr/>
          <p:nvPr/>
        </p:nvSpPr>
        <p:spPr>
          <a:xfrm>
            <a:off x="4547227" y="2113006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2AC93AE-6E40-D64C-A9B0-76EB4B40539E}"/>
              </a:ext>
            </a:extLst>
          </p:cNvPr>
          <p:cNvCxnSpPr>
            <a:cxnSpLocks/>
          </p:cNvCxnSpPr>
          <p:nvPr/>
        </p:nvCxnSpPr>
        <p:spPr>
          <a:xfrm flipV="1">
            <a:off x="5048772" y="4098851"/>
            <a:ext cx="12611" cy="2443923"/>
          </a:xfrm>
          <a:prstGeom prst="straightConnector1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ECF0B98A-52C1-7144-990B-D95024F404F1}"/>
              </a:ext>
            </a:extLst>
          </p:cNvPr>
          <p:cNvSpPr/>
          <p:nvPr/>
        </p:nvSpPr>
        <p:spPr>
          <a:xfrm>
            <a:off x="4043144" y="5408103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70E38A-B436-2B4E-BE88-DC7F10E745F0}"/>
              </a:ext>
            </a:extLst>
          </p:cNvPr>
          <p:cNvSpPr/>
          <p:nvPr/>
        </p:nvSpPr>
        <p:spPr>
          <a:xfrm>
            <a:off x="2717632" y="5294509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BA49D44-E5F8-DA4F-A6AC-2238EF29463C}"/>
              </a:ext>
            </a:extLst>
          </p:cNvPr>
          <p:cNvCxnSpPr>
            <a:cxnSpLocks/>
          </p:cNvCxnSpPr>
          <p:nvPr/>
        </p:nvCxnSpPr>
        <p:spPr>
          <a:xfrm>
            <a:off x="4433549" y="5306815"/>
            <a:ext cx="123385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0415D35-E365-9D44-8176-C9FCFC78E675}"/>
              </a:ext>
            </a:extLst>
          </p:cNvPr>
          <p:cNvCxnSpPr>
            <a:cxnSpLocks/>
          </p:cNvCxnSpPr>
          <p:nvPr/>
        </p:nvCxnSpPr>
        <p:spPr>
          <a:xfrm>
            <a:off x="4235852" y="6327713"/>
            <a:ext cx="20575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BE03C7A-7F2A-8840-A6C1-6C8149243FFB}"/>
              </a:ext>
            </a:extLst>
          </p:cNvPr>
          <p:cNvCxnSpPr>
            <a:cxnSpLocks/>
          </p:cNvCxnSpPr>
          <p:nvPr/>
        </p:nvCxnSpPr>
        <p:spPr>
          <a:xfrm>
            <a:off x="4118907" y="5107047"/>
            <a:ext cx="137280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84ED0A1-C8E0-0A48-9EF7-B84BB655D79C}"/>
              </a:ext>
            </a:extLst>
          </p:cNvPr>
          <p:cNvCxnSpPr>
            <a:cxnSpLocks/>
          </p:cNvCxnSpPr>
          <p:nvPr/>
        </p:nvCxnSpPr>
        <p:spPr>
          <a:xfrm>
            <a:off x="4455657" y="4901017"/>
            <a:ext cx="140288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2E5065D-BB5E-A44D-8A5D-4E0F73C3FA67}"/>
              </a:ext>
            </a:extLst>
          </p:cNvPr>
          <p:cNvCxnSpPr>
            <a:cxnSpLocks/>
          </p:cNvCxnSpPr>
          <p:nvPr/>
        </p:nvCxnSpPr>
        <p:spPr>
          <a:xfrm>
            <a:off x="4638667" y="4088219"/>
            <a:ext cx="121987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EA2A63A-AF96-0947-B581-44B326F158CE}"/>
              </a:ext>
            </a:extLst>
          </p:cNvPr>
          <p:cNvCxnSpPr>
            <a:cxnSpLocks/>
          </p:cNvCxnSpPr>
          <p:nvPr/>
        </p:nvCxnSpPr>
        <p:spPr>
          <a:xfrm>
            <a:off x="4118907" y="5517694"/>
            <a:ext cx="103819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4C62049-3689-154C-86AB-329E36C0BDAE}"/>
              </a:ext>
            </a:extLst>
          </p:cNvPr>
          <p:cNvCxnSpPr>
            <a:cxnSpLocks/>
          </p:cNvCxnSpPr>
          <p:nvPr/>
        </p:nvCxnSpPr>
        <p:spPr>
          <a:xfrm>
            <a:off x="4326676" y="5927372"/>
            <a:ext cx="628096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A976FB1-9C62-A346-9F73-D2E0402B0016}"/>
              </a:ext>
            </a:extLst>
          </p:cNvPr>
          <p:cNvCxnSpPr>
            <a:cxnSpLocks/>
          </p:cNvCxnSpPr>
          <p:nvPr/>
        </p:nvCxnSpPr>
        <p:spPr>
          <a:xfrm>
            <a:off x="4640724" y="6118833"/>
            <a:ext cx="42065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2332C05-A2A0-0649-A78B-4D115B93F7F2}"/>
              </a:ext>
            </a:extLst>
          </p:cNvPr>
          <p:cNvCxnSpPr>
            <a:cxnSpLocks/>
          </p:cNvCxnSpPr>
          <p:nvPr/>
        </p:nvCxnSpPr>
        <p:spPr>
          <a:xfrm>
            <a:off x="4740739" y="5499370"/>
            <a:ext cx="103819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8430F7D1-0904-0946-A6A5-0E5AD7F8405D}"/>
              </a:ext>
            </a:extLst>
          </p:cNvPr>
          <p:cNvSpPr/>
          <p:nvPr/>
        </p:nvSpPr>
        <p:spPr>
          <a:xfrm>
            <a:off x="4247288" y="5825626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7184ECC-6205-174E-87AB-651E43CCBCE8}"/>
              </a:ext>
            </a:extLst>
          </p:cNvPr>
          <p:cNvSpPr/>
          <p:nvPr/>
        </p:nvSpPr>
        <p:spPr>
          <a:xfrm>
            <a:off x="5005341" y="5427346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2CFDCAE-EA82-254D-9E3B-C9C6D9D29968}"/>
              </a:ext>
            </a:extLst>
          </p:cNvPr>
          <p:cNvSpPr/>
          <p:nvPr/>
        </p:nvSpPr>
        <p:spPr>
          <a:xfrm>
            <a:off x="4862242" y="5832541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A49DEC8-D234-5340-9587-FA85945A3DA2}"/>
              </a:ext>
            </a:extLst>
          </p:cNvPr>
          <p:cNvSpPr/>
          <p:nvPr/>
        </p:nvSpPr>
        <p:spPr>
          <a:xfrm>
            <a:off x="4944425" y="5194866"/>
            <a:ext cx="182880" cy="182880"/>
          </a:xfrm>
          <a:prstGeom prst="ellipse">
            <a:avLst/>
          </a:prstGeom>
          <a:solidFill>
            <a:schemeClr val="accent2">
              <a:lumMod val="20000"/>
              <a:lumOff val="80000"/>
              <a:alpha val="25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E3CF0BB-6F09-E241-8D07-ABD44CA26136}"/>
              </a:ext>
            </a:extLst>
          </p:cNvPr>
          <p:cNvSpPr/>
          <p:nvPr/>
        </p:nvSpPr>
        <p:spPr>
          <a:xfrm>
            <a:off x="4945893" y="4820526"/>
            <a:ext cx="182880" cy="182880"/>
          </a:xfrm>
          <a:prstGeom prst="ellipse">
            <a:avLst/>
          </a:prstGeom>
          <a:solidFill>
            <a:schemeClr val="accent2">
              <a:lumMod val="20000"/>
              <a:lumOff val="80000"/>
              <a:alpha val="25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D52E61E-3B7F-464A-9A69-ED2F2381EE30}"/>
              </a:ext>
            </a:extLst>
          </p:cNvPr>
          <p:cNvCxnSpPr>
            <a:cxnSpLocks/>
          </p:cNvCxnSpPr>
          <p:nvPr/>
        </p:nvCxnSpPr>
        <p:spPr>
          <a:xfrm flipV="1">
            <a:off x="11233523" y="4901017"/>
            <a:ext cx="794428" cy="1637466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7D3A1C3C-33BC-1C44-AEB9-5D307C724189}"/>
              </a:ext>
            </a:extLst>
          </p:cNvPr>
          <p:cNvSpPr/>
          <p:nvPr/>
        </p:nvSpPr>
        <p:spPr>
          <a:xfrm>
            <a:off x="7250874" y="5442724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A424D8E-8A00-2B42-AC10-624F24F89887}"/>
              </a:ext>
            </a:extLst>
          </p:cNvPr>
          <p:cNvSpPr/>
          <p:nvPr/>
        </p:nvSpPr>
        <p:spPr>
          <a:xfrm>
            <a:off x="11356417" y="6027393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3D0A66C-5A4D-CA40-924F-B40F50D0A3BA}"/>
              </a:ext>
            </a:extLst>
          </p:cNvPr>
          <p:cNvSpPr/>
          <p:nvPr/>
        </p:nvSpPr>
        <p:spPr>
          <a:xfrm>
            <a:off x="8079159" y="5138514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CE293A3-8D1E-4646-9751-BC399BD82AFD}"/>
              </a:ext>
            </a:extLst>
          </p:cNvPr>
          <p:cNvCxnSpPr>
            <a:cxnSpLocks/>
          </p:cNvCxnSpPr>
          <p:nvPr/>
        </p:nvCxnSpPr>
        <p:spPr>
          <a:xfrm flipH="1" flipV="1">
            <a:off x="10023624" y="4098851"/>
            <a:ext cx="1209899" cy="2439632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6606F83E-4766-AC4D-AABB-7FA256EA8BA1}"/>
              </a:ext>
            </a:extLst>
          </p:cNvPr>
          <p:cNvSpPr/>
          <p:nvPr/>
        </p:nvSpPr>
        <p:spPr>
          <a:xfrm>
            <a:off x="10537133" y="5201622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B61C611-908C-8C4F-B55E-AFAA74A6DC56}"/>
              </a:ext>
            </a:extLst>
          </p:cNvPr>
          <p:cNvCxnSpPr>
            <a:cxnSpLocks/>
          </p:cNvCxnSpPr>
          <p:nvPr/>
        </p:nvCxnSpPr>
        <p:spPr>
          <a:xfrm flipH="1" flipV="1">
            <a:off x="10021014" y="175437"/>
            <a:ext cx="1214836" cy="2449587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6B8312FB-B3D7-5444-9804-A219193FC3CA}"/>
              </a:ext>
            </a:extLst>
          </p:cNvPr>
          <p:cNvSpPr/>
          <p:nvPr/>
        </p:nvSpPr>
        <p:spPr>
          <a:xfrm>
            <a:off x="10537133" y="1290618"/>
            <a:ext cx="182880" cy="18288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1C30769-91FA-7B49-9260-90E8C7318253}"/>
              </a:ext>
            </a:extLst>
          </p:cNvPr>
          <p:cNvSpPr/>
          <p:nvPr/>
        </p:nvSpPr>
        <p:spPr>
          <a:xfrm>
            <a:off x="8079569" y="1228950"/>
            <a:ext cx="86062" cy="914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5AF74CE-FD81-924D-AA24-0D5BCA0C3FF5}"/>
              </a:ext>
            </a:extLst>
          </p:cNvPr>
          <p:cNvSpPr/>
          <p:nvPr/>
        </p:nvSpPr>
        <p:spPr>
          <a:xfrm>
            <a:off x="1062662" y="5293062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AE9DAA2-7059-4545-9BAB-B5EB14B78F8B}"/>
              </a:ext>
            </a:extLst>
          </p:cNvPr>
          <p:cNvSpPr/>
          <p:nvPr/>
        </p:nvSpPr>
        <p:spPr>
          <a:xfrm>
            <a:off x="2717632" y="4987458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A36C317-0CB5-DD48-B0E3-6526B2060771}"/>
              </a:ext>
            </a:extLst>
          </p:cNvPr>
          <p:cNvSpPr/>
          <p:nvPr/>
        </p:nvSpPr>
        <p:spPr>
          <a:xfrm>
            <a:off x="2717632" y="5149146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37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3B97-ED0E-C44E-A080-5076B9FAB612}"/>
              </a:ext>
            </a:extLst>
          </p:cNvPr>
          <p:cNvSpPr txBox="1"/>
          <p:nvPr/>
        </p:nvSpPr>
        <p:spPr>
          <a:xfrm>
            <a:off x="4470266" y="2967335"/>
            <a:ext cx="35317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>
                <a:latin typeface="Arial" panose="020B0604020202020204" pitchFamily="34" charset="0"/>
                <a:cs typeface="Arial" panose="020B0604020202020204" pitchFamily="34" charset="0"/>
              </a:rPr>
              <a:t>Question 5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176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881FDFD-4470-044D-986F-639C84C65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592" y="0"/>
            <a:ext cx="93768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302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3B97-ED0E-C44E-A080-5076B9FAB612}"/>
              </a:ext>
            </a:extLst>
          </p:cNvPr>
          <p:cNvSpPr txBox="1"/>
          <p:nvPr/>
        </p:nvSpPr>
        <p:spPr>
          <a:xfrm>
            <a:off x="4470266" y="2967335"/>
            <a:ext cx="35317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>
                <a:latin typeface="Arial" panose="020B0604020202020204" pitchFamily="34" charset="0"/>
                <a:cs typeface="Arial" panose="020B0604020202020204" pitchFamily="34" charset="0"/>
              </a:rPr>
              <a:t>Question 1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923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8F9D3E-E4FD-DA4B-9D0E-1C1E4EC574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8" t="21213" r="9873" b="21827"/>
          <a:stretch/>
        </p:blipFill>
        <p:spPr>
          <a:xfrm>
            <a:off x="6187042" y="0"/>
            <a:ext cx="6004958" cy="29334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FF27CE-2021-EA44-94BD-DAE480B17E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8" t="21213" r="9873" b="21827"/>
          <a:stretch/>
        </p:blipFill>
        <p:spPr>
          <a:xfrm>
            <a:off x="0" y="0"/>
            <a:ext cx="6004958" cy="29334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46909C-51B7-ED4E-BC3D-5FB6C09AC4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8" t="21213" r="9873" b="21827"/>
          <a:stretch/>
        </p:blipFill>
        <p:spPr>
          <a:xfrm>
            <a:off x="6187042" y="3924543"/>
            <a:ext cx="6004958" cy="29334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DF523A-BCC7-D042-87FD-AAB0401655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8" t="21213" r="9873" b="21827"/>
          <a:stretch/>
        </p:blipFill>
        <p:spPr>
          <a:xfrm>
            <a:off x="91042" y="3924543"/>
            <a:ext cx="6004958" cy="293345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8F767F-6941-2D44-9D3E-52D64C43242E}"/>
              </a:ext>
            </a:extLst>
          </p:cNvPr>
          <p:cNvCxnSpPr>
            <a:cxnSpLocks/>
          </p:cNvCxnSpPr>
          <p:nvPr/>
        </p:nvCxnSpPr>
        <p:spPr>
          <a:xfrm>
            <a:off x="4431278" y="1425058"/>
            <a:ext cx="64677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6B03179-D5C7-EC45-9A3D-79BC760ECC56}"/>
              </a:ext>
            </a:extLst>
          </p:cNvPr>
          <p:cNvCxnSpPr>
            <a:cxnSpLocks/>
          </p:cNvCxnSpPr>
          <p:nvPr/>
        </p:nvCxnSpPr>
        <p:spPr>
          <a:xfrm>
            <a:off x="4131132" y="1630031"/>
            <a:ext cx="55255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E46A90-8165-7B48-853D-5196077282C0}"/>
              </a:ext>
            </a:extLst>
          </p:cNvPr>
          <p:cNvCxnSpPr>
            <a:cxnSpLocks/>
          </p:cNvCxnSpPr>
          <p:nvPr/>
        </p:nvCxnSpPr>
        <p:spPr>
          <a:xfrm>
            <a:off x="4251379" y="2457411"/>
            <a:ext cx="96938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FCB2B3-D020-484C-976C-5A57DF62658A}"/>
              </a:ext>
            </a:extLst>
          </p:cNvPr>
          <p:cNvCxnSpPr>
            <a:cxnSpLocks/>
          </p:cNvCxnSpPr>
          <p:nvPr/>
        </p:nvCxnSpPr>
        <p:spPr>
          <a:xfrm>
            <a:off x="4031222" y="2247507"/>
            <a:ext cx="22015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92DA90-8B73-E842-B807-5DE506F459ED}"/>
              </a:ext>
            </a:extLst>
          </p:cNvPr>
          <p:cNvCxnSpPr>
            <a:cxnSpLocks/>
          </p:cNvCxnSpPr>
          <p:nvPr/>
        </p:nvCxnSpPr>
        <p:spPr>
          <a:xfrm>
            <a:off x="3827485" y="2251677"/>
            <a:ext cx="2037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C30F7EF-8497-7048-ACD0-78EC03D00952}"/>
              </a:ext>
            </a:extLst>
          </p:cNvPr>
          <p:cNvSpPr/>
          <p:nvPr/>
        </p:nvSpPr>
        <p:spPr>
          <a:xfrm>
            <a:off x="4571765" y="2143568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DC13D3-07BA-5246-9971-3D773734D263}"/>
              </a:ext>
            </a:extLst>
          </p:cNvPr>
          <p:cNvSpPr/>
          <p:nvPr/>
        </p:nvSpPr>
        <p:spPr>
          <a:xfrm>
            <a:off x="1865052" y="1459748"/>
            <a:ext cx="86062" cy="91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A50A2D6-6578-D948-9884-0BA942DAAD52}"/>
              </a:ext>
            </a:extLst>
          </p:cNvPr>
          <p:cNvCxnSpPr>
            <a:cxnSpLocks/>
          </p:cNvCxnSpPr>
          <p:nvPr/>
        </p:nvCxnSpPr>
        <p:spPr>
          <a:xfrm flipV="1">
            <a:off x="4131132" y="174504"/>
            <a:ext cx="0" cy="2507639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F86F40B-AFAE-8145-8FA9-532D8FCB11B6}"/>
              </a:ext>
            </a:extLst>
          </p:cNvPr>
          <p:cNvCxnSpPr>
            <a:cxnSpLocks/>
          </p:cNvCxnSpPr>
          <p:nvPr/>
        </p:nvCxnSpPr>
        <p:spPr>
          <a:xfrm>
            <a:off x="4153910" y="1216487"/>
            <a:ext cx="712269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E107932-A132-A147-B9CD-057A3E74EA21}"/>
              </a:ext>
            </a:extLst>
          </p:cNvPr>
          <p:cNvCxnSpPr>
            <a:cxnSpLocks/>
          </p:cNvCxnSpPr>
          <p:nvPr/>
        </p:nvCxnSpPr>
        <p:spPr>
          <a:xfrm>
            <a:off x="4457648" y="1006487"/>
            <a:ext cx="88914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B1BD47-D0D8-F849-80D9-DFD11472B2CD}"/>
              </a:ext>
            </a:extLst>
          </p:cNvPr>
          <p:cNvCxnSpPr>
            <a:cxnSpLocks/>
          </p:cNvCxnSpPr>
          <p:nvPr/>
        </p:nvCxnSpPr>
        <p:spPr>
          <a:xfrm>
            <a:off x="4374771" y="2040420"/>
            <a:ext cx="30891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06E234C-5965-154E-8B28-F8AD648A85F5}"/>
              </a:ext>
            </a:extLst>
          </p:cNvPr>
          <p:cNvCxnSpPr>
            <a:cxnSpLocks/>
          </p:cNvCxnSpPr>
          <p:nvPr/>
        </p:nvCxnSpPr>
        <p:spPr>
          <a:xfrm>
            <a:off x="4866179" y="174504"/>
            <a:ext cx="0" cy="2507639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BCAC975-4990-EC46-9A07-9D70F24C0A57}"/>
              </a:ext>
            </a:extLst>
          </p:cNvPr>
          <p:cNvCxnSpPr>
            <a:cxnSpLocks/>
          </p:cNvCxnSpPr>
          <p:nvPr/>
        </p:nvCxnSpPr>
        <p:spPr>
          <a:xfrm flipH="1">
            <a:off x="4660231" y="2257298"/>
            <a:ext cx="188863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3CEA1CC-9784-6249-8BEA-8D0013804DA1}"/>
              </a:ext>
            </a:extLst>
          </p:cNvPr>
          <p:cNvCxnSpPr>
            <a:cxnSpLocks/>
          </p:cNvCxnSpPr>
          <p:nvPr/>
        </p:nvCxnSpPr>
        <p:spPr>
          <a:xfrm>
            <a:off x="4633474" y="174504"/>
            <a:ext cx="1278715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F799858-AF5B-0941-AB01-50A870A0DE9B}"/>
              </a:ext>
            </a:extLst>
          </p:cNvPr>
          <p:cNvCxnSpPr>
            <a:cxnSpLocks/>
          </p:cNvCxnSpPr>
          <p:nvPr/>
        </p:nvCxnSpPr>
        <p:spPr>
          <a:xfrm>
            <a:off x="4754645" y="1630031"/>
            <a:ext cx="55255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4820490-0AA5-4F4C-B29E-D141CDC9B6FF}"/>
              </a:ext>
            </a:extLst>
          </p:cNvPr>
          <p:cNvCxnSpPr>
            <a:cxnSpLocks/>
          </p:cNvCxnSpPr>
          <p:nvPr/>
        </p:nvCxnSpPr>
        <p:spPr>
          <a:xfrm flipV="1">
            <a:off x="4216035" y="4096186"/>
            <a:ext cx="0" cy="2507639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200B8CB-5358-2F46-A6D2-B12E8494CDA2}"/>
              </a:ext>
            </a:extLst>
          </p:cNvPr>
          <p:cNvCxnSpPr>
            <a:cxnSpLocks/>
          </p:cNvCxnSpPr>
          <p:nvPr/>
        </p:nvCxnSpPr>
        <p:spPr>
          <a:xfrm>
            <a:off x="4238813" y="5138169"/>
            <a:ext cx="712269" cy="0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646F670-663B-2B4A-8318-8FDD65A52EA9}"/>
              </a:ext>
            </a:extLst>
          </p:cNvPr>
          <p:cNvCxnSpPr>
            <a:cxnSpLocks/>
          </p:cNvCxnSpPr>
          <p:nvPr/>
        </p:nvCxnSpPr>
        <p:spPr>
          <a:xfrm>
            <a:off x="4951082" y="4096186"/>
            <a:ext cx="0" cy="2507639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C44133A-980F-B14E-BE39-20C8F6F0FA4E}"/>
              </a:ext>
            </a:extLst>
          </p:cNvPr>
          <p:cNvCxnSpPr>
            <a:cxnSpLocks/>
          </p:cNvCxnSpPr>
          <p:nvPr/>
        </p:nvCxnSpPr>
        <p:spPr>
          <a:xfrm>
            <a:off x="4528852" y="5346740"/>
            <a:ext cx="64677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92270DD-63DB-9042-9CD4-899659CFF638}"/>
              </a:ext>
            </a:extLst>
          </p:cNvPr>
          <p:cNvCxnSpPr>
            <a:cxnSpLocks/>
          </p:cNvCxnSpPr>
          <p:nvPr/>
        </p:nvCxnSpPr>
        <p:spPr>
          <a:xfrm>
            <a:off x="4228706" y="5551713"/>
            <a:ext cx="55255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DEF590F-29A9-1D44-AF57-4874230118B6}"/>
              </a:ext>
            </a:extLst>
          </p:cNvPr>
          <p:cNvCxnSpPr>
            <a:cxnSpLocks/>
          </p:cNvCxnSpPr>
          <p:nvPr/>
        </p:nvCxnSpPr>
        <p:spPr>
          <a:xfrm>
            <a:off x="4348953" y="6379093"/>
            <a:ext cx="96938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2B6318B-B076-C54B-A70D-ECCF815E9A46}"/>
              </a:ext>
            </a:extLst>
          </p:cNvPr>
          <p:cNvCxnSpPr>
            <a:cxnSpLocks/>
          </p:cNvCxnSpPr>
          <p:nvPr/>
        </p:nvCxnSpPr>
        <p:spPr>
          <a:xfrm>
            <a:off x="4128796" y="6169189"/>
            <a:ext cx="22015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881D6D7-2340-3046-B2F7-D59BAD1FA404}"/>
              </a:ext>
            </a:extLst>
          </p:cNvPr>
          <p:cNvCxnSpPr>
            <a:cxnSpLocks/>
          </p:cNvCxnSpPr>
          <p:nvPr/>
        </p:nvCxnSpPr>
        <p:spPr>
          <a:xfrm>
            <a:off x="3925059" y="6173359"/>
            <a:ext cx="2037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83BC80F-56CA-464D-9294-B016C3B4BEDD}"/>
              </a:ext>
            </a:extLst>
          </p:cNvPr>
          <p:cNvCxnSpPr>
            <a:cxnSpLocks/>
          </p:cNvCxnSpPr>
          <p:nvPr/>
        </p:nvCxnSpPr>
        <p:spPr>
          <a:xfrm>
            <a:off x="4555222" y="4928169"/>
            <a:ext cx="88914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252D4F0-0B61-FA4B-A927-8E5EC5B563BD}"/>
              </a:ext>
            </a:extLst>
          </p:cNvPr>
          <p:cNvCxnSpPr>
            <a:cxnSpLocks/>
          </p:cNvCxnSpPr>
          <p:nvPr/>
        </p:nvCxnSpPr>
        <p:spPr>
          <a:xfrm>
            <a:off x="4472345" y="5962102"/>
            <a:ext cx="30891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BCABA4A-BA16-1F43-BFBA-28677DB2D9F8}"/>
              </a:ext>
            </a:extLst>
          </p:cNvPr>
          <p:cNvCxnSpPr>
            <a:cxnSpLocks/>
          </p:cNvCxnSpPr>
          <p:nvPr/>
        </p:nvCxnSpPr>
        <p:spPr>
          <a:xfrm>
            <a:off x="4731048" y="4096186"/>
            <a:ext cx="1278715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1D195B4-5267-9948-AF94-AB778F4E8C51}"/>
              </a:ext>
            </a:extLst>
          </p:cNvPr>
          <p:cNvCxnSpPr>
            <a:cxnSpLocks/>
          </p:cNvCxnSpPr>
          <p:nvPr/>
        </p:nvCxnSpPr>
        <p:spPr>
          <a:xfrm>
            <a:off x="4852219" y="5551713"/>
            <a:ext cx="55255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ED6EF9EA-FE0D-5E41-8CDD-B3550226D565}"/>
              </a:ext>
            </a:extLst>
          </p:cNvPr>
          <p:cNvSpPr/>
          <p:nvPr/>
        </p:nvSpPr>
        <p:spPr>
          <a:xfrm>
            <a:off x="4769425" y="5445669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862F2B9-6B16-7E40-BBDA-B43CCE40CE98}"/>
              </a:ext>
            </a:extLst>
          </p:cNvPr>
          <p:cNvCxnSpPr>
            <a:cxnSpLocks/>
          </p:cNvCxnSpPr>
          <p:nvPr/>
        </p:nvCxnSpPr>
        <p:spPr>
          <a:xfrm>
            <a:off x="10326948" y="1216487"/>
            <a:ext cx="0" cy="1465656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A52DA61-1EFE-7344-B207-C56E9F492BFE}"/>
              </a:ext>
            </a:extLst>
          </p:cNvPr>
          <p:cNvSpPr/>
          <p:nvPr/>
        </p:nvSpPr>
        <p:spPr>
          <a:xfrm>
            <a:off x="10235508" y="1519303"/>
            <a:ext cx="182880" cy="18288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5E3443A-292C-F84C-92A5-CD67AAF7F5D6}"/>
              </a:ext>
            </a:extLst>
          </p:cNvPr>
          <p:cNvSpPr/>
          <p:nvPr/>
        </p:nvSpPr>
        <p:spPr>
          <a:xfrm>
            <a:off x="8886684" y="1156763"/>
            <a:ext cx="86062" cy="914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5BC69D2-B27D-1143-9D8A-2B2A14E32D38}"/>
              </a:ext>
            </a:extLst>
          </p:cNvPr>
          <p:cNvSpPr/>
          <p:nvPr/>
        </p:nvSpPr>
        <p:spPr>
          <a:xfrm>
            <a:off x="10229638" y="1118023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3D94574-E1B4-274E-8F0C-3930A200C3BD}"/>
              </a:ext>
            </a:extLst>
          </p:cNvPr>
          <p:cNvSpPr/>
          <p:nvPr/>
        </p:nvSpPr>
        <p:spPr>
          <a:xfrm>
            <a:off x="4045826" y="1111043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2EF1648-19D9-8447-9C24-BF99A18DE5D6}"/>
              </a:ext>
            </a:extLst>
          </p:cNvPr>
          <p:cNvSpPr/>
          <p:nvPr/>
        </p:nvSpPr>
        <p:spPr>
          <a:xfrm>
            <a:off x="10220993" y="5046729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608FAF4-2E97-794A-A219-84F5A153C796}"/>
              </a:ext>
            </a:extLst>
          </p:cNvPr>
          <p:cNvCxnSpPr>
            <a:cxnSpLocks/>
          </p:cNvCxnSpPr>
          <p:nvPr/>
        </p:nvCxnSpPr>
        <p:spPr>
          <a:xfrm flipH="1">
            <a:off x="9590730" y="3849155"/>
            <a:ext cx="1372683" cy="2754670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F1A5B7F-017F-7344-9918-A1B22CBE6931}"/>
              </a:ext>
            </a:extLst>
          </p:cNvPr>
          <p:cNvCxnSpPr>
            <a:cxnSpLocks/>
          </p:cNvCxnSpPr>
          <p:nvPr/>
        </p:nvCxnSpPr>
        <p:spPr>
          <a:xfrm>
            <a:off x="10312988" y="5138169"/>
            <a:ext cx="729793" cy="1439587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E747AA9-6256-534B-BA01-1E0C8849B6AB}"/>
              </a:ext>
            </a:extLst>
          </p:cNvPr>
          <p:cNvCxnSpPr>
            <a:cxnSpLocks/>
          </p:cNvCxnSpPr>
          <p:nvPr/>
        </p:nvCxnSpPr>
        <p:spPr>
          <a:xfrm flipV="1">
            <a:off x="10315197" y="4051480"/>
            <a:ext cx="1277780" cy="2506997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3359A9D-1F80-AB46-A750-3AE78CBF5700}"/>
              </a:ext>
            </a:extLst>
          </p:cNvPr>
          <p:cNvCxnSpPr>
            <a:cxnSpLocks/>
          </p:cNvCxnSpPr>
          <p:nvPr/>
        </p:nvCxnSpPr>
        <p:spPr>
          <a:xfrm flipV="1">
            <a:off x="11051390" y="4435302"/>
            <a:ext cx="1046500" cy="2142454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920E6EC2-FBB6-B14F-9F61-A11202D31757}"/>
              </a:ext>
            </a:extLst>
          </p:cNvPr>
          <p:cNvSpPr/>
          <p:nvPr/>
        </p:nvSpPr>
        <p:spPr>
          <a:xfrm>
            <a:off x="10744315" y="6077749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AC3BDE4-9479-A24E-9A49-A85853C0A7C6}"/>
              </a:ext>
            </a:extLst>
          </p:cNvPr>
          <p:cNvSpPr/>
          <p:nvPr/>
        </p:nvSpPr>
        <p:spPr>
          <a:xfrm>
            <a:off x="11275080" y="5857962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06EC45D-4FBA-144B-8D4D-2F2116A0E033}"/>
              </a:ext>
            </a:extLst>
          </p:cNvPr>
          <p:cNvSpPr/>
          <p:nvPr/>
        </p:nvSpPr>
        <p:spPr>
          <a:xfrm>
            <a:off x="10332749" y="6286812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2171A64-00C6-BF41-9695-35530D2CB5E4}"/>
              </a:ext>
            </a:extLst>
          </p:cNvPr>
          <p:cNvCxnSpPr>
            <a:cxnSpLocks/>
          </p:cNvCxnSpPr>
          <p:nvPr/>
        </p:nvCxnSpPr>
        <p:spPr>
          <a:xfrm>
            <a:off x="10321078" y="5125134"/>
            <a:ext cx="0" cy="1465656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CF977C0F-BA8C-D945-AB4A-603181503887}"/>
              </a:ext>
            </a:extLst>
          </p:cNvPr>
          <p:cNvSpPr/>
          <p:nvPr/>
        </p:nvSpPr>
        <p:spPr>
          <a:xfrm>
            <a:off x="10130108" y="6077749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DF017B4-839A-EF4B-851C-4CF38FB9E6DA}"/>
              </a:ext>
            </a:extLst>
          </p:cNvPr>
          <p:cNvSpPr/>
          <p:nvPr/>
        </p:nvSpPr>
        <p:spPr>
          <a:xfrm>
            <a:off x="10136090" y="2146972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FEB4760A-6D85-D84D-81B0-603BC42C7ACE}"/>
              </a:ext>
            </a:extLst>
          </p:cNvPr>
          <p:cNvSpPr/>
          <p:nvPr/>
        </p:nvSpPr>
        <p:spPr>
          <a:xfrm>
            <a:off x="10331060" y="2350836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75763E4-7FE0-7340-ACB2-B7F0DFAC27FE}"/>
              </a:ext>
            </a:extLst>
          </p:cNvPr>
          <p:cNvSpPr/>
          <p:nvPr/>
        </p:nvSpPr>
        <p:spPr>
          <a:xfrm>
            <a:off x="5104154" y="5288652"/>
            <a:ext cx="91623" cy="91623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15DCB3C-A98E-3D44-9960-0BD029FDEFFB}"/>
              </a:ext>
            </a:extLst>
          </p:cNvPr>
          <p:cNvSpPr/>
          <p:nvPr/>
        </p:nvSpPr>
        <p:spPr>
          <a:xfrm>
            <a:off x="4453431" y="5240032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DBBB477-859B-2348-BE66-A95CF8E09D1B}"/>
              </a:ext>
            </a:extLst>
          </p:cNvPr>
          <p:cNvSpPr/>
          <p:nvPr/>
        </p:nvSpPr>
        <p:spPr>
          <a:xfrm>
            <a:off x="4708833" y="5910357"/>
            <a:ext cx="91623" cy="91623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593F0C3-7C74-4947-B9CA-0A93340EA17C}"/>
              </a:ext>
            </a:extLst>
          </p:cNvPr>
          <p:cNvSpPr/>
          <p:nvPr/>
        </p:nvSpPr>
        <p:spPr>
          <a:xfrm>
            <a:off x="4334908" y="5863554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664B756-3347-ED4F-A36B-73412F127852}"/>
              </a:ext>
            </a:extLst>
          </p:cNvPr>
          <p:cNvSpPr/>
          <p:nvPr/>
        </p:nvSpPr>
        <p:spPr>
          <a:xfrm>
            <a:off x="5383472" y="4878418"/>
            <a:ext cx="91623" cy="91623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4E968F74-42AF-A946-9565-1091CB9D1F57}"/>
              </a:ext>
            </a:extLst>
          </p:cNvPr>
          <p:cNvSpPr/>
          <p:nvPr/>
        </p:nvSpPr>
        <p:spPr>
          <a:xfrm>
            <a:off x="4437412" y="4832790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84BC970-79FB-FA43-9963-B8BE7A8BA538}"/>
              </a:ext>
            </a:extLst>
          </p:cNvPr>
          <p:cNvCxnSpPr>
            <a:cxnSpLocks/>
          </p:cNvCxnSpPr>
          <p:nvPr/>
        </p:nvCxnSpPr>
        <p:spPr>
          <a:xfrm>
            <a:off x="4758996" y="6169189"/>
            <a:ext cx="2037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DAB58458-110F-3A48-AED4-726B768264DE}"/>
              </a:ext>
            </a:extLst>
          </p:cNvPr>
          <p:cNvSpPr/>
          <p:nvPr/>
        </p:nvSpPr>
        <p:spPr>
          <a:xfrm>
            <a:off x="4647091" y="6077478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A5BF94F-E441-F544-958B-ED0029FAE9BB}"/>
              </a:ext>
            </a:extLst>
          </p:cNvPr>
          <p:cNvSpPr/>
          <p:nvPr/>
        </p:nvSpPr>
        <p:spPr>
          <a:xfrm>
            <a:off x="11162700" y="4839770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CBC3601-08CC-DA4F-A6E5-F3458431336A}"/>
              </a:ext>
            </a:extLst>
          </p:cNvPr>
          <p:cNvSpPr/>
          <p:nvPr/>
        </p:nvSpPr>
        <p:spPr>
          <a:xfrm>
            <a:off x="10849715" y="5450951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E4856B5-7F8C-9F4F-AEED-76D171D211E3}"/>
              </a:ext>
            </a:extLst>
          </p:cNvPr>
          <p:cNvSpPr/>
          <p:nvPr/>
        </p:nvSpPr>
        <p:spPr>
          <a:xfrm>
            <a:off x="1126022" y="5242932"/>
            <a:ext cx="86062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C76AD7B-03FB-734E-BCE9-B00B48E969CD}"/>
              </a:ext>
            </a:extLst>
          </p:cNvPr>
          <p:cNvSpPr/>
          <p:nvPr/>
        </p:nvSpPr>
        <p:spPr>
          <a:xfrm>
            <a:off x="1951114" y="5241182"/>
            <a:ext cx="86062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9A8623B-6CE7-0545-8E82-010D4DB3D41F}"/>
              </a:ext>
            </a:extLst>
          </p:cNvPr>
          <p:cNvSpPr/>
          <p:nvPr/>
        </p:nvSpPr>
        <p:spPr>
          <a:xfrm>
            <a:off x="280260" y="5391271"/>
            <a:ext cx="86062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7FD3A14-D08F-454D-8344-C80F0B27D0F1}"/>
              </a:ext>
            </a:extLst>
          </p:cNvPr>
          <p:cNvSpPr/>
          <p:nvPr/>
        </p:nvSpPr>
        <p:spPr>
          <a:xfrm>
            <a:off x="2800943" y="5239484"/>
            <a:ext cx="86062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4A58F22-EFCE-9E41-9745-DCBE0719F871}"/>
              </a:ext>
            </a:extLst>
          </p:cNvPr>
          <p:cNvSpPr/>
          <p:nvPr/>
        </p:nvSpPr>
        <p:spPr>
          <a:xfrm>
            <a:off x="1948857" y="5391271"/>
            <a:ext cx="86062" cy="91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AA6B1AD-DAE3-D844-BC66-24646793EEFC}"/>
              </a:ext>
            </a:extLst>
          </p:cNvPr>
          <p:cNvSpPr/>
          <p:nvPr/>
        </p:nvSpPr>
        <p:spPr>
          <a:xfrm>
            <a:off x="8039999" y="5395768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416C6BF-27C7-2045-9DF5-4A5FF88D06BA}"/>
              </a:ext>
            </a:extLst>
          </p:cNvPr>
          <p:cNvSpPr/>
          <p:nvPr/>
        </p:nvSpPr>
        <p:spPr>
          <a:xfrm>
            <a:off x="6377461" y="5542904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FB25FC1-EC7E-B74B-BD37-60C0151BE2B7}"/>
              </a:ext>
            </a:extLst>
          </p:cNvPr>
          <p:cNvSpPr/>
          <p:nvPr/>
        </p:nvSpPr>
        <p:spPr>
          <a:xfrm>
            <a:off x="10744315" y="4018801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43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4776A9-4D13-D449-B343-C99C579FC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592" y="0"/>
            <a:ext cx="93768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851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194631B-ABF2-404B-A057-A17B30EC95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94" t="21112" r="9736" b="19778"/>
          <a:stretch/>
        </p:blipFill>
        <p:spPr>
          <a:xfrm>
            <a:off x="2337" y="-8709"/>
            <a:ext cx="6133050" cy="31315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32DB96F-3740-864B-806E-BC1DB1FD4C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94" t="21112" r="9736" b="19778"/>
          <a:stretch/>
        </p:blipFill>
        <p:spPr>
          <a:xfrm>
            <a:off x="6058950" y="3726495"/>
            <a:ext cx="6133050" cy="31315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ACE740-092B-9042-88CA-D04132FA1E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94" t="21112" r="9736" b="19778"/>
          <a:stretch/>
        </p:blipFill>
        <p:spPr>
          <a:xfrm>
            <a:off x="8467" y="3726494"/>
            <a:ext cx="6133050" cy="31315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650E05-4D19-E543-B62A-CFA0A29E83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94" t="21112" r="9736" b="19778"/>
          <a:stretch/>
        </p:blipFill>
        <p:spPr>
          <a:xfrm>
            <a:off x="6050483" y="0"/>
            <a:ext cx="6133050" cy="313150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C38C1DE5-9577-5646-9027-E752EAEF01FB}"/>
              </a:ext>
            </a:extLst>
          </p:cNvPr>
          <p:cNvSpPr/>
          <p:nvPr/>
        </p:nvSpPr>
        <p:spPr>
          <a:xfrm>
            <a:off x="4002540" y="2210123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32CB81-E1DA-5E4B-95EC-ABD725E61162}"/>
              </a:ext>
            </a:extLst>
          </p:cNvPr>
          <p:cNvCxnSpPr>
            <a:cxnSpLocks/>
          </p:cNvCxnSpPr>
          <p:nvPr/>
        </p:nvCxnSpPr>
        <p:spPr>
          <a:xfrm flipV="1">
            <a:off x="10134833" y="183190"/>
            <a:ext cx="1290685" cy="2566371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096204F0-BF21-0F45-8988-F202D8FE961C}"/>
              </a:ext>
            </a:extLst>
          </p:cNvPr>
          <p:cNvSpPr/>
          <p:nvPr/>
        </p:nvSpPr>
        <p:spPr>
          <a:xfrm>
            <a:off x="10371205" y="2005285"/>
            <a:ext cx="182880" cy="18288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5A6E60-1847-EA4A-ADD2-8504DF3DEA51}"/>
              </a:ext>
            </a:extLst>
          </p:cNvPr>
          <p:cNvSpPr/>
          <p:nvPr/>
        </p:nvSpPr>
        <p:spPr>
          <a:xfrm>
            <a:off x="8773453" y="1304061"/>
            <a:ext cx="86062" cy="914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1D25FA1-7219-2141-8FDA-C422C5A23AA5}"/>
              </a:ext>
            </a:extLst>
          </p:cNvPr>
          <p:cNvCxnSpPr>
            <a:cxnSpLocks/>
          </p:cNvCxnSpPr>
          <p:nvPr/>
        </p:nvCxnSpPr>
        <p:spPr>
          <a:xfrm flipV="1">
            <a:off x="4103642" y="3912919"/>
            <a:ext cx="0" cy="2528322"/>
          </a:xfrm>
          <a:prstGeom prst="straightConnector1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53919C5-34E2-104E-99F9-F1C4A6A06DB7}"/>
              </a:ext>
            </a:extLst>
          </p:cNvPr>
          <p:cNvSpPr/>
          <p:nvPr/>
        </p:nvSpPr>
        <p:spPr>
          <a:xfrm>
            <a:off x="4110073" y="5303665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B0701D7-4D08-AA41-90E2-C8F4DF883974}"/>
              </a:ext>
            </a:extLst>
          </p:cNvPr>
          <p:cNvSpPr/>
          <p:nvPr/>
        </p:nvSpPr>
        <p:spPr>
          <a:xfrm>
            <a:off x="4107426" y="4882816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335E6B-8D0B-5842-B3FE-D07FCDDF2DD0}"/>
              </a:ext>
            </a:extLst>
          </p:cNvPr>
          <p:cNvCxnSpPr>
            <a:cxnSpLocks/>
          </p:cNvCxnSpPr>
          <p:nvPr/>
        </p:nvCxnSpPr>
        <p:spPr>
          <a:xfrm flipV="1">
            <a:off x="10158104" y="3912919"/>
            <a:ext cx="1271896" cy="2547347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663BAEB-6A9C-6D41-95DC-05DF18F35E46}"/>
              </a:ext>
            </a:extLst>
          </p:cNvPr>
          <p:cNvCxnSpPr>
            <a:cxnSpLocks/>
          </p:cNvCxnSpPr>
          <p:nvPr/>
        </p:nvCxnSpPr>
        <p:spPr>
          <a:xfrm flipH="1" flipV="1">
            <a:off x="9518073" y="5182018"/>
            <a:ext cx="627574" cy="1286525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D6AE257-6F8F-3749-A9FB-DE98CC32BFAD}"/>
              </a:ext>
            </a:extLst>
          </p:cNvPr>
          <p:cNvSpPr/>
          <p:nvPr/>
        </p:nvSpPr>
        <p:spPr>
          <a:xfrm>
            <a:off x="9849564" y="5942343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9E42F53-AF5C-A649-BB45-DA1953B572FB}"/>
              </a:ext>
            </a:extLst>
          </p:cNvPr>
          <p:cNvSpPr/>
          <p:nvPr/>
        </p:nvSpPr>
        <p:spPr>
          <a:xfrm>
            <a:off x="10386141" y="5721917"/>
            <a:ext cx="178241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7BDF63-627B-6946-A391-1F4BD01BAF6F}"/>
              </a:ext>
            </a:extLst>
          </p:cNvPr>
          <p:cNvSpPr/>
          <p:nvPr/>
        </p:nvSpPr>
        <p:spPr>
          <a:xfrm>
            <a:off x="2737409" y="4849622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1150A0-C624-9B47-8976-8418D6E1A9D4}"/>
              </a:ext>
            </a:extLst>
          </p:cNvPr>
          <p:cNvSpPr/>
          <p:nvPr/>
        </p:nvSpPr>
        <p:spPr>
          <a:xfrm>
            <a:off x="160994" y="5019976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1E3003-0224-1B41-B83F-AE555BE2D6AB}"/>
              </a:ext>
            </a:extLst>
          </p:cNvPr>
          <p:cNvSpPr/>
          <p:nvPr/>
        </p:nvSpPr>
        <p:spPr>
          <a:xfrm>
            <a:off x="8785979" y="5019976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61C46E-98AF-674D-899B-4EF2E1AF81A4}"/>
              </a:ext>
            </a:extLst>
          </p:cNvPr>
          <p:cNvSpPr/>
          <p:nvPr/>
        </p:nvSpPr>
        <p:spPr>
          <a:xfrm>
            <a:off x="8779716" y="5182018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23E0409-2AF9-2042-A26A-2B9830527248}"/>
              </a:ext>
            </a:extLst>
          </p:cNvPr>
          <p:cNvCxnSpPr>
            <a:cxnSpLocks/>
          </p:cNvCxnSpPr>
          <p:nvPr/>
        </p:nvCxnSpPr>
        <p:spPr>
          <a:xfrm flipV="1">
            <a:off x="4103642" y="187672"/>
            <a:ext cx="0" cy="2561037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747AA0E-193D-454B-913E-8C4905F03C1A}"/>
              </a:ext>
            </a:extLst>
          </p:cNvPr>
          <p:cNvSpPr/>
          <p:nvPr/>
        </p:nvSpPr>
        <p:spPr>
          <a:xfrm>
            <a:off x="144043" y="1115945"/>
            <a:ext cx="86062" cy="91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07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4776A9-4D13-D449-B343-C99C579FC7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9" t="21818" r="9896" b="19481"/>
          <a:stretch/>
        </p:blipFill>
        <p:spPr>
          <a:xfrm>
            <a:off x="0" y="0"/>
            <a:ext cx="4500748" cy="223553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54F657A-5761-FD41-884B-FA5B7C4562C8}"/>
              </a:ext>
            </a:extLst>
          </p:cNvPr>
          <p:cNvCxnSpPr>
            <a:cxnSpLocks/>
          </p:cNvCxnSpPr>
          <p:nvPr/>
        </p:nvCxnSpPr>
        <p:spPr>
          <a:xfrm flipV="1">
            <a:off x="3041501" y="111027"/>
            <a:ext cx="0" cy="1834309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CF5393C-7581-3749-AE2F-CCB960AF6F59}"/>
              </a:ext>
            </a:extLst>
          </p:cNvPr>
          <p:cNvCxnSpPr>
            <a:cxnSpLocks/>
          </p:cNvCxnSpPr>
          <p:nvPr/>
        </p:nvCxnSpPr>
        <p:spPr>
          <a:xfrm flipV="1">
            <a:off x="3037399" y="111027"/>
            <a:ext cx="919677" cy="1834309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087EDD8-EF68-FF47-8C80-675BA2B5DF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9" t="21818" r="9896" b="19481"/>
          <a:stretch/>
        </p:blipFill>
        <p:spPr>
          <a:xfrm>
            <a:off x="7691252" y="0"/>
            <a:ext cx="4500748" cy="2235537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750F7AFC-40FD-BF49-84EF-6B3BC7BC250C}"/>
              </a:ext>
            </a:extLst>
          </p:cNvPr>
          <p:cNvSpPr/>
          <p:nvPr/>
        </p:nvSpPr>
        <p:spPr>
          <a:xfrm>
            <a:off x="10952316" y="628091"/>
            <a:ext cx="178241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588ECA1-E62C-3B4D-8CEF-89CABCEE166E}"/>
              </a:ext>
            </a:extLst>
          </p:cNvPr>
          <p:cNvSpPr/>
          <p:nvPr/>
        </p:nvSpPr>
        <p:spPr>
          <a:xfrm>
            <a:off x="11405845" y="624812"/>
            <a:ext cx="178241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9398941-1FA2-A14F-AF3D-63B2208A97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9" t="21818" r="9896" b="19481"/>
          <a:stretch/>
        </p:blipFill>
        <p:spPr>
          <a:xfrm>
            <a:off x="7691252" y="2311231"/>
            <a:ext cx="4500748" cy="2235537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ED032CD-52AA-EB43-9E1F-80A4F1B5C43D}"/>
              </a:ext>
            </a:extLst>
          </p:cNvPr>
          <p:cNvSpPr/>
          <p:nvPr/>
        </p:nvSpPr>
        <p:spPr>
          <a:xfrm>
            <a:off x="11106701" y="2327135"/>
            <a:ext cx="178241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7F4BE1-1FCA-6A4F-9058-6DB34CD2F91C}"/>
              </a:ext>
            </a:extLst>
          </p:cNvPr>
          <p:cNvCxnSpPr>
            <a:cxnSpLocks/>
          </p:cNvCxnSpPr>
          <p:nvPr/>
        </p:nvCxnSpPr>
        <p:spPr>
          <a:xfrm flipV="1">
            <a:off x="10736433" y="112644"/>
            <a:ext cx="0" cy="1834309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1AD1E32-3A0F-A040-B472-51CB7FF6DC18}"/>
              </a:ext>
            </a:extLst>
          </p:cNvPr>
          <p:cNvCxnSpPr>
            <a:cxnSpLocks/>
          </p:cNvCxnSpPr>
          <p:nvPr/>
        </p:nvCxnSpPr>
        <p:spPr>
          <a:xfrm flipV="1">
            <a:off x="10732331" y="112644"/>
            <a:ext cx="919677" cy="1834309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2EC4958-D3BF-F34D-BDE1-337D371C7845}"/>
              </a:ext>
            </a:extLst>
          </p:cNvPr>
          <p:cNvCxnSpPr>
            <a:cxnSpLocks/>
          </p:cNvCxnSpPr>
          <p:nvPr/>
        </p:nvCxnSpPr>
        <p:spPr>
          <a:xfrm flipV="1">
            <a:off x="10732457" y="2427849"/>
            <a:ext cx="0" cy="1834309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5D5DF1E-A179-F047-8C9F-FD0E3D5E7347}"/>
              </a:ext>
            </a:extLst>
          </p:cNvPr>
          <p:cNvCxnSpPr>
            <a:cxnSpLocks/>
          </p:cNvCxnSpPr>
          <p:nvPr/>
        </p:nvCxnSpPr>
        <p:spPr>
          <a:xfrm flipV="1">
            <a:off x="10728355" y="2427849"/>
            <a:ext cx="919677" cy="1834309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83FC4199-ECC9-4948-9410-6CC28C1C22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9" t="21818" r="9896" b="19481"/>
          <a:stretch/>
        </p:blipFill>
        <p:spPr>
          <a:xfrm>
            <a:off x="0" y="2311231"/>
            <a:ext cx="4500748" cy="2235537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3D8E976B-1923-A544-8536-052BA8EE7565}"/>
              </a:ext>
            </a:extLst>
          </p:cNvPr>
          <p:cNvSpPr/>
          <p:nvPr/>
        </p:nvSpPr>
        <p:spPr>
          <a:xfrm>
            <a:off x="3101612" y="4005623"/>
            <a:ext cx="178241" cy="182880"/>
          </a:xfrm>
          <a:prstGeom prst="ellipse">
            <a:avLst/>
          </a:prstGeom>
          <a:solidFill>
            <a:schemeClr val="bg2">
              <a:lumMod val="9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F4A8208-A458-B745-96EF-8EAA8F7038CD}"/>
              </a:ext>
            </a:extLst>
          </p:cNvPr>
          <p:cNvCxnSpPr>
            <a:cxnSpLocks/>
          </p:cNvCxnSpPr>
          <p:nvPr/>
        </p:nvCxnSpPr>
        <p:spPr>
          <a:xfrm flipV="1">
            <a:off x="3041205" y="2427849"/>
            <a:ext cx="0" cy="1834309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F9D4E02-48B9-E64F-959C-2D4122EF648F}"/>
              </a:ext>
            </a:extLst>
          </p:cNvPr>
          <p:cNvCxnSpPr>
            <a:cxnSpLocks/>
          </p:cNvCxnSpPr>
          <p:nvPr/>
        </p:nvCxnSpPr>
        <p:spPr>
          <a:xfrm flipV="1">
            <a:off x="3037103" y="2427849"/>
            <a:ext cx="919677" cy="1834309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0BBF4C2F-2C3F-2748-AF60-15BFB2B7E8C8}"/>
              </a:ext>
            </a:extLst>
          </p:cNvPr>
          <p:cNvSpPr/>
          <p:nvPr/>
        </p:nvSpPr>
        <p:spPr>
          <a:xfrm>
            <a:off x="2951414" y="1541771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15F81DA-E920-F149-8A2E-BB3F099A2D3E}"/>
              </a:ext>
            </a:extLst>
          </p:cNvPr>
          <p:cNvSpPr/>
          <p:nvPr/>
        </p:nvSpPr>
        <p:spPr>
          <a:xfrm>
            <a:off x="3182662" y="1381895"/>
            <a:ext cx="182880" cy="18288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A81CF5A-4137-D344-97EB-ED9001F86079}"/>
              </a:ext>
            </a:extLst>
          </p:cNvPr>
          <p:cNvSpPr/>
          <p:nvPr/>
        </p:nvSpPr>
        <p:spPr>
          <a:xfrm>
            <a:off x="10725552" y="783949"/>
            <a:ext cx="178241" cy="182880"/>
          </a:xfrm>
          <a:prstGeom prst="ellipse">
            <a:avLst/>
          </a:prstGeom>
          <a:solidFill>
            <a:schemeClr val="bg2">
              <a:lumMod val="9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76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3B97-ED0E-C44E-A080-5076B9FAB612}"/>
              </a:ext>
            </a:extLst>
          </p:cNvPr>
          <p:cNvSpPr txBox="1"/>
          <p:nvPr/>
        </p:nvSpPr>
        <p:spPr>
          <a:xfrm>
            <a:off x="4470266" y="2967335"/>
            <a:ext cx="35317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Question 2</a:t>
            </a:r>
          </a:p>
        </p:txBody>
      </p:sp>
    </p:spTree>
    <p:extLst>
      <p:ext uri="{BB962C8B-B14F-4D97-AF65-F5344CB8AC3E}">
        <p14:creationId xmlns:p14="http://schemas.microsoft.com/office/powerpoint/2010/main" val="3739351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24A6E63-B0E3-4A46-BF37-109F3EA8D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592" y="0"/>
            <a:ext cx="93768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910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7E7F34-C5D1-BB4C-ABB0-58F5E111E3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0" t="20822" r="9613" b="19269"/>
          <a:stretch/>
        </p:blipFill>
        <p:spPr>
          <a:xfrm>
            <a:off x="6037545" y="0"/>
            <a:ext cx="6154455" cy="31032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C4A23B-6227-004D-99DC-9C0A600EE2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0" t="20822" r="9613" b="19269"/>
          <a:stretch/>
        </p:blipFill>
        <p:spPr>
          <a:xfrm>
            <a:off x="0" y="0"/>
            <a:ext cx="6154455" cy="31032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6FF84F-B72D-8248-A282-F102102641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0" t="20822" r="9613" b="19269"/>
          <a:stretch/>
        </p:blipFill>
        <p:spPr>
          <a:xfrm>
            <a:off x="6037545" y="3754754"/>
            <a:ext cx="6154455" cy="31032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C5EB1B-4BD6-F645-9A0F-7BD7BCEBB4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0" t="20822" r="9613" b="19269"/>
          <a:stretch/>
        </p:blipFill>
        <p:spPr>
          <a:xfrm>
            <a:off x="0" y="3754754"/>
            <a:ext cx="6154455" cy="310324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79140EA-DBD0-3A44-8500-31FBFE1212B7}"/>
              </a:ext>
            </a:extLst>
          </p:cNvPr>
          <p:cNvCxnSpPr>
            <a:cxnSpLocks/>
          </p:cNvCxnSpPr>
          <p:nvPr/>
        </p:nvCxnSpPr>
        <p:spPr>
          <a:xfrm flipV="1">
            <a:off x="5185693" y="200416"/>
            <a:ext cx="0" cy="2493535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618DC901-4898-7642-A17C-F3EE5014630E}"/>
              </a:ext>
            </a:extLst>
          </p:cNvPr>
          <p:cNvSpPr/>
          <p:nvPr/>
        </p:nvSpPr>
        <p:spPr>
          <a:xfrm>
            <a:off x="5094253" y="1350285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B8C6F1-8280-CC46-9E53-2B6C2557BD90}"/>
              </a:ext>
            </a:extLst>
          </p:cNvPr>
          <p:cNvSpPr/>
          <p:nvPr/>
        </p:nvSpPr>
        <p:spPr>
          <a:xfrm>
            <a:off x="2813068" y="1441725"/>
            <a:ext cx="86062" cy="91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8E8D566-0273-4D4C-A76E-27C6E7C71825}"/>
              </a:ext>
            </a:extLst>
          </p:cNvPr>
          <p:cNvSpPr/>
          <p:nvPr/>
        </p:nvSpPr>
        <p:spPr>
          <a:xfrm>
            <a:off x="5094253" y="915433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5F123F5-5A48-2C4B-A8A3-2E55213BB199}"/>
              </a:ext>
            </a:extLst>
          </p:cNvPr>
          <p:cNvCxnSpPr>
            <a:cxnSpLocks/>
          </p:cNvCxnSpPr>
          <p:nvPr/>
        </p:nvCxnSpPr>
        <p:spPr>
          <a:xfrm flipV="1">
            <a:off x="10397258" y="200416"/>
            <a:ext cx="1243064" cy="2493535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B6AB35B5-5B4B-7E41-B34F-CD7475046463}"/>
              </a:ext>
            </a:extLst>
          </p:cNvPr>
          <p:cNvSpPr/>
          <p:nvPr/>
        </p:nvSpPr>
        <p:spPr>
          <a:xfrm>
            <a:off x="10819330" y="1551623"/>
            <a:ext cx="182880" cy="18288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B4B19E-FF67-9A41-965C-69FFE5365350}"/>
              </a:ext>
            </a:extLst>
          </p:cNvPr>
          <p:cNvSpPr/>
          <p:nvPr/>
        </p:nvSpPr>
        <p:spPr>
          <a:xfrm>
            <a:off x="6319881" y="1437129"/>
            <a:ext cx="86062" cy="914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352DDEA-F683-4140-98E3-3F838972BB0F}"/>
              </a:ext>
            </a:extLst>
          </p:cNvPr>
          <p:cNvSpPr/>
          <p:nvPr/>
        </p:nvSpPr>
        <p:spPr>
          <a:xfrm>
            <a:off x="11131798" y="915433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ACBE0CE-B148-F548-9843-65F9FEC6CF80}"/>
              </a:ext>
            </a:extLst>
          </p:cNvPr>
          <p:cNvCxnSpPr>
            <a:cxnSpLocks/>
          </p:cNvCxnSpPr>
          <p:nvPr/>
        </p:nvCxnSpPr>
        <p:spPr>
          <a:xfrm flipV="1">
            <a:off x="5185693" y="3964488"/>
            <a:ext cx="0" cy="2492679"/>
          </a:xfrm>
          <a:prstGeom prst="straightConnector1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DBC974F4-8954-204D-AD97-85A8A5A7B6DB}"/>
              </a:ext>
            </a:extLst>
          </p:cNvPr>
          <p:cNvSpPr/>
          <p:nvPr/>
        </p:nvSpPr>
        <p:spPr>
          <a:xfrm>
            <a:off x="5198219" y="5727832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1A7908-5C6F-AF44-B2C8-8844F163932B}"/>
              </a:ext>
            </a:extLst>
          </p:cNvPr>
          <p:cNvSpPr/>
          <p:nvPr/>
        </p:nvSpPr>
        <p:spPr>
          <a:xfrm>
            <a:off x="282337" y="5354809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C7B59CD-C8AC-7A43-A0AD-B65631BEA227}"/>
              </a:ext>
            </a:extLst>
          </p:cNvPr>
          <p:cNvSpPr/>
          <p:nvPr/>
        </p:nvSpPr>
        <p:spPr>
          <a:xfrm>
            <a:off x="5193126" y="1970478"/>
            <a:ext cx="182880" cy="182880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92FE962-9846-154F-A106-984CCD8DCAAD}"/>
              </a:ext>
            </a:extLst>
          </p:cNvPr>
          <p:cNvCxnSpPr>
            <a:cxnSpLocks/>
          </p:cNvCxnSpPr>
          <p:nvPr/>
        </p:nvCxnSpPr>
        <p:spPr>
          <a:xfrm flipV="1">
            <a:off x="10394886" y="3971143"/>
            <a:ext cx="1245436" cy="2486024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A1195AD4-6112-9749-8A63-60A8C16F5F70}"/>
              </a:ext>
            </a:extLst>
          </p:cNvPr>
          <p:cNvSpPr/>
          <p:nvPr/>
        </p:nvSpPr>
        <p:spPr>
          <a:xfrm>
            <a:off x="10817832" y="5300784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BA27591-5B63-5E49-BD67-9B5B56E711F5}"/>
              </a:ext>
            </a:extLst>
          </p:cNvPr>
          <p:cNvSpPr/>
          <p:nvPr/>
        </p:nvSpPr>
        <p:spPr>
          <a:xfrm>
            <a:off x="6319881" y="5198629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24E63F9-943A-C24B-9CC5-DC46F25CE8E0}"/>
              </a:ext>
            </a:extLst>
          </p:cNvPr>
          <p:cNvCxnSpPr>
            <a:cxnSpLocks/>
          </p:cNvCxnSpPr>
          <p:nvPr/>
        </p:nvCxnSpPr>
        <p:spPr>
          <a:xfrm flipH="1" flipV="1">
            <a:off x="9573761" y="4781127"/>
            <a:ext cx="814894" cy="1660880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8840A315-A78C-3847-B304-BD5D88FA2360}"/>
              </a:ext>
            </a:extLst>
          </p:cNvPr>
          <p:cNvSpPr/>
          <p:nvPr/>
        </p:nvSpPr>
        <p:spPr>
          <a:xfrm>
            <a:off x="10094197" y="5922370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AEB212E-AEA3-B449-8980-7031D0B6EBC5}"/>
              </a:ext>
            </a:extLst>
          </p:cNvPr>
          <p:cNvSpPr/>
          <p:nvPr/>
        </p:nvSpPr>
        <p:spPr>
          <a:xfrm>
            <a:off x="6319881" y="4882650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8409892-F459-5449-AB1D-0B3A25ACA659}"/>
              </a:ext>
            </a:extLst>
          </p:cNvPr>
          <p:cNvSpPr/>
          <p:nvPr/>
        </p:nvSpPr>
        <p:spPr>
          <a:xfrm>
            <a:off x="10297215" y="6139697"/>
            <a:ext cx="182880" cy="182880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BC0AA5D-A51E-7643-968A-B9872EDA4155}"/>
              </a:ext>
            </a:extLst>
          </p:cNvPr>
          <p:cNvSpPr/>
          <p:nvPr/>
        </p:nvSpPr>
        <p:spPr>
          <a:xfrm>
            <a:off x="10505947" y="4699649"/>
            <a:ext cx="182881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BC09C14-DC0D-D144-9B5E-E5EE2A0F2A0B}"/>
              </a:ext>
            </a:extLst>
          </p:cNvPr>
          <p:cNvCxnSpPr>
            <a:cxnSpLocks/>
          </p:cNvCxnSpPr>
          <p:nvPr/>
        </p:nvCxnSpPr>
        <p:spPr>
          <a:xfrm>
            <a:off x="9563705" y="4784826"/>
            <a:ext cx="2523911" cy="0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505F829-F0B6-C441-AA95-15FF436D8120}"/>
              </a:ext>
            </a:extLst>
          </p:cNvPr>
          <p:cNvSpPr/>
          <p:nvPr/>
        </p:nvSpPr>
        <p:spPr>
          <a:xfrm>
            <a:off x="7165910" y="5030430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7EE3ED9-F1E4-DF44-882E-A9FF451391A3}"/>
              </a:ext>
            </a:extLst>
          </p:cNvPr>
          <p:cNvSpPr/>
          <p:nvPr/>
        </p:nvSpPr>
        <p:spPr>
          <a:xfrm>
            <a:off x="11149066" y="4689687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1E41339-C060-3246-88F7-F685649A09FD}"/>
              </a:ext>
            </a:extLst>
          </p:cNvPr>
          <p:cNvSpPr/>
          <p:nvPr/>
        </p:nvSpPr>
        <p:spPr>
          <a:xfrm>
            <a:off x="10723233" y="3862278"/>
            <a:ext cx="182881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543372A-A828-BE4F-BEBD-0C57B683E39F}"/>
              </a:ext>
            </a:extLst>
          </p:cNvPr>
          <p:cNvCxnSpPr>
            <a:cxnSpLocks/>
          </p:cNvCxnSpPr>
          <p:nvPr/>
        </p:nvCxnSpPr>
        <p:spPr>
          <a:xfrm flipH="1" flipV="1">
            <a:off x="10688828" y="3711707"/>
            <a:ext cx="1372594" cy="2745460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774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1712E570-EB4F-D243-8844-74415BA247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0" t="20822" r="9613" b="19269"/>
          <a:stretch/>
        </p:blipFill>
        <p:spPr>
          <a:xfrm>
            <a:off x="0" y="0"/>
            <a:ext cx="6154455" cy="3103246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5666E69-DD75-B145-B098-732081A4387F}"/>
              </a:ext>
            </a:extLst>
          </p:cNvPr>
          <p:cNvCxnSpPr>
            <a:cxnSpLocks/>
          </p:cNvCxnSpPr>
          <p:nvPr/>
        </p:nvCxnSpPr>
        <p:spPr>
          <a:xfrm>
            <a:off x="3483501" y="1032124"/>
            <a:ext cx="2514733" cy="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1411B44C-9FCC-AB4B-B411-9FD5C4F14CBC}"/>
              </a:ext>
            </a:extLst>
          </p:cNvPr>
          <p:cNvSpPr/>
          <p:nvPr/>
        </p:nvSpPr>
        <p:spPr>
          <a:xfrm>
            <a:off x="1128365" y="1275676"/>
            <a:ext cx="86062" cy="9144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987F1AC-C0E6-264A-BECA-068FD0AF5541}"/>
              </a:ext>
            </a:extLst>
          </p:cNvPr>
          <p:cNvSpPr/>
          <p:nvPr/>
        </p:nvSpPr>
        <p:spPr>
          <a:xfrm>
            <a:off x="5094268" y="934933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63ACE5C-40E4-CA44-84A4-ED2A66DB95FF}"/>
              </a:ext>
            </a:extLst>
          </p:cNvPr>
          <p:cNvSpPr/>
          <p:nvPr/>
        </p:nvSpPr>
        <p:spPr>
          <a:xfrm>
            <a:off x="4468507" y="934933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636E8648-9E65-BC43-80B9-92794E6BC3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0" t="20822" r="9613" b="19269"/>
          <a:stretch/>
        </p:blipFill>
        <p:spPr>
          <a:xfrm>
            <a:off x="0" y="2998631"/>
            <a:ext cx="6154455" cy="3103246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62C2CB6-C041-BF48-993D-A31EA8C68E6F}"/>
              </a:ext>
            </a:extLst>
          </p:cNvPr>
          <p:cNvCxnSpPr>
            <a:cxnSpLocks/>
          </p:cNvCxnSpPr>
          <p:nvPr/>
        </p:nvCxnSpPr>
        <p:spPr>
          <a:xfrm flipH="1">
            <a:off x="4353059" y="4025004"/>
            <a:ext cx="832649" cy="1680337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B067C8A6-FA03-E645-9322-A969EA5F850D}"/>
              </a:ext>
            </a:extLst>
          </p:cNvPr>
          <p:cNvSpPr/>
          <p:nvPr/>
        </p:nvSpPr>
        <p:spPr>
          <a:xfrm>
            <a:off x="297093" y="4444144"/>
            <a:ext cx="86062" cy="9144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1C446AA-8937-AB48-8639-1F993BFFE655}"/>
              </a:ext>
            </a:extLst>
          </p:cNvPr>
          <p:cNvSpPr/>
          <p:nvPr/>
        </p:nvSpPr>
        <p:spPr>
          <a:xfrm>
            <a:off x="5094268" y="3933564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CAE7E03-BFBA-1F49-A902-27D37E5704C8}"/>
              </a:ext>
            </a:extLst>
          </p:cNvPr>
          <p:cNvSpPr/>
          <p:nvPr/>
        </p:nvSpPr>
        <p:spPr>
          <a:xfrm>
            <a:off x="4060676" y="5169936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26B4E73-B773-BE46-BDF4-07BA536FCE35}"/>
              </a:ext>
            </a:extLst>
          </p:cNvPr>
          <p:cNvSpPr/>
          <p:nvPr/>
        </p:nvSpPr>
        <p:spPr>
          <a:xfrm>
            <a:off x="4773062" y="4551881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A784867-4D46-A04E-8347-3C942ADE1A72}"/>
              </a:ext>
            </a:extLst>
          </p:cNvPr>
          <p:cNvCxnSpPr>
            <a:cxnSpLocks/>
          </p:cNvCxnSpPr>
          <p:nvPr/>
        </p:nvCxnSpPr>
        <p:spPr>
          <a:xfrm flipH="1" flipV="1">
            <a:off x="3540244" y="4039218"/>
            <a:ext cx="817705" cy="1666123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BD13023-E3F4-9C47-A4F1-5534711EB051}"/>
              </a:ext>
            </a:extLst>
          </p:cNvPr>
          <p:cNvSpPr/>
          <p:nvPr/>
        </p:nvSpPr>
        <p:spPr>
          <a:xfrm>
            <a:off x="297093" y="4116444"/>
            <a:ext cx="86062" cy="9144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6DA7E55D-882F-8547-AABC-7EFD8B7220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0" t="20822" r="9613" b="19269"/>
          <a:stretch/>
        </p:blipFill>
        <p:spPr>
          <a:xfrm>
            <a:off x="6234316" y="49713"/>
            <a:ext cx="6154455" cy="3103246"/>
          </a:xfrm>
          <a:prstGeom prst="rect">
            <a:avLst/>
          </a:prstGeom>
        </p:spPr>
      </p:pic>
      <p:sp>
        <p:nvSpPr>
          <p:cNvPr id="58" name="Oval 57">
            <a:extLst>
              <a:ext uri="{FF2B5EF4-FFF2-40B4-BE49-F238E27FC236}">
                <a16:creationId xmlns:a16="http://schemas.microsoft.com/office/drawing/2014/main" id="{6BDC5781-61B7-1345-8763-5FE4D5E57A3E}"/>
              </a:ext>
            </a:extLst>
          </p:cNvPr>
          <p:cNvSpPr/>
          <p:nvPr/>
        </p:nvSpPr>
        <p:spPr>
          <a:xfrm>
            <a:off x="10081813" y="2226666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06F3201C-5A2F-8D41-84EC-70B72543C6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0" t="20822" r="9613" b="19269"/>
          <a:stretch/>
        </p:blipFill>
        <p:spPr>
          <a:xfrm>
            <a:off x="6234316" y="3152959"/>
            <a:ext cx="6154455" cy="3103246"/>
          </a:xfrm>
          <a:prstGeom prst="rect">
            <a:avLst/>
          </a:prstGeom>
        </p:spPr>
      </p:pic>
      <p:sp>
        <p:nvSpPr>
          <p:cNvPr id="60" name="Oval 59">
            <a:extLst>
              <a:ext uri="{FF2B5EF4-FFF2-40B4-BE49-F238E27FC236}">
                <a16:creationId xmlns:a16="http://schemas.microsoft.com/office/drawing/2014/main" id="{B816CC9F-DE9D-5646-A4CF-E074297A4473}"/>
              </a:ext>
            </a:extLst>
          </p:cNvPr>
          <p:cNvSpPr/>
          <p:nvPr/>
        </p:nvSpPr>
        <p:spPr>
          <a:xfrm>
            <a:off x="11534095" y="5338146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3134150-DD43-5A4D-B3D7-B5C3E350D335}"/>
              </a:ext>
            </a:extLst>
          </p:cNvPr>
          <p:cNvSpPr/>
          <p:nvPr/>
        </p:nvSpPr>
        <p:spPr>
          <a:xfrm>
            <a:off x="11329400" y="984646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975F66CD-6C47-8747-9943-8F91337BEEFF}"/>
              </a:ext>
            </a:extLst>
          </p:cNvPr>
          <p:cNvSpPr/>
          <p:nvPr/>
        </p:nvSpPr>
        <p:spPr>
          <a:xfrm>
            <a:off x="11327777" y="4081857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57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</TotalTime>
  <Words>12</Words>
  <Application>Microsoft Macintosh PowerPoint</Application>
  <PresentationFormat>Widescreen</PresentationFormat>
  <Paragraphs>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 R Fox</dc:creator>
  <cp:lastModifiedBy>Amy R Fox</cp:lastModifiedBy>
  <cp:revision>39</cp:revision>
  <dcterms:created xsi:type="dcterms:W3CDTF">2022-05-03T00:12:41Z</dcterms:created>
  <dcterms:modified xsi:type="dcterms:W3CDTF">2022-05-11T04:36:54Z</dcterms:modified>
</cp:coreProperties>
</file>