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4"/>
  </p:notesMasterIdLst>
  <p:sldIdLst>
    <p:sldId id="256" r:id="rId2"/>
    <p:sldId id="279" r:id="rId3"/>
    <p:sldId id="259" r:id="rId4"/>
    <p:sldId id="260" r:id="rId5"/>
    <p:sldId id="261" r:id="rId6"/>
    <p:sldId id="258" r:id="rId7"/>
    <p:sldId id="270" r:id="rId8"/>
    <p:sldId id="315" r:id="rId9"/>
    <p:sldId id="262" r:id="rId10"/>
    <p:sldId id="267" r:id="rId11"/>
    <p:sldId id="277" r:id="rId12"/>
    <p:sldId id="308" r:id="rId13"/>
    <p:sldId id="314" r:id="rId14"/>
    <p:sldId id="316" r:id="rId15"/>
    <p:sldId id="307" r:id="rId16"/>
    <p:sldId id="269" r:id="rId17"/>
    <p:sldId id="264" r:id="rId18"/>
    <p:sldId id="306" r:id="rId19"/>
    <p:sldId id="309" r:id="rId20"/>
    <p:sldId id="265" r:id="rId21"/>
    <p:sldId id="312" r:id="rId22"/>
    <p:sldId id="317" r:id="rId23"/>
  </p:sldIdLst>
  <p:sldSz cx="9144000" cy="5143500" type="screen16x9"/>
  <p:notesSz cx="6858000" cy="9144000"/>
  <p:embeddedFontLst>
    <p:embeddedFont>
      <p:font typeface="Anaheim" panose="020B0604020202020204" charset="0"/>
      <p:regular r:id="rId25"/>
      <p:bold r:id="rId26"/>
    </p:embeddedFont>
    <p:embeddedFont>
      <p:font typeface="Zen Dots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3EC18A-6929-41D5-9900-A2DB0238B371}">
  <a:tblStyle styleId="{C73EC18A-6929-41D5-9900-A2DB0238B3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pos="454"/>
        <p:guide orient="horz" pos="602"/>
        <p:guide orient="horz" pos="340"/>
        <p:guide pos="5306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e129d2a63f_0_1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e129d2a63f_0_1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ge1d9017b4e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3" name="Google Shape;2453;ge1d9017b4e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>
          <a:extLst>
            <a:ext uri="{FF2B5EF4-FFF2-40B4-BE49-F238E27FC236}">
              <a16:creationId xmlns:a16="http://schemas.microsoft.com/office/drawing/2014/main" id="{A43FE0F1-57C9-B15F-EDC4-65DA77C97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e129d2a63f_0_1469:notes">
            <a:extLst>
              <a:ext uri="{FF2B5EF4-FFF2-40B4-BE49-F238E27FC236}">
                <a16:creationId xmlns:a16="http://schemas.microsoft.com/office/drawing/2014/main" id="{05D6E983-D98F-E5FF-A827-84FE1F543D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e129d2a63f_0_1469:notes">
            <a:extLst>
              <a:ext uri="{FF2B5EF4-FFF2-40B4-BE49-F238E27FC236}">
                <a16:creationId xmlns:a16="http://schemas.microsoft.com/office/drawing/2014/main" id="{256AD42A-77E9-4322-F165-77212A14EF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917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>
          <a:extLst>
            <a:ext uri="{FF2B5EF4-FFF2-40B4-BE49-F238E27FC236}">
              <a16:creationId xmlns:a16="http://schemas.microsoft.com/office/drawing/2014/main" id="{5BF879E5-F4C0-16EA-6076-4BC4746CA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>
            <a:extLst>
              <a:ext uri="{FF2B5EF4-FFF2-40B4-BE49-F238E27FC236}">
                <a16:creationId xmlns:a16="http://schemas.microsoft.com/office/drawing/2014/main" id="{65259918-BDB8-AAF7-C542-1660CEF420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>
            <a:extLst>
              <a:ext uri="{FF2B5EF4-FFF2-40B4-BE49-F238E27FC236}">
                <a16:creationId xmlns:a16="http://schemas.microsoft.com/office/drawing/2014/main" id="{17A3ED09-5877-1CAF-D19E-771395F9DD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052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>
          <a:extLst>
            <a:ext uri="{FF2B5EF4-FFF2-40B4-BE49-F238E27FC236}">
              <a16:creationId xmlns:a16="http://schemas.microsoft.com/office/drawing/2014/main" id="{2CBB9D90-F522-D9E4-F585-CCB67AA49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>
            <a:extLst>
              <a:ext uri="{FF2B5EF4-FFF2-40B4-BE49-F238E27FC236}">
                <a16:creationId xmlns:a16="http://schemas.microsoft.com/office/drawing/2014/main" id="{AC0B7B2D-F970-9C87-77A5-99FA646767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>
            <a:extLst>
              <a:ext uri="{FF2B5EF4-FFF2-40B4-BE49-F238E27FC236}">
                <a16:creationId xmlns:a16="http://schemas.microsoft.com/office/drawing/2014/main" id="{1078D9B2-1616-1018-7C57-76D0D29B2E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861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>
          <a:extLst>
            <a:ext uri="{FF2B5EF4-FFF2-40B4-BE49-F238E27FC236}">
              <a16:creationId xmlns:a16="http://schemas.microsoft.com/office/drawing/2014/main" id="{264E1B26-6E67-F705-20A5-E3C52F26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>
            <a:extLst>
              <a:ext uri="{FF2B5EF4-FFF2-40B4-BE49-F238E27FC236}">
                <a16:creationId xmlns:a16="http://schemas.microsoft.com/office/drawing/2014/main" id="{BD8A678F-11C5-9C6D-9733-FB05145B72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>
            <a:extLst>
              <a:ext uri="{FF2B5EF4-FFF2-40B4-BE49-F238E27FC236}">
                <a16:creationId xmlns:a16="http://schemas.microsoft.com/office/drawing/2014/main" id="{335DDF40-865D-6617-ACE3-11F08CBEFB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806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e129d2a63f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e129d2a63f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e129d2a63f_0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e129d2a63f_0_1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>
          <a:extLst>
            <a:ext uri="{FF2B5EF4-FFF2-40B4-BE49-F238E27FC236}">
              <a16:creationId xmlns:a16="http://schemas.microsoft.com/office/drawing/2014/main" id="{20E8A89C-0890-3791-A904-B0D61C8AE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e129d2a63f_0_852:notes">
            <a:extLst>
              <a:ext uri="{FF2B5EF4-FFF2-40B4-BE49-F238E27FC236}">
                <a16:creationId xmlns:a16="http://schemas.microsoft.com/office/drawing/2014/main" id="{F1ACE810-F03F-37B4-ED82-6D47FDCBBF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e129d2a63f_0_852:notes">
            <a:extLst>
              <a:ext uri="{FF2B5EF4-FFF2-40B4-BE49-F238E27FC236}">
                <a16:creationId xmlns:a16="http://schemas.microsoft.com/office/drawing/2014/main" id="{B77B7090-F31A-17DD-BB46-7B2BB66D71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994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>
          <a:extLst>
            <a:ext uri="{FF2B5EF4-FFF2-40B4-BE49-F238E27FC236}">
              <a16:creationId xmlns:a16="http://schemas.microsoft.com/office/drawing/2014/main" id="{717AF631-1992-7C61-D423-F5BBCEA83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e129d2a63f_0_852:notes">
            <a:extLst>
              <a:ext uri="{FF2B5EF4-FFF2-40B4-BE49-F238E27FC236}">
                <a16:creationId xmlns:a16="http://schemas.microsoft.com/office/drawing/2014/main" id="{9C7DA75A-549A-8042-6178-F61552DFB5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e129d2a63f_0_852:notes">
            <a:extLst>
              <a:ext uri="{FF2B5EF4-FFF2-40B4-BE49-F238E27FC236}">
                <a16:creationId xmlns:a16="http://schemas.microsoft.com/office/drawing/2014/main" id="{2E215F5E-CB76-C33E-D878-3FABBFC096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3857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e129d2a63f_0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e129d2a63f_0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e129d2a63f_0_1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e129d2a63f_0_1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>
          <a:extLst>
            <a:ext uri="{FF2B5EF4-FFF2-40B4-BE49-F238E27FC236}">
              <a16:creationId xmlns:a16="http://schemas.microsoft.com/office/drawing/2014/main" id="{10DD826B-64D1-21A8-AC12-7573A3EC5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>
            <a:extLst>
              <a:ext uri="{FF2B5EF4-FFF2-40B4-BE49-F238E27FC236}">
                <a16:creationId xmlns:a16="http://schemas.microsoft.com/office/drawing/2014/main" id="{C987C236-F07B-64EB-9F73-D67BD76C16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>
            <a:extLst>
              <a:ext uri="{FF2B5EF4-FFF2-40B4-BE49-F238E27FC236}">
                <a16:creationId xmlns:a16="http://schemas.microsoft.com/office/drawing/2014/main" id="{8EA013FB-6CF5-E368-38B0-BF35C7CA25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377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>
          <a:extLst>
            <a:ext uri="{FF2B5EF4-FFF2-40B4-BE49-F238E27FC236}">
              <a16:creationId xmlns:a16="http://schemas.microsoft.com/office/drawing/2014/main" id="{5F61EDCD-F5D6-79EA-E720-AD875B9B3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>
            <a:extLst>
              <a:ext uri="{FF2B5EF4-FFF2-40B4-BE49-F238E27FC236}">
                <a16:creationId xmlns:a16="http://schemas.microsoft.com/office/drawing/2014/main" id="{DBDF36EB-EE69-BC84-6331-920B2913E4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>
            <a:extLst>
              <a:ext uri="{FF2B5EF4-FFF2-40B4-BE49-F238E27FC236}">
                <a16:creationId xmlns:a16="http://schemas.microsoft.com/office/drawing/2014/main" id="{5A3DAF55-00B5-2A88-6588-E1CE4598D0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855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e1d9017b4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e1d9017b4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e1d9017b4e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e1d9017b4e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>
          <a:extLst>
            <a:ext uri="{FF2B5EF4-FFF2-40B4-BE49-F238E27FC236}">
              <a16:creationId xmlns:a16="http://schemas.microsoft.com/office/drawing/2014/main" id="{3FF7A2EE-025C-DBFA-EA77-C2B2053DC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>
            <a:extLst>
              <a:ext uri="{FF2B5EF4-FFF2-40B4-BE49-F238E27FC236}">
                <a16:creationId xmlns:a16="http://schemas.microsoft.com/office/drawing/2014/main" id="{79BB71B5-3620-3E1C-AA99-319FAC3634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>
            <a:extLst>
              <a:ext uri="{FF2B5EF4-FFF2-40B4-BE49-F238E27FC236}">
                <a16:creationId xmlns:a16="http://schemas.microsoft.com/office/drawing/2014/main" id="{7060FF69-011A-90C5-26DC-D9521C756F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866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e0d68fe5e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e0d68fe5e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1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590" name="Google Shape;590;p1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1" name="Google Shape;591;p1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8" name="Google Shape;598;p1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99" name="Google Shape;599;p13"/>
          <p:cNvSpPr txBox="1">
            <a:spLocks noGrp="1"/>
          </p:cNvSpPr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title" idx="2" hasCustomPrompt="1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1" name="Google Shape;601;p13"/>
          <p:cNvSpPr txBox="1">
            <a:spLocks noGrp="1"/>
          </p:cNvSpPr>
          <p:nvPr>
            <p:ph type="subTitle" idx="1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13"/>
          <p:cNvSpPr txBox="1">
            <a:spLocks noGrp="1"/>
          </p:cNvSpPr>
          <p:nvPr>
            <p:ph type="title" idx="3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3" name="Google Shape;603;p13"/>
          <p:cNvSpPr txBox="1">
            <a:spLocks noGrp="1"/>
          </p:cNvSpPr>
          <p:nvPr>
            <p:ph type="title" idx="4" hasCustomPrompt="1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4" name="Google Shape;604;p13"/>
          <p:cNvSpPr txBox="1">
            <a:spLocks noGrp="1"/>
          </p:cNvSpPr>
          <p:nvPr>
            <p:ph type="subTitle" idx="5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3"/>
          <p:cNvSpPr txBox="1">
            <a:spLocks noGrp="1"/>
          </p:cNvSpPr>
          <p:nvPr>
            <p:ph type="title" idx="6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6" name="Google Shape;606;p13"/>
          <p:cNvSpPr txBox="1">
            <a:spLocks noGrp="1"/>
          </p:cNvSpPr>
          <p:nvPr>
            <p:ph type="title" idx="7" hasCustomPrompt="1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7" name="Google Shape;607;p13"/>
          <p:cNvSpPr txBox="1">
            <a:spLocks noGrp="1"/>
          </p:cNvSpPr>
          <p:nvPr>
            <p:ph type="subTitle" idx="8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3"/>
          <p:cNvSpPr txBox="1">
            <a:spLocks noGrp="1"/>
          </p:cNvSpPr>
          <p:nvPr>
            <p:ph type="title" idx="9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9" name="Google Shape;609;p13"/>
          <p:cNvSpPr txBox="1">
            <a:spLocks noGrp="1"/>
          </p:cNvSpPr>
          <p:nvPr>
            <p:ph type="title" idx="13" hasCustomPrompt="1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>
            <a:spLocks noGrp="1"/>
          </p:cNvSpPr>
          <p:nvPr>
            <p:ph type="subTitle" idx="14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3"/>
          <p:cNvSpPr txBox="1">
            <a:spLocks noGrp="1"/>
          </p:cNvSpPr>
          <p:nvPr>
            <p:ph type="title" idx="15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title" idx="16" hasCustomPrompt="1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>
            <a:spLocks noGrp="1"/>
          </p:cNvSpPr>
          <p:nvPr>
            <p:ph type="subTitle" idx="17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3"/>
          <p:cNvSpPr txBox="1">
            <a:spLocks noGrp="1"/>
          </p:cNvSpPr>
          <p:nvPr>
            <p:ph type="title" idx="18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5" name="Google Shape;615;p13"/>
          <p:cNvSpPr txBox="1">
            <a:spLocks noGrp="1"/>
          </p:cNvSpPr>
          <p:nvPr>
            <p:ph type="title" idx="19" hasCustomPrompt="1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>
            <a:spLocks noGrp="1"/>
          </p:cNvSpPr>
          <p:nvPr>
            <p:ph type="subTitle" idx="20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HEADER_1">
    <p:bg>
      <p:bgPr>
        <a:solidFill>
          <a:schemeClr val="accent4"/>
        </a:solidFill>
        <a:effectLst/>
      </p:bgPr>
    </p:bg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Google Shape;716;p15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717" name="Google Shape;717;p15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15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15"/>
          <p:cNvGrpSpPr/>
          <p:nvPr/>
        </p:nvGrpSpPr>
        <p:grpSpPr>
          <a:xfrm>
            <a:off x="371330" y="4054252"/>
            <a:ext cx="8400431" cy="767401"/>
            <a:chOff x="4122825" y="2769975"/>
            <a:chExt cx="4390775" cy="1934950"/>
          </a:xfrm>
        </p:grpSpPr>
        <p:sp>
          <p:nvSpPr>
            <p:cNvPr id="724" name="Google Shape;724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15"/>
          <p:cNvGrpSpPr/>
          <p:nvPr/>
        </p:nvGrpSpPr>
        <p:grpSpPr>
          <a:xfrm rot="10800000" flipH="1">
            <a:off x="371330" y="539955"/>
            <a:ext cx="8400431" cy="767401"/>
            <a:chOff x="4122825" y="2769975"/>
            <a:chExt cx="4390775" cy="1934950"/>
          </a:xfrm>
        </p:grpSpPr>
        <p:sp>
          <p:nvSpPr>
            <p:cNvPr id="748" name="Google Shape;748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15"/>
          <p:cNvSpPr txBox="1">
            <a:spLocks noGrp="1"/>
          </p:cNvSpPr>
          <p:nvPr>
            <p:ph type="subTitle" idx="1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15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ONE_COLUMN_TEXT_1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Google Shape;819;p1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0" name="Google Shape;820;p1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21" name="Google Shape;821;p1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22" name="Google Shape;822;p1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3" name="Google Shape;823;p1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24" name="Google Shape;824;p1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1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1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1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1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1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30" name="Google Shape;830;p1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31" name="Google Shape;831;p1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2" name="Google Shape;832;p17"/>
          <p:cNvSpPr txBox="1">
            <a:spLocks noGrp="1"/>
          </p:cNvSpPr>
          <p:nvPr>
            <p:ph type="subTitle" idx="1"/>
          </p:nvPr>
        </p:nvSpPr>
        <p:spPr>
          <a:xfrm>
            <a:off x="1272075" y="2229875"/>
            <a:ext cx="3201000" cy="1717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3" name="Google Shape;833;p17"/>
          <p:cNvSpPr txBox="1">
            <a:spLocks noGrp="1"/>
          </p:cNvSpPr>
          <p:nvPr>
            <p:ph type="subTitle" idx="2"/>
          </p:nvPr>
        </p:nvSpPr>
        <p:spPr>
          <a:xfrm>
            <a:off x="4964325" y="2654613"/>
            <a:ext cx="2907600" cy="863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4" name="Google Shape;834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818830" y="3790733"/>
            <a:ext cx="757775" cy="901643"/>
            <a:chOff x="1081548" y="3586708"/>
            <a:chExt cx="975133" cy="1160266"/>
          </a:xfrm>
        </p:grpSpPr>
        <p:sp>
          <p:nvSpPr>
            <p:cNvPr id="837" name="Google Shape;837;p18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avLst/>
              <a:gdLst/>
              <a:ahLst/>
              <a:cxnLst/>
              <a:rect l="l" t="t" r="r" b="b"/>
              <a:pathLst>
                <a:path w="18787" h="6700" extrusionOk="0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avLst/>
              <a:gdLst/>
              <a:ahLst/>
              <a:cxnLst/>
              <a:rect l="l" t="t" r="r" b="b"/>
              <a:pathLst>
                <a:path w="2862" h="23935" extrusionOk="0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avLst/>
              <a:gdLst/>
              <a:ahLst/>
              <a:cxnLst/>
              <a:rect l="l" t="t" r="r" b="b"/>
              <a:pathLst>
                <a:path w="19796" h="19795" extrusionOk="0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avLst/>
              <a:gdLst/>
              <a:ahLst/>
              <a:cxnLst/>
              <a:rect l="l" t="t" r="r" b="b"/>
              <a:pathLst>
                <a:path w="33170" h="16051" extrusionOk="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avLst/>
              <a:gdLst/>
              <a:ahLst/>
              <a:cxnLst/>
              <a:rect l="l" t="t" r="r" b="b"/>
              <a:pathLst>
                <a:path w="16286" h="42607" extrusionOk="0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avLst/>
              <a:gdLst/>
              <a:ahLst/>
              <a:cxnLst/>
              <a:rect l="l" t="t" r="r" b="b"/>
              <a:pathLst>
                <a:path w="12210" h="4339" extrusionOk="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8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avLst/>
              <a:gdLst/>
              <a:ahLst/>
              <a:cxnLst/>
              <a:rect l="l" t="t" r="r" b="b"/>
              <a:pathLst>
                <a:path w="1696" h="1696" extrusionOk="0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avLst/>
              <a:gdLst/>
              <a:ahLst/>
              <a:cxnLst/>
              <a:rect l="l" t="t" r="r" b="b"/>
              <a:pathLst>
                <a:path w="11031" h="7549" extrusionOk="0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avLst/>
              <a:gdLst/>
              <a:ahLst/>
              <a:cxnLst/>
              <a:rect l="l" t="t" r="r" b="b"/>
              <a:pathLst>
                <a:path w="20419" h="8349" extrusionOk="0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avLst/>
              <a:gdLst/>
              <a:ahLst/>
              <a:cxnLst/>
              <a:rect l="l" t="t" r="r" b="b"/>
              <a:pathLst>
                <a:path w="1519" h="1517" extrusionOk="0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avLst/>
              <a:gdLst/>
              <a:ahLst/>
              <a:cxnLst/>
              <a:rect l="l" t="t" r="r" b="b"/>
              <a:pathLst>
                <a:path w="4666" h="5289" extrusionOk="0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avLst/>
              <a:gdLst/>
              <a:ahLst/>
              <a:cxnLst/>
              <a:rect l="l" t="t" r="r" b="b"/>
              <a:pathLst>
                <a:path w="1249" h="1248" extrusionOk="0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avLst/>
              <a:gdLst/>
              <a:ahLst/>
              <a:cxnLst/>
              <a:rect l="l" t="t" r="r" b="b"/>
              <a:pathLst>
                <a:path w="3269" h="11502" extrusionOk="0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avLst/>
              <a:gdLst/>
              <a:ahLst/>
              <a:cxnLst/>
              <a:rect l="l" t="t" r="r" b="b"/>
              <a:pathLst>
                <a:path w="7402" h="8530" extrusionOk="0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avLst/>
              <a:gdLst/>
              <a:ahLst/>
              <a:cxnLst/>
              <a:rect l="l" t="t" r="r" b="b"/>
              <a:pathLst>
                <a:path w="1517" h="1517" extrusionOk="0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avLst/>
              <a:gdLst/>
              <a:ahLst/>
              <a:cxnLst/>
              <a:rect l="l" t="t" r="r" b="b"/>
              <a:pathLst>
                <a:path w="8411" h="1813" extrusionOk="0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avLst/>
              <a:gdLst/>
              <a:ahLst/>
              <a:cxnLst/>
              <a:rect l="l" t="t" r="r" b="b"/>
              <a:pathLst>
                <a:path w="6387" h="3772" extrusionOk="0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avLst/>
              <a:gdLst/>
              <a:ahLst/>
              <a:cxnLst/>
              <a:rect l="l" t="t" r="r" b="b"/>
              <a:pathLst>
                <a:path w="1161" h="1106" extrusionOk="0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avLst/>
              <a:gdLst/>
              <a:ahLst/>
              <a:cxnLst/>
              <a:rect l="l" t="t" r="r" b="b"/>
              <a:pathLst>
                <a:path w="1163" h="1107" extrusionOk="0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avLst/>
              <a:gdLst/>
              <a:ahLst/>
              <a:cxnLst/>
              <a:rect l="l" t="t" r="r" b="b"/>
              <a:pathLst>
                <a:path w="5523" h="5523" extrusionOk="0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avLst/>
              <a:gdLst/>
              <a:ahLst/>
              <a:cxnLst/>
              <a:rect l="l" t="t" r="r" b="b"/>
              <a:pathLst>
                <a:path w="3384" h="3384" extrusionOk="0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avLst/>
              <a:gdLst/>
              <a:ahLst/>
              <a:cxnLst/>
              <a:rect l="l" t="t" r="r" b="b"/>
              <a:pathLst>
                <a:path w="1107" h="2507" extrusionOk="0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avLst/>
              <a:gdLst/>
              <a:ahLst/>
              <a:cxnLst/>
              <a:rect l="l" t="t" r="r" b="b"/>
              <a:pathLst>
                <a:path w="1107" h="2508" extrusionOk="0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avLst/>
              <a:gdLst/>
              <a:ahLst/>
              <a:cxnLst/>
              <a:rect l="l" t="t" r="r" b="b"/>
              <a:pathLst>
                <a:path w="2504" h="1105" extrusionOk="0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avLst/>
              <a:gdLst/>
              <a:ahLst/>
              <a:cxnLst/>
              <a:rect l="l" t="t" r="r" b="b"/>
              <a:pathLst>
                <a:path w="2506" h="1105" extrusionOk="0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avLst/>
              <a:gdLst/>
              <a:ahLst/>
              <a:cxnLst/>
              <a:rect l="l" t="t" r="r" b="b"/>
              <a:pathLst>
                <a:path w="2182" h="2080" extrusionOk="0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avLst/>
              <a:gdLst/>
              <a:ahLst/>
              <a:cxnLst/>
              <a:rect l="l" t="t" r="r" b="b"/>
              <a:pathLst>
                <a:path w="2183" h="2079" extrusionOk="0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avLst/>
              <a:gdLst/>
              <a:ahLst/>
              <a:cxnLst/>
              <a:rect l="l" t="t" r="r" b="b"/>
              <a:pathLst>
                <a:path w="2183" h="2080" extrusionOk="0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avLst/>
              <a:gdLst/>
              <a:ahLst/>
              <a:cxnLst/>
              <a:rect l="l" t="t" r="r" b="b"/>
              <a:pathLst>
                <a:path w="4436" h="9899" extrusionOk="0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avLst/>
              <a:gdLst/>
              <a:ahLst/>
              <a:cxnLst/>
              <a:rect l="l" t="t" r="r" b="b"/>
              <a:pathLst>
                <a:path w="5784" h="2744" extrusionOk="0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avLst/>
              <a:gdLst/>
              <a:ahLst/>
              <a:cxnLst/>
              <a:rect l="l" t="t" r="r" b="b"/>
              <a:pathLst>
                <a:path w="2008" h="2742" extrusionOk="0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avLst/>
              <a:gdLst/>
              <a:ahLst/>
              <a:cxnLst/>
              <a:rect l="l" t="t" r="r" b="b"/>
              <a:pathLst>
                <a:path w="4635" h="4144" extrusionOk="0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avLst/>
              <a:gdLst/>
              <a:ahLst/>
              <a:cxnLst/>
              <a:rect l="l" t="t" r="r" b="b"/>
              <a:pathLst>
                <a:path w="5604" h="1619" extrusionOk="0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avLst/>
              <a:gdLst/>
              <a:ahLst/>
              <a:cxnLst/>
              <a:rect l="l" t="t" r="r" b="b"/>
              <a:pathLst>
                <a:path w="1664" h="1516" extrusionOk="0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avLst/>
              <a:gdLst/>
              <a:ahLst/>
              <a:cxnLst/>
              <a:rect l="l" t="t" r="r" b="b"/>
              <a:pathLst>
                <a:path w="627" h="627" extrusionOk="0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avLst/>
              <a:gdLst/>
              <a:ahLst/>
              <a:cxnLst/>
              <a:rect l="l" t="t" r="r" b="b"/>
              <a:pathLst>
                <a:path w="893" h="891" extrusionOk="0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avLst/>
              <a:gdLst/>
              <a:ahLst/>
              <a:cxnLst/>
              <a:rect l="l" t="t" r="r" b="b"/>
              <a:pathLst>
                <a:path w="19392" h="1471" extrusionOk="0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avLst/>
              <a:gdLst/>
              <a:ahLst/>
              <a:cxnLst/>
              <a:rect l="l" t="t" r="r" b="b"/>
              <a:pathLst>
                <a:path w="11368" h="1070" extrusionOk="0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avLst/>
              <a:gdLst/>
              <a:ahLst/>
              <a:cxnLst/>
              <a:rect l="l" t="t" r="r" b="b"/>
              <a:pathLst>
                <a:path w="3914" h="3914" extrusionOk="0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avLst/>
              <a:gdLst/>
              <a:ahLst/>
              <a:cxnLst/>
              <a:rect l="l" t="t" r="r" b="b"/>
              <a:pathLst>
                <a:path w="3742" h="2409" extrusionOk="0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avLst/>
              <a:gdLst/>
              <a:ahLst/>
              <a:cxnLst/>
              <a:rect l="l" t="t" r="r" b="b"/>
              <a:pathLst>
                <a:path w="2143" h="1716" extrusionOk="0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avLst/>
              <a:gdLst/>
              <a:ahLst/>
              <a:cxnLst/>
              <a:rect l="l" t="t" r="r" b="b"/>
              <a:pathLst>
                <a:path w="1911" h="1937" extrusionOk="0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avLst/>
              <a:gdLst/>
              <a:ahLst/>
              <a:cxnLst/>
              <a:rect l="l" t="t" r="r" b="b"/>
              <a:pathLst>
                <a:path w="2134" h="2667" extrusionOk="0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avLst/>
              <a:gdLst/>
              <a:ahLst/>
              <a:cxnLst/>
              <a:rect l="l" t="t" r="r" b="b"/>
              <a:pathLst>
                <a:path w="1336" h="1036" extrusionOk="0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avLst/>
              <a:gdLst/>
              <a:ahLst/>
              <a:cxnLst/>
              <a:rect l="l" t="t" r="r" b="b"/>
              <a:pathLst>
                <a:path w="1334" h="1035" extrusionOk="0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87" name="Google Shape;887;p1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8" name="Google Shape;888;p1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89" name="Google Shape;889;p1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90" name="Google Shape;890;p1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1" name="Google Shape;891;p1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92" name="Google Shape;892;p1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1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1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1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1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1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98" name="Google Shape;898;p1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99" name="Google Shape;899;p1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0" name="Google Shape;900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18"/>
          <p:cNvSpPr txBox="1">
            <a:spLocks noGrp="1"/>
          </p:cNvSpPr>
          <p:nvPr>
            <p:ph type="title" idx="2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2" name="Google Shape;902;p18"/>
          <p:cNvSpPr txBox="1">
            <a:spLocks noGrp="1"/>
          </p:cNvSpPr>
          <p:nvPr>
            <p:ph type="subTitle" idx="1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18"/>
          <p:cNvSpPr txBox="1">
            <a:spLocks noGrp="1"/>
          </p:cNvSpPr>
          <p:nvPr>
            <p:ph type="title" idx="3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4" name="Google Shape;904;p18"/>
          <p:cNvSpPr txBox="1">
            <a:spLocks noGrp="1"/>
          </p:cNvSpPr>
          <p:nvPr>
            <p:ph type="subTitle" idx="4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18"/>
          <p:cNvSpPr txBox="1">
            <a:spLocks noGrp="1"/>
          </p:cNvSpPr>
          <p:nvPr>
            <p:ph type="title" idx="5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6" name="Google Shape;906;p18"/>
          <p:cNvSpPr txBox="1">
            <a:spLocks noGrp="1"/>
          </p:cNvSpPr>
          <p:nvPr>
            <p:ph type="subTitle" idx="6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8" name="Google Shape;958;p2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1"/>
          <p:cNvSpPr txBox="1">
            <a:spLocks noGrp="1"/>
          </p:cNvSpPr>
          <p:nvPr>
            <p:ph type="title" hasCustomPrompt="1"/>
          </p:nvPr>
        </p:nvSpPr>
        <p:spPr>
          <a:xfrm>
            <a:off x="1350650" y="917300"/>
            <a:ext cx="3406800" cy="828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0" name="Google Shape;960;p21"/>
          <p:cNvSpPr txBox="1">
            <a:spLocks noGrp="1"/>
          </p:cNvSpPr>
          <p:nvPr>
            <p:ph type="subTitle" idx="1"/>
          </p:nvPr>
        </p:nvSpPr>
        <p:spPr>
          <a:xfrm>
            <a:off x="1350650" y="1745600"/>
            <a:ext cx="3406800" cy="445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21"/>
          <p:cNvSpPr txBox="1">
            <a:spLocks noGrp="1"/>
          </p:cNvSpPr>
          <p:nvPr>
            <p:ph type="title" idx="2" hasCustomPrompt="1"/>
          </p:nvPr>
        </p:nvSpPr>
        <p:spPr>
          <a:xfrm>
            <a:off x="3525250" y="3170875"/>
            <a:ext cx="4898700" cy="828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2" name="Google Shape;962;p21"/>
          <p:cNvSpPr txBox="1">
            <a:spLocks noGrp="1"/>
          </p:cNvSpPr>
          <p:nvPr>
            <p:ph type="subTitle" idx="3"/>
          </p:nvPr>
        </p:nvSpPr>
        <p:spPr>
          <a:xfrm>
            <a:off x="3525250" y="3999175"/>
            <a:ext cx="4898700" cy="445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2">
    <p:bg>
      <p:bgPr>
        <a:solidFill>
          <a:schemeClr val="accent5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58" name="Google Shape;58;p3"/>
            <p:cNvSpPr/>
            <p:nvPr/>
          </p:nvSpPr>
          <p:spPr>
            <a:xfrm>
              <a:off x="2351900" y="1379600"/>
              <a:ext cx="11200" cy="124500"/>
            </a:xfrm>
            <a:custGeom>
              <a:avLst/>
              <a:gdLst/>
              <a:ahLst/>
              <a:cxnLst/>
              <a:rect l="l" t="t" r="r" b="b"/>
              <a:pathLst>
                <a:path w="448" h="4980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329400" y="1492900"/>
              <a:ext cx="55000" cy="48175"/>
            </a:xfrm>
            <a:custGeom>
              <a:avLst/>
              <a:gdLst/>
              <a:ahLst/>
              <a:cxnLst/>
              <a:rect l="l" t="t" r="r" b="b"/>
              <a:pathLst>
                <a:path w="2200" h="1927" extrusionOk="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91875" y="890900"/>
              <a:ext cx="11250" cy="150400"/>
            </a:xfrm>
            <a:custGeom>
              <a:avLst/>
              <a:gdLst/>
              <a:ahLst/>
              <a:cxnLst/>
              <a:rect l="l" t="t" r="r" b="b"/>
              <a:pathLst>
                <a:path w="450" h="6016" extrusionOk="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70625" y="853900"/>
              <a:ext cx="55050" cy="48200"/>
            </a:xfrm>
            <a:custGeom>
              <a:avLst/>
              <a:gdLst/>
              <a:ahLst/>
              <a:cxnLst/>
              <a:rect l="l" t="t" r="r" b="b"/>
              <a:pathLst>
                <a:path w="2202" h="1928" extrusionOk="0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424300" y="1049475"/>
              <a:ext cx="320450" cy="14250"/>
            </a:xfrm>
            <a:custGeom>
              <a:avLst/>
              <a:gdLst/>
              <a:ahLst/>
              <a:cxnLst/>
              <a:rect l="l" t="t" r="r" b="b"/>
              <a:pathLst>
                <a:path w="12818" h="570" extrusionOk="0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88350" y="1132825"/>
              <a:ext cx="447725" cy="123875"/>
            </a:xfrm>
            <a:custGeom>
              <a:avLst/>
              <a:gdLst/>
              <a:ahLst/>
              <a:cxnLst/>
              <a:rect l="l" t="t" r="r" b="b"/>
              <a:pathLst>
                <a:path w="17909" h="4955" extrusionOk="0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427275" y="1288975"/>
              <a:ext cx="251675" cy="11225"/>
            </a:xfrm>
            <a:custGeom>
              <a:avLst/>
              <a:gdLst/>
              <a:ahLst/>
              <a:cxnLst/>
              <a:rect l="l" t="t" r="r" b="b"/>
              <a:pathLst>
                <a:path w="10067" h="449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820650" y="1238125"/>
              <a:ext cx="52500" cy="48175"/>
            </a:xfrm>
            <a:custGeom>
              <a:avLst/>
              <a:gdLst/>
              <a:ahLst/>
              <a:cxnLst/>
              <a:rect l="l" t="t" r="r" b="b"/>
              <a:pathLst>
                <a:path w="2100" h="1927" extrusionOk="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528175" y="1526025"/>
              <a:ext cx="51650" cy="48275"/>
            </a:xfrm>
            <a:custGeom>
              <a:avLst/>
              <a:gdLst/>
              <a:ahLst/>
              <a:cxnLst/>
              <a:rect l="l" t="t" r="r" b="b"/>
              <a:pathLst>
                <a:path w="2066" h="1931" extrusionOk="0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729500" y="103105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66850" y="1270450"/>
              <a:ext cx="49925" cy="48250"/>
            </a:xfrm>
            <a:custGeom>
              <a:avLst/>
              <a:gdLst/>
              <a:ahLst/>
              <a:cxnLst/>
              <a:rect l="l" t="t" r="r" b="b"/>
              <a:pathLst>
                <a:path w="1997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50750" y="1226550"/>
              <a:ext cx="206675" cy="306175"/>
            </a:xfrm>
            <a:custGeom>
              <a:avLst/>
              <a:gdLst/>
              <a:ahLst/>
              <a:cxnLst/>
              <a:rect l="l" t="t" r="r" b="b"/>
              <a:pathLst>
                <a:path w="8267" h="12247" extrusionOk="0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736775" y="1601125"/>
              <a:ext cx="52500" cy="48225"/>
            </a:xfrm>
            <a:custGeom>
              <a:avLst/>
              <a:gdLst/>
              <a:ahLst/>
              <a:cxnLst/>
              <a:rect l="l" t="t" r="r" b="b"/>
              <a:pathLst>
                <a:path w="2100" h="1929" extrusionOk="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772325" y="1254775"/>
              <a:ext cx="82500" cy="357600"/>
            </a:xfrm>
            <a:custGeom>
              <a:avLst/>
              <a:gdLst/>
              <a:ahLst/>
              <a:cxnLst/>
              <a:rect l="l" t="t" r="r" b="b"/>
              <a:pathLst>
                <a:path w="3300" h="14304" extrusionOk="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554775" y="891375"/>
              <a:ext cx="49950" cy="48225"/>
            </a:xfrm>
            <a:custGeom>
              <a:avLst/>
              <a:gdLst/>
              <a:ahLst/>
              <a:cxnLst/>
              <a:rect l="l" t="t" r="r" b="b"/>
              <a:pathLst>
                <a:path w="1998" h="1929" extrusionOk="0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13875" y="912925"/>
              <a:ext cx="248350" cy="147825"/>
            </a:xfrm>
            <a:custGeom>
              <a:avLst/>
              <a:gdLst/>
              <a:ahLst/>
              <a:cxnLst/>
              <a:rect l="l" t="t" r="r" b="b"/>
              <a:pathLst>
                <a:path w="9934" h="5913" extrusionOk="0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247375" y="1623250"/>
              <a:ext cx="52425" cy="48225"/>
            </a:xfrm>
            <a:custGeom>
              <a:avLst/>
              <a:gdLst/>
              <a:ahLst/>
              <a:cxnLst/>
              <a:rect l="l" t="t" r="r" b="b"/>
              <a:pathLst>
                <a:path w="2097" h="1929" extrusionOk="0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181800" y="1359400"/>
              <a:ext cx="82475" cy="275100"/>
            </a:xfrm>
            <a:custGeom>
              <a:avLst/>
              <a:gdLst/>
              <a:ahLst/>
              <a:cxnLst/>
              <a:rect l="l" t="t" r="r" b="b"/>
              <a:pathLst>
                <a:path w="3299" h="11004" extrusionOk="0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564275" y="875675"/>
              <a:ext cx="52300" cy="48225"/>
            </a:xfrm>
            <a:custGeom>
              <a:avLst/>
              <a:gdLst/>
              <a:ahLst/>
              <a:cxnLst/>
              <a:rect l="l" t="t" r="r" b="b"/>
              <a:pathLst>
                <a:path w="2092" h="1929" extrusionOk="0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05100" y="909600"/>
              <a:ext cx="111275" cy="234000"/>
            </a:xfrm>
            <a:custGeom>
              <a:avLst/>
              <a:gdLst/>
              <a:ahLst/>
              <a:cxnLst/>
              <a:rect l="l" t="t" r="r" b="b"/>
              <a:pathLst>
                <a:path w="4451" h="9360" extrusionOk="0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52875" y="1479875"/>
              <a:ext cx="51700" cy="48225"/>
            </a:xfrm>
            <a:custGeom>
              <a:avLst/>
              <a:gdLst/>
              <a:ahLst/>
              <a:cxnLst/>
              <a:rect l="l" t="t" r="r" b="b"/>
              <a:pathLst>
                <a:path w="2068" h="1929" extrusionOk="0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68050" y="1386850"/>
              <a:ext cx="51725" cy="48225"/>
            </a:xfrm>
            <a:custGeom>
              <a:avLst/>
              <a:gdLst/>
              <a:ahLst/>
              <a:cxnLst/>
              <a:rect l="l" t="t" r="r" b="b"/>
              <a:pathLst>
                <a:path w="2069" h="1929" extrusionOk="0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374625" y="1125475"/>
              <a:ext cx="49950" cy="48250"/>
            </a:xfrm>
            <a:custGeom>
              <a:avLst/>
              <a:gdLst/>
              <a:ahLst/>
              <a:cxnLst/>
              <a:rect l="l" t="t" r="r" b="b"/>
              <a:pathLst>
                <a:path w="1998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59125" y="130820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398775" y="1220625"/>
              <a:ext cx="240625" cy="95850"/>
            </a:xfrm>
            <a:custGeom>
              <a:avLst/>
              <a:gdLst/>
              <a:ahLst/>
              <a:cxnLst/>
              <a:rect l="l" t="t" r="r" b="b"/>
              <a:pathLst>
                <a:path w="9625" h="3834" extrusionOk="0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412450" y="1142325"/>
              <a:ext cx="226950" cy="11200"/>
            </a:xfrm>
            <a:custGeom>
              <a:avLst/>
              <a:gdLst/>
              <a:ahLst/>
              <a:cxnLst/>
              <a:rect l="l" t="t" r="r" b="b"/>
              <a:pathLst>
                <a:path w="9078" h="448" extrusionOk="0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99850" y="1294675"/>
              <a:ext cx="109975" cy="108875"/>
            </a:xfrm>
            <a:custGeom>
              <a:avLst/>
              <a:gdLst/>
              <a:ahLst/>
              <a:cxnLst/>
              <a:rect l="l" t="t" r="r" b="b"/>
              <a:pathLst>
                <a:path w="4399" h="4355" extrusionOk="0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90250" y="1406150"/>
              <a:ext cx="256850" cy="108825"/>
            </a:xfrm>
            <a:custGeom>
              <a:avLst/>
              <a:gdLst/>
              <a:ahLst/>
              <a:cxnLst/>
              <a:rect l="l" t="t" r="r" b="b"/>
              <a:pathLst>
                <a:path w="10274" h="4353" extrusionOk="0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62400" y="757150"/>
              <a:ext cx="49900" cy="48275"/>
            </a:xfrm>
            <a:custGeom>
              <a:avLst/>
              <a:gdLst/>
              <a:ahLst/>
              <a:cxnLst/>
              <a:rect l="l" t="t" r="r" b="b"/>
              <a:pathLst>
                <a:path w="1996" h="1931" extrusionOk="0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199650" y="788675"/>
              <a:ext cx="94775" cy="233350"/>
            </a:xfrm>
            <a:custGeom>
              <a:avLst/>
              <a:gdLst/>
              <a:ahLst/>
              <a:cxnLst/>
              <a:rect l="l" t="t" r="r" b="b"/>
              <a:pathLst>
                <a:path w="3791" h="9334" extrusionOk="0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55825" y="943500"/>
              <a:ext cx="1045300" cy="538450"/>
            </a:xfrm>
            <a:custGeom>
              <a:avLst/>
              <a:gdLst/>
              <a:ahLst/>
              <a:cxnLst/>
              <a:rect l="l" t="t" r="r" b="b"/>
              <a:pathLst>
                <a:path w="41812" h="21538" extrusionOk="0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49250" y="989425"/>
              <a:ext cx="435725" cy="435725"/>
            </a:xfrm>
            <a:custGeom>
              <a:avLst/>
              <a:gdLst/>
              <a:ahLst/>
              <a:cxnLst/>
              <a:rect l="l" t="t" r="r" b="b"/>
              <a:pathLst>
                <a:path w="17429" h="17429" extrusionOk="0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8600" y="1098775"/>
              <a:ext cx="217100" cy="217050"/>
            </a:xfrm>
            <a:custGeom>
              <a:avLst/>
              <a:gdLst/>
              <a:ahLst/>
              <a:cxnLst/>
              <a:rect l="l" t="t" r="r" b="b"/>
              <a:pathLst>
                <a:path w="8684" h="8682" extrusionOk="0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555825" y="1078125"/>
              <a:ext cx="1045300" cy="403825"/>
            </a:xfrm>
            <a:custGeom>
              <a:avLst/>
              <a:gdLst/>
              <a:ahLst/>
              <a:cxnLst/>
              <a:rect l="l" t="t" r="r" b="b"/>
              <a:pathLst>
                <a:path w="41812" h="16153" extrusionOk="0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059650" y="1138425"/>
              <a:ext cx="66725" cy="66700"/>
            </a:xfrm>
            <a:custGeom>
              <a:avLst/>
              <a:gdLst/>
              <a:ahLst/>
              <a:cxnLst/>
              <a:rect l="l" t="t" r="r" b="b"/>
              <a:pathLst>
                <a:path w="2669" h="2668" extrusionOk="0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17175" y="997750"/>
              <a:ext cx="106400" cy="58400"/>
            </a:xfrm>
            <a:custGeom>
              <a:avLst/>
              <a:gdLst/>
              <a:ahLst/>
              <a:cxnLst/>
              <a:rect l="l" t="t" r="r" b="b"/>
              <a:pathLst>
                <a:path w="4256" h="2336" extrusionOk="0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330250" y="1044175"/>
              <a:ext cx="160450" cy="107250"/>
            </a:xfrm>
            <a:custGeom>
              <a:avLst/>
              <a:gdLst/>
              <a:ahLst/>
              <a:cxnLst/>
              <a:rect l="l" t="t" r="r" b="b"/>
              <a:pathLst>
                <a:path w="6418" h="4290" extrusionOk="0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96" name="Google Shape;96;p3"/>
            <p:cNvSpPr/>
            <p:nvPr/>
          </p:nvSpPr>
          <p:spPr>
            <a:xfrm>
              <a:off x="5316525" y="2236750"/>
              <a:ext cx="319825" cy="220125"/>
            </a:xfrm>
            <a:custGeom>
              <a:avLst/>
              <a:gdLst/>
              <a:ahLst/>
              <a:cxnLst/>
              <a:rect l="l" t="t" r="r" b="b"/>
              <a:pathLst>
                <a:path w="12793" h="8805" extrusionOk="0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532525" y="2354450"/>
              <a:ext cx="75475" cy="102425"/>
            </a:xfrm>
            <a:custGeom>
              <a:avLst/>
              <a:gdLst/>
              <a:ahLst/>
              <a:cxnLst/>
              <a:rect l="l" t="t" r="r" b="b"/>
              <a:pathLst>
                <a:path w="3019" h="4097" extrusionOk="0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236600" y="2346225"/>
              <a:ext cx="324600" cy="221325"/>
            </a:xfrm>
            <a:custGeom>
              <a:avLst/>
              <a:gdLst/>
              <a:ahLst/>
              <a:cxnLst/>
              <a:rect l="l" t="t" r="r" b="b"/>
              <a:pathLst>
                <a:path w="12984" h="8853" extrusionOk="0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85425" y="2473325"/>
              <a:ext cx="175775" cy="94125"/>
            </a:xfrm>
            <a:custGeom>
              <a:avLst/>
              <a:gdLst/>
              <a:ahLst/>
              <a:cxnLst/>
              <a:rect l="l" t="t" r="r" b="b"/>
              <a:pathLst>
                <a:path w="7031" h="3765" extrusionOk="0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529100" y="2466150"/>
              <a:ext cx="480875" cy="455425"/>
            </a:xfrm>
            <a:custGeom>
              <a:avLst/>
              <a:gdLst/>
              <a:ahLst/>
              <a:cxnLst/>
              <a:rect l="l" t="t" r="r" b="b"/>
              <a:pathLst>
                <a:path w="19235" h="18217" extrusionOk="0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559300" y="2466125"/>
              <a:ext cx="450700" cy="385500"/>
            </a:xfrm>
            <a:custGeom>
              <a:avLst/>
              <a:gdLst/>
              <a:ahLst/>
              <a:cxnLst/>
              <a:rect l="l" t="t" r="r" b="b"/>
              <a:pathLst>
                <a:path w="18028" h="15420" extrusionOk="0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394025" y="2882500"/>
              <a:ext cx="650125" cy="516625"/>
            </a:xfrm>
            <a:custGeom>
              <a:avLst/>
              <a:gdLst/>
              <a:ahLst/>
              <a:cxnLst/>
              <a:rect l="l" t="t" r="r" b="b"/>
              <a:pathLst>
                <a:path w="26005" h="20665" extrusionOk="0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4975" y="2908100"/>
              <a:ext cx="596100" cy="490950"/>
            </a:xfrm>
            <a:custGeom>
              <a:avLst/>
              <a:gdLst/>
              <a:ahLst/>
              <a:cxnLst/>
              <a:rect l="l" t="t" r="r" b="b"/>
              <a:pathLst>
                <a:path w="23844" h="19638" extrusionOk="0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47300" y="2971675"/>
              <a:ext cx="510550" cy="583825"/>
            </a:xfrm>
            <a:custGeom>
              <a:avLst/>
              <a:gdLst/>
              <a:ahLst/>
              <a:cxnLst/>
              <a:rect l="l" t="t" r="r" b="b"/>
              <a:pathLst>
                <a:path w="20422" h="23353" extrusionOk="0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03475" y="3069150"/>
              <a:ext cx="454375" cy="486225"/>
            </a:xfrm>
            <a:custGeom>
              <a:avLst/>
              <a:gdLst/>
              <a:ahLst/>
              <a:cxnLst/>
              <a:rect l="l" t="t" r="r" b="b"/>
              <a:pathLst>
                <a:path w="18175" h="19449" extrusionOk="0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842225" y="2804325"/>
              <a:ext cx="251300" cy="251325"/>
            </a:xfrm>
            <a:custGeom>
              <a:avLst/>
              <a:gdLst/>
              <a:ahLst/>
              <a:cxnLst/>
              <a:rect l="l" t="t" r="r" b="b"/>
              <a:pathLst>
                <a:path w="10052" h="10053" extrusionOk="0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479500" y="2420500"/>
              <a:ext cx="139025" cy="127250"/>
            </a:xfrm>
            <a:custGeom>
              <a:avLst/>
              <a:gdLst/>
              <a:ahLst/>
              <a:cxnLst/>
              <a:rect l="l" t="t" r="r" b="b"/>
              <a:pathLst>
                <a:path w="5561" h="5090" extrusionOk="0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865075" y="2844375"/>
              <a:ext cx="228525" cy="211275"/>
            </a:xfrm>
            <a:custGeom>
              <a:avLst/>
              <a:gdLst/>
              <a:ahLst/>
              <a:cxnLst/>
              <a:rect l="l" t="t" r="r" b="b"/>
              <a:pathLst>
                <a:path w="9141" h="8451" extrusionOk="0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26175" y="2420700"/>
              <a:ext cx="92350" cy="127050"/>
            </a:xfrm>
            <a:custGeom>
              <a:avLst/>
              <a:gdLst/>
              <a:ahLst/>
              <a:cxnLst/>
              <a:rect l="l" t="t" r="r" b="b"/>
              <a:pathLst>
                <a:path w="3694" h="5082" extrusionOk="0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283750" y="3322175"/>
              <a:ext cx="35500" cy="35450"/>
            </a:xfrm>
            <a:custGeom>
              <a:avLst/>
              <a:gdLst/>
              <a:ahLst/>
              <a:cxnLst/>
              <a:rect l="l" t="t" r="r" b="b"/>
              <a:pathLst>
                <a:path w="1420" h="1418" extrusionOk="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261800" y="3241850"/>
              <a:ext cx="35500" cy="35475"/>
            </a:xfrm>
            <a:custGeom>
              <a:avLst/>
              <a:gdLst/>
              <a:ahLst/>
              <a:cxnLst/>
              <a:rect l="l" t="t" r="r" b="b"/>
              <a:pathLst>
                <a:path w="1420" h="1419" extrusionOk="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288850" y="3161550"/>
              <a:ext cx="35475" cy="35500"/>
            </a:xfrm>
            <a:custGeom>
              <a:avLst/>
              <a:gdLst/>
              <a:ahLst/>
              <a:cxnLst/>
              <a:rect l="l" t="t" r="r" b="b"/>
              <a:pathLst>
                <a:path w="1419" h="1420" extrusionOk="0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959025" y="282160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511325" y="2496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565550" y="2439125"/>
              <a:ext cx="17775" cy="17800"/>
            </a:xfrm>
            <a:custGeom>
              <a:avLst/>
              <a:gdLst/>
              <a:ahLst/>
              <a:cxnLst/>
              <a:rect l="l" t="t" r="r" b="b"/>
              <a:pathLst>
                <a:path w="711" h="712" extrusionOk="0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920700" y="3006950"/>
              <a:ext cx="18650" cy="17750"/>
            </a:xfrm>
            <a:custGeom>
              <a:avLst/>
              <a:gdLst/>
              <a:ahLst/>
              <a:cxnLst/>
              <a:rect l="l" t="t" r="r" b="b"/>
              <a:pathLst>
                <a:path w="746" h="710" extrusionOk="0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887100" y="2978700"/>
              <a:ext cx="18675" cy="17750"/>
            </a:xfrm>
            <a:custGeom>
              <a:avLst/>
              <a:gdLst/>
              <a:ahLst/>
              <a:cxnLst/>
              <a:rect l="l" t="t" r="r" b="b"/>
              <a:pathLst>
                <a:path w="747" h="710" extrusionOk="0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906000" y="2839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863425" y="2877525"/>
              <a:ext cx="39675" cy="82050"/>
            </a:xfrm>
            <a:custGeom>
              <a:avLst/>
              <a:gdLst/>
              <a:ahLst/>
              <a:cxnLst/>
              <a:rect l="l" t="t" r="r" b="b"/>
              <a:pathLst>
                <a:path w="1587" h="3282" extrusionOk="0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505825" y="2449625"/>
              <a:ext cx="25700" cy="30025"/>
            </a:xfrm>
            <a:custGeom>
              <a:avLst/>
              <a:gdLst/>
              <a:ahLst/>
              <a:cxnLst/>
              <a:rect l="l" t="t" r="r" b="b"/>
              <a:pathLst>
                <a:path w="1028" h="1201" extrusionOk="0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316525" y="3096625"/>
              <a:ext cx="81050" cy="51125"/>
            </a:xfrm>
            <a:custGeom>
              <a:avLst/>
              <a:gdLst/>
              <a:ahLst/>
              <a:cxnLst/>
              <a:rect l="l" t="t" r="r" b="b"/>
              <a:pathLst>
                <a:path w="3242" h="2045" extrusionOk="0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419900" y="3083675"/>
              <a:ext cx="96200" cy="28275"/>
            </a:xfrm>
            <a:custGeom>
              <a:avLst/>
              <a:gdLst/>
              <a:ahLst/>
              <a:cxnLst/>
              <a:rect l="l" t="t" r="r" b="b"/>
              <a:pathLst>
                <a:path w="3848" h="1131" extrusionOk="0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079250" y="2925400"/>
              <a:ext cx="197550" cy="176800"/>
            </a:xfrm>
            <a:custGeom>
              <a:avLst/>
              <a:gdLst/>
              <a:ahLst/>
              <a:cxnLst/>
              <a:rect l="l" t="t" r="r" b="b"/>
              <a:pathLst>
                <a:path w="7902" h="7072" extrusionOk="0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49475" y="2851150"/>
              <a:ext cx="91625" cy="56675"/>
            </a:xfrm>
            <a:custGeom>
              <a:avLst/>
              <a:gdLst/>
              <a:ahLst/>
              <a:cxnLst/>
              <a:rect l="l" t="t" r="r" b="b"/>
              <a:pathLst>
                <a:path w="3665" h="2267" extrusionOk="0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792550" y="2498975"/>
              <a:ext cx="256800" cy="246575"/>
            </a:xfrm>
            <a:custGeom>
              <a:avLst/>
              <a:gdLst/>
              <a:ahLst/>
              <a:cxnLst/>
              <a:rect l="l" t="t" r="r" b="b"/>
              <a:pathLst>
                <a:path w="10272" h="9863" extrusionOk="0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981125" y="2552925"/>
              <a:ext cx="178575" cy="178250"/>
            </a:xfrm>
            <a:custGeom>
              <a:avLst/>
              <a:gdLst/>
              <a:ahLst/>
              <a:cxnLst/>
              <a:rect l="l" t="t" r="r" b="b"/>
              <a:pathLst>
                <a:path w="7143" h="7130" extrusionOk="0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045250" y="2756575"/>
              <a:ext cx="111725" cy="108050"/>
            </a:xfrm>
            <a:custGeom>
              <a:avLst/>
              <a:gdLst/>
              <a:ahLst/>
              <a:cxnLst/>
              <a:rect l="l" t="t" r="r" b="b"/>
              <a:pathLst>
                <a:path w="4469" h="4322" extrusionOk="0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8" name="Google Shape;128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31" name="Google Shape;131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3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55" name="Google Shape;155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79" name="Google Shape;179;p3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3"/>
          <p:cNvSpPr txBox="1">
            <a:spLocks noGrp="1"/>
          </p:cNvSpPr>
          <p:nvPr>
            <p:ph type="title" hasCustomPrompt="1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t>xx%</a:t>
            </a:r>
          </a:p>
        </p:txBody>
      </p:sp>
      <p:sp>
        <p:nvSpPr>
          <p:cNvPr id="185" name="Google Shape;185;p3"/>
          <p:cNvSpPr txBox="1">
            <a:spLocks noGrp="1"/>
          </p:cNvSpPr>
          <p:nvPr>
            <p:ph type="subTitle" idx="1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"/>
          <p:cNvSpPr txBox="1">
            <a:spLocks noGrp="1"/>
          </p:cNvSpPr>
          <p:nvPr>
            <p:ph type="title" idx="2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MAIN_POINT_1">
    <p:bg>
      <p:bgPr>
        <a:solidFill>
          <a:schemeClr val="accent2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APTION_ONLY_1">
    <p:bg>
      <p:bgPr>
        <a:solidFill>
          <a:schemeClr val="dk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205" name="Google Shape;205;p5"/>
            <p:cNvSpPr/>
            <p:nvPr/>
          </p:nvSpPr>
          <p:spPr>
            <a:xfrm>
              <a:off x="1978763" y="3581000"/>
              <a:ext cx="283125" cy="611275"/>
            </a:xfrm>
            <a:custGeom>
              <a:avLst/>
              <a:gdLst/>
              <a:ahLst/>
              <a:cxnLst/>
              <a:rect l="l" t="t" r="r" b="b"/>
              <a:pathLst>
                <a:path w="11325" h="24451" extrusionOk="0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70463" y="2129550"/>
              <a:ext cx="1719150" cy="2495075"/>
            </a:xfrm>
            <a:custGeom>
              <a:avLst/>
              <a:gdLst/>
              <a:ahLst/>
              <a:cxnLst/>
              <a:rect l="l" t="t" r="r" b="b"/>
              <a:pathLst>
                <a:path w="68766" h="99803" extrusionOk="0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53638" y="2044550"/>
              <a:ext cx="1577950" cy="1992025"/>
            </a:xfrm>
            <a:custGeom>
              <a:avLst/>
              <a:gdLst/>
              <a:ahLst/>
              <a:cxnLst/>
              <a:rect l="l" t="t" r="r" b="b"/>
              <a:pathLst>
                <a:path w="63118" h="79681" extrusionOk="0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814813" y="2092400"/>
              <a:ext cx="594475" cy="1037250"/>
            </a:xfrm>
            <a:custGeom>
              <a:avLst/>
              <a:gdLst/>
              <a:ahLst/>
              <a:cxnLst/>
              <a:rect l="l" t="t" r="r" b="b"/>
              <a:pathLst>
                <a:path w="23779" h="41490" extrusionOk="0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667188" y="3815950"/>
              <a:ext cx="166000" cy="201525"/>
            </a:xfrm>
            <a:custGeom>
              <a:avLst/>
              <a:gdLst/>
              <a:ahLst/>
              <a:cxnLst/>
              <a:rect l="l" t="t" r="r" b="b"/>
              <a:pathLst>
                <a:path w="6640" h="8061" extrusionOk="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818413" y="3686950"/>
              <a:ext cx="311500" cy="237750"/>
            </a:xfrm>
            <a:custGeom>
              <a:avLst/>
              <a:gdLst/>
              <a:ahLst/>
              <a:cxnLst/>
              <a:rect l="l" t="t" r="r" b="b"/>
              <a:pathLst>
                <a:path w="12460" h="9510" extrusionOk="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956788" y="3759950"/>
              <a:ext cx="120800" cy="146425"/>
            </a:xfrm>
            <a:custGeom>
              <a:avLst/>
              <a:gdLst/>
              <a:ahLst/>
              <a:cxnLst/>
              <a:rect l="l" t="t" r="r" b="b"/>
              <a:pathLst>
                <a:path w="4832" h="5857" extrusionOk="0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043963" y="3656850"/>
              <a:ext cx="485200" cy="846875"/>
            </a:xfrm>
            <a:custGeom>
              <a:avLst/>
              <a:gdLst/>
              <a:ahLst/>
              <a:cxnLst/>
              <a:rect l="l" t="t" r="r" b="b"/>
              <a:pathLst>
                <a:path w="19408" h="33875" extrusionOk="0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984763" y="3134050"/>
              <a:ext cx="514075" cy="575525"/>
            </a:xfrm>
            <a:custGeom>
              <a:avLst/>
              <a:gdLst/>
              <a:ahLst/>
              <a:cxnLst/>
              <a:rect l="l" t="t" r="r" b="b"/>
              <a:pathLst>
                <a:path w="20563" h="23021" extrusionOk="0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017688" y="3286050"/>
              <a:ext cx="143275" cy="123050"/>
            </a:xfrm>
            <a:custGeom>
              <a:avLst/>
              <a:gdLst/>
              <a:ahLst/>
              <a:cxnLst/>
              <a:rect l="l" t="t" r="r" b="b"/>
              <a:pathLst>
                <a:path w="5731" h="4922" extrusionOk="0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043263" y="3489350"/>
              <a:ext cx="52725" cy="37325"/>
            </a:xfrm>
            <a:custGeom>
              <a:avLst/>
              <a:gdLst/>
              <a:ahLst/>
              <a:cxnLst/>
              <a:rect l="l" t="t" r="r" b="b"/>
              <a:pathLst>
                <a:path w="2109" h="1493" extrusionOk="0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168588" y="2417475"/>
              <a:ext cx="633775" cy="864125"/>
            </a:xfrm>
            <a:custGeom>
              <a:avLst/>
              <a:gdLst/>
              <a:ahLst/>
              <a:cxnLst/>
              <a:rect l="l" t="t" r="r" b="b"/>
              <a:pathLst>
                <a:path w="25351" h="34565" extrusionOk="0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168188" y="3231025"/>
              <a:ext cx="272750" cy="426175"/>
            </a:xfrm>
            <a:custGeom>
              <a:avLst/>
              <a:gdLst/>
              <a:ahLst/>
              <a:cxnLst/>
              <a:rect l="l" t="t" r="r" b="b"/>
              <a:pathLst>
                <a:path w="10910" h="17047" extrusionOk="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244713" y="3319575"/>
              <a:ext cx="166300" cy="262000"/>
            </a:xfrm>
            <a:custGeom>
              <a:avLst/>
              <a:gdLst/>
              <a:ahLst/>
              <a:cxnLst/>
              <a:rect l="l" t="t" r="r" b="b"/>
              <a:pathLst>
                <a:path w="6652" h="10480" extrusionOk="0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334663" y="3359550"/>
              <a:ext cx="47275" cy="42950"/>
            </a:xfrm>
            <a:custGeom>
              <a:avLst/>
              <a:gdLst/>
              <a:ahLst/>
              <a:cxnLst/>
              <a:rect l="l" t="t" r="r" b="b"/>
              <a:pathLst>
                <a:path w="1891" h="1718" extrusionOk="0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319513" y="3438625"/>
              <a:ext cx="26800" cy="24475"/>
            </a:xfrm>
            <a:custGeom>
              <a:avLst/>
              <a:gdLst/>
              <a:ahLst/>
              <a:cxnLst/>
              <a:rect l="l" t="t" r="r" b="b"/>
              <a:pathLst>
                <a:path w="1072" h="979" extrusionOk="0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270588" y="3484500"/>
              <a:ext cx="58025" cy="41050"/>
            </a:xfrm>
            <a:custGeom>
              <a:avLst/>
              <a:gdLst/>
              <a:ahLst/>
              <a:cxnLst/>
              <a:rect l="l" t="t" r="r" b="b"/>
              <a:pathLst>
                <a:path w="2321" h="1642" extrusionOk="0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72263" y="3603325"/>
              <a:ext cx="97025" cy="82275"/>
            </a:xfrm>
            <a:custGeom>
              <a:avLst/>
              <a:gdLst/>
              <a:ahLst/>
              <a:cxnLst/>
              <a:rect l="l" t="t" r="r" b="b"/>
              <a:pathLst>
                <a:path w="3881" h="3291" extrusionOk="0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53913" y="2583100"/>
              <a:ext cx="538625" cy="473225"/>
            </a:xfrm>
            <a:custGeom>
              <a:avLst/>
              <a:gdLst/>
              <a:ahLst/>
              <a:cxnLst/>
              <a:rect l="l" t="t" r="r" b="b"/>
              <a:pathLst>
                <a:path w="21545" h="18929" extrusionOk="0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98313" y="2678600"/>
              <a:ext cx="337550" cy="328900"/>
            </a:xfrm>
            <a:custGeom>
              <a:avLst/>
              <a:gdLst/>
              <a:ahLst/>
              <a:cxnLst/>
              <a:rect l="l" t="t" r="r" b="b"/>
              <a:pathLst>
                <a:path w="13502" h="13156" extrusionOk="0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53363" y="2764700"/>
              <a:ext cx="145025" cy="141375"/>
            </a:xfrm>
            <a:custGeom>
              <a:avLst/>
              <a:gdLst/>
              <a:ahLst/>
              <a:cxnLst/>
              <a:rect l="l" t="t" r="r" b="b"/>
              <a:pathLst>
                <a:path w="5801" h="5655" extrusionOk="0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55138" y="2044550"/>
              <a:ext cx="1476450" cy="1992025"/>
            </a:xfrm>
            <a:custGeom>
              <a:avLst/>
              <a:gdLst/>
              <a:ahLst/>
              <a:cxnLst/>
              <a:rect l="l" t="t" r="r" b="b"/>
              <a:pathLst>
                <a:path w="59058" h="79681" extrusionOk="0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589063" y="3280975"/>
              <a:ext cx="130450" cy="107200"/>
            </a:xfrm>
            <a:custGeom>
              <a:avLst/>
              <a:gdLst/>
              <a:ahLst/>
              <a:cxnLst/>
              <a:rect l="l" t="t" r="r" b="b"/>
              <a:pathLst>
                <a:path w="5218" h="4288" extrusionOk="0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796038" y="2713375"/>
              <a:ext cx="94475" cy="84300"/>
            </a:xfrm>
            <a:custGeom>
              <a:avLst/>
              <a:gdLst/>
              <a:ahLst/>
              <a:cxnLst/>
              <a:rect l="l" t="t" r="r" b="b"/>
              <a:pathLst>
                <a:path w="3779" h="3372" extrusionOk="0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816788" y="273192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2081738" y="2806700"/>
              <a:ext cx="94525" cy="84250"/>
            </a:xfrm>
            <a:custGeom>
              <a:avLst/>
              <a:gdLst/>
              <a:ahLst/>
              <a:cxnLst/>
              <a:rect l="l" t="t" r="r" b="b"/>
              <a:pathLst>
                <a:path w="3781" h="3370" extrusionOk="0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102538" y="282517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990238" y="2285925"/>
              <a:ext cx="94500" cy="84275"/>
            </a:xfrm>
            <a:custGeom>
              <a:avLst/>
              <a:gdLst/>
              <a:ahLst/>
              <a:cxnLst/>
              <a:rect l="l" t="t" r="r" b="b"/>
              <a:pathLst>
                <a:path w="3780" h="3371" extrusionOk="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011013" y="2304450"/>
              <a:ext cx="52950" cy="47225"/>
            </a:xfrm>
            <a:custGeom>
              <a:avLst/>
              <a:gdLst/>
              <a:ahLst/>
              <a:cxnLst/>
              <a:rect l="l" t="t" r="r" b="b"/>
              <a:pathLst>
                <a:path w="2118" h="1889" extrusionOk="0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532613" y="2067425"/>
              <a:ext cx="94500" cy="84250"/>
            </a:xfrm>
            <a:custGeom>
              <a:avLst/>
              <a:gdLst/>
              <a:ahLst/>
              <a:cxnLst/>
              <a:rect l="l" t="t" r="r" b="b"/>
              <a:pathLst>
                <a:path w="3780" h="3370" extrusionOk="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553413" y="2085975"/>
              <a:ext cx="52950" cy="47250"/>
            </a:xfrm>
            <a:custGeom>
              <a:avLst/>
              <a:gdLst/>
              <a:ahLst/>
              <a:cxnLst/>
              <a:rect l="l" t="t" r="r" b="b"/>
              <a:pathLst>
                <a:path w="2118" h="1890" extrusionOk="0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33213" y="3885425"/>
              <a:ext cx="94475" cy="84275"/>
            </a:xfrm>
            <a:custGeom>
              <a:avLst/>
              <a:gdLst/>
              <a:ahLst/>
              <a:cxnLst/>
              <a:rect l="l" t="t" r="r" b="b"/>
              <a:pathLst>
                <a:path w="3779" h="3371" extrusionOk="0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53863" y="3903950"/>
              <a:ext cx="53075" cy="47225"/>
            </a:xfrm>
            <a:custGeom>
              <a:avLst/>
              <a:gdLst/>
              <a:ahLst/>
              <a:cxnLst/>
              <a:rect l="l" t="t" r="r" b="b"/>
              <a:pathLst>
                <a:path w="2123" h="1889" extrusionOk="0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1488" y="2338175"/>
              <a:ext cx="353350" cy="161300"/>
            </a:xfrm>
            <a:custGeom>
              <a:avLst/>
              <a:gdLst/>
              <a:ahLst/>
              <a:cxnLst/>
              <a:rect l="l" t="t" r="r" b="b"/>
              <a:pathLst>
                <a:path w="14134" h="6452" extrusionOk="0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41713" y="2374850"/>
              <a:ext cx="33100" cy="47775"/>
            </a:xfrm>
            <a:custGeom>
              <a:avLst/>
              <a:gdLst/>
              <a:ahLst/>
              <a:cxnLst/>
              <a:rect l="l" t="t" r="r" b="b"/>
              <a:pathLst>
                <a:path w="1324" h="1911" extrusionOk="0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973313" y="2371400"/>
              <a:ext cx="25300" cy="39225"/>
            </a:xfrm>
            <a:custGeom>
              <a:avLst/>
              <a:gdLst/>
              <a:ahLst/>
              <a:cxnLst/>
              <a:rect l="l" t="t" r="r" b="b"/>
              <a:pathLst>
                <a:path w="1012" h="1569" extrusionOk="0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003813" y="2362850"/>
              <a:ext cx="28525" cy="39300"/>
            </a:xfrm>
            <a:custGeom>
              <a:avLst/>
              <a:gdLst/>
              <a:ahLst/>
              <a:cxnLst/>
              <a:rect l="l" t="t" r="r" b="b"/>
              <a:pathLst>
                <a:path w="1141" h="1572" extrusionOk="0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328188" y="3391125"/>
              <a:ext cx="94550" cy="84250"/>
            </a:xfrm>
            <a:custGeom>
              <a:avLst/>
              <a:gdLst/>
              <a:ahLst/>
              <a:cxnLst/>
              <a:rect l="l" t="t" r="r" b="b"/>
              <a:pathLst>
                <a:path w="3782" h="3370" extrusionOk="0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348963" y="3409625"/>
              <a:ext cx="53000" cy="47250"/>
            </a:xfrm>
            <a:custGeom>
              <a:avLst/>
              <a:gdLst/>
              <a:ahLst/>
              <a:cxnLst/>
              <a:rect l="l" t="t" r="r" b="b"/>
              <a:pathLst>
                <a:path w="2120" h="1890" extrusionOk="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5"/>
          <p:cNvGrpSpPr/>
          <p:nvPr/>
        </p:nvGrpSpPr>
        <p:grpSpPr>
          <a:xfrm rot="401786">
            <a:off x="1610189" y="3211662"/>
            <a:ext cx="1039046" cy="1489737"/>
            <a:chOff x="6224263" y="1126225"/>
            <a:chExt cx="1156125" cy="1657600"/>
          </a:xfrm>
        </p:grpSpPr>
        <p:sp>
          <p:nvSpPr>
            <p:cNvPr id="245" name="Google Shape;245;p5"/>
            <p:cNvSpPr/>
            <p:nvPr/>
          </p:nvSpPr>
          <p:spPr>
            <a:xfrm>
              <a:off x="6534363" y="1126225"/>
              <a:ext cx="426675" cy="954650"/>
            </a:xfrm>
            <a:custGeom>
              <a:avLst/>
              <a:gdLst/>
              <a:ahLst/>
              <a:cxnLst/>
              <a:rect l="l" t="t" r="r" b="b"/>
              <a:pathLst>
                <a:path w="17067" h="38186" extrusionOk="0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531963" y="1127100"/>
              <a:ext cx="426675" cy="843725"/>
            </a:xfrm>
            <a:custGeom>
              <a:avLst/>
              <a:gdLst/>
              <a:ahLst/>
              <a:cxnLst/>
              <a:rect l="l" t="t" r="r" b="b"/>
              <a:pathLst>
                <a:path w="17067" h="33749" extrusionOk="0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2713" y="1907250"/>
              <a:ext cx="491800" cy="65100"/>
            </a:xfrm>
            <a:custGeom>
              <a:avLst/>
              <a:gdLst/>
              <a:ahLst/>
              <a:cxnLst/>
              <a:rect l="l" t="t" r="r" b="b"/>
              <a:pathLst>
                <a:path w="19672" h="2604" extrusionOk="0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6601988" y="1445000"/>
              <a:ext cx="122300" cy="472650"/>
            </a:xfrm>
            <a:custGeom>
              <a:avLst/>
              <a:gdLst/>
              <a:ahLst/>
              <a:cxnLst/>
              <a:rect l="l" t="t" r="r" b="b"/>
              <a:pathLst>
                <a:path w="4892" h="18906" extrusionOk="0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75813" y="1405675"/>
              <a:ext cx="75900" cy="75900"/>
            </a:xfrm>
            <a:custGeom>
              <a:avLst/>
              <a:gdLst/>
              <a:ahLst/>
              <a:cxnLst/>
              <a:rect l="l" t="t" r="r" b="b"/>
              <a:pathLst>
                <a:path w="3036" h="3036" extrusionOk="0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769038" y="1445975"/>
              <a:ext cx="122300" cy="472625"/>
            </a:xfrm>
            <a:custGeom>
              <a:avLst/>
              <a:gdLst/>
              <a:ahLst/>
              <a:cxnLst/>
              <a:rect l="l" t="t" r="r" b="b"/>
              <a:pathLst>
                <a:path w="4892" h="18905" extrusionOk="0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841613" y="1406625"/>
              <a:ext cx="75950" cy="75950"/>
            </a:xfrm>
            <a:custGeom>
              <a:avLst/>
              <a:gdLst/>
              <a:ahLst/>
              <a:cxnLst/>
              <a:rect l="l" t="t" r="r" b="b"/>
              <a:pathLst>
                <a:path w="3038" h="3038" extrusionOk="0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873963" y="1595150"/>
              <a:ext cx="50350" cy="45850"/>
            </a:xfrm>
            <a:custGeom>
              <a:avLst/>
              <a:gdLst/>
              <a:ahLst/>
              <a:cxnLst/>
              <a:rect l="l" t="t" r="r" b="b"/>
              <a:pathLst>
                <a:path w="2014" h="1834" extrusionOk="0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883163" y="1281750"/>
              <a:ext cx="40850" cy="251875"/>
            </a:xfrm>
            <a:custGeom>
              <a:avLst/>
              <a:gdLst/>
              <a:ahLst/>
              <a:cxnLst/>
              <a:rect l="l" t="t" r="r" b="b"/>
              <a:pathLst>
                <a:path w="1634" h="10075" extrusionOk="0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734838" y="1418750"/>
              <a:ext cx="20775" cy="492350"/>
            </a:xfrm>
            <a:custGeom>
              <a:avLst/>
              <a:gdLst/>
              <a:ahLst/>
              <a:cxnLst/>
              <a:rect l="l" t="t" r="r" b="b"/>
              <a:pathLst>
                <a:path w="831" h="19694" extrusionOk="0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705888" y="1349300"/>
              <a:ext cx="78400" cy="71400"/>
            </a:xfrm>
            <a:custGeom>
              <a:avLst/>
              <a:gdLst/>
              <a:ahLst/>
              <a:cxnLst/>
              <a:rect l="l" t="t" r="r" b="b"/>
              <a:pathLst>
                <a:path w="3136" h="2856" extrusionOk="0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664838" y="206772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664838" y="213977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389988" y="2164600"/>
              <a:ext cx="699075" cy="231950"/>
            </a:xfrm>
            <a:custGeom>
              <a:avLst/>
              <a:gdLst/>
              <a:ahLst/>
              <a:cxnLst/>
              <a:rect l="l" t="t" r="r" b="b"/>
              <a:pathLst>
                <a:path w="27963" h="9278" extrusionOk="0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6885563" y="2258875"/>
              <a:ext cx="110450" cy="110450"/>
            </a:xfrm>
            <a:custGeom>
              <a:avLst/>
              <a:gdLst/>
              <a:ahLst/>
              <a:cxnLst/>
              <a:rect l="l" t="t" r="r" b="b"/>
              <a:pathLst>
                <a:path w="4418" h="4418" extrusionOk="0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444563" y="2290800"/>
              <a:ext cx="248975" cy="64800"/>
            </a:xfrm>
            <a:custGeom>
              <a:avLst/>
              <a:gdLst/>
              <a:ahLst/>
              <a:cxnLst/>
              <a:rect l="l" t="t" r="r" b="b"/>
              <a:pathLst>
                <a:path w="9959" h="2592" extrusionOk="0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447963" y="2232825"/>
              <a:ext cx="64775" cy="30725"/>
            </a:xfrm>
            <a:custGeom>
              <a:avLst/>
              <a:gdLst/>
              <a:ahLst/>
              <a:cxnLst/>
              <a:rect l="l" t="t" r="r" b="b"/>
              <a:pathLst>
                <a:path w="2591" h="1229" extrusionOk="0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363888" y="2251400"/>
              <a:ext cx="233200" cy="229175"/>
            </a:xfrm>
            <a:custGeom>
              <a:avLst/>
              <a:gdLst/>
              <a:ahLst/>
              <a:cxnLst/>
              <a:rect l="l" t="t" r="r" b="b"/>
              <a:pathLst>
                <a:path w="9328" h="9167" extrusionOk="0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298888" y="2559200"/>
              <a:ext cx="78825" cy="77800"/>
            </a:xfrm>
            <a:custGeom>
              <a:avLst/>
              <a:gdLst/>
              <a:ahLst/>
              <a:cxnLst/>
              <a:rect l="l" t="t" r="r" b="b"/>
              <a:pathLst>
                <a:path w="3153" h="3112" extrusionOk="0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27643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63125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6404338" y="2559200"/>
              <a:ext cx="78725" cy="77800"/>
            </a:xfrm>
            <a:custGeom>
              <a:avLst/>
              <a:gdLst/>
              <a:ahLst/>
              <a:cxnLst/>
              <a:rect l="l" t="t" r="r" b="b"/>
              <a:pathLst>
                <a:path w="3149" h="3112" extrusionOk="0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402563" y="2640275"/>
              <a:ext cx="105725" cy="10225"/>
            </a:xfrm>
            <a:custGeom>
              <a:avLst/>
              <a:gdLst/>
              <a:ahLst/>
              <a:cxnLst/>
              <a:rect l="l" t="t" r="r" b="b"/>
              <a:pathLst>
                <a:path w="4229" h="409" extrusionOk="0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390638" y="2647850"/>
              <a:ext cx="78800" cy="77775"/>
            </a:xfrm>
            <a:custGeom>
              <a:avLst/>
              <a:gdLst/>
              <a:ahLst/>
              <a:cxnLst/>
              <a:rect l="l" t="t" r="r" b="b"/>
              <a:pathLst>
                <a:path w="3152" h="3111" extrusionOk="0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388938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6224263" y="2492250"/>
              <a:ext cx="331750" cy="291575"/>
            </a:xfrm>
            <a:custGeom>
              <a:avLst/>
              <a:gdLst/>
              <a:ahLst/>
              <a:cxnLst/>
              <a:rect l="l" t="t" r="r" b="b"/>
              <a:pathLst>
                <a:path w="13270" h="11663" extrusionOk="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368463" y="2442950"/>
              <a:ext cx="47750" cy="181150"/>
            </a:xfrm>
            <a:custGeom>
              <a:avLst/>
              <a:gdLst/>
              <a:ahLst/>
              <a:cxnLst/>
              <a:rect l="l" t="t" r="r" b="b"/>
              <a:pathLst>
                <a:path w="1910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362838" y="2431000"/>
              <a:ext cx="56425" cy="56425"/>
            </a:xfrm>
            <a:custGeom>
              <a:avLst/>
              <a:gdLst/>
              <a:ahLst/>
              <a:cxnLst/>
              <a:rect l="l" t="t" r="r" b="b"/>
              <a:pathLst>
                <a:path w="2257" h="2257" extrusionOk="0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361638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7029513" y="2282650"/>
              <a:ext cx="219525" cy="215750"/>
            </a:xfrm>
            <a:custGeom>
              <a:avLst/>
              <a:gdLst/>
              <a:ahLst/>
              <a:cxnLst/>
              <a:rect l="l" t="t" r="r" b="b"/>
              <a:pathLst>
                <a:path w="8781" h="8630" extrusionOk="0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235988" y="2572400"/>
              <a:ext cx="74125" cy="73225"/>
            </a:xfrm>
            <a:custGeom>
              <a:avLst/>
              <a:gdLst/>
              <a:ahLst/>
              <a:cxnLst/>
              <a:rect l="l" t="t" r="r" b="b"/>
              <a:pathLst>
                <a:path w="2965" h="2929" extrusionOk="0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7231838" y="2648675"/>
              <a:ext cx="99575" cy="9700"/>
            </a:xfrm>
            <a:custGeom>
              <a:avLst/>
              <a:gdLst/>
              <a:ahLst/>
              <a:cxnLst/>
              <a:rect l="l" t="t" r="r" b="b"/>
              <a:pathLst>
                <a:path w="3983" h="388" extrusionOk="0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223163" y="2655875"/>
              <a:ext cx="74150" cy="73200"/>
            </a:xfrm>
            <a:custGeom>
              <a:avLst/>
              <a:gdLst/>
              <a:ahLst/>
              <a:cxnLst/>
              <a:rect l="l" t="t" r="r" b="b"/>
              <a:pathLst>
                <a:path w="2966" h="2928" extrusionOk="0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7136788" y="2572400"/>
              <a:ext cx="74175" cy="73225"/>
            </a:xfrm>
            <a:custGeom>
              <a:avLst/>
              <a:gdLst/>
              <a:ahLst/>
              <a:cxnLst/>
              <a:rect l="l" t="t" r="r" b="b"/>
              <a:pathLst>
                <a:path w="2967" h="2929" extrusionOk="0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113038" y="2648675"/>
              <a:ext cx="99550" cy="9700"/>
            </a:xfrm>
            <a:custGeom>
              <a:avLst/>
              <a:gdLst/>
              <a:ahLst/>
              <a:cxnLst/>
              <a:rect l="l" t="t" r="r" b="b"/>
              <a:pathLst>
                <a:path w="3982" h="388" extrusionOk="0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149638" y="2655875"/>
              <a:ext cx="74125" cy="73200"/>
            </a:xfrm>
            <a:custGeom>
              <a:avLst/>
              <a:gdLst/>
              <a:ahLst/>
              <a:cxnLst/>
              <a:rect l="l" t="t" r="r" b="b"/>
              <a:pathLst>
                <a:path w="2965" h="2928" extrusionOk="0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215788" y="2651875"/>
              <a:ext cx="9675" cy="99575"/>
            </a:xfrm>
            <a:custGeom>
              <a:avLst/>
              <a:gdLst/>
              <a:ahLst/>
              <a:cxnLst/>
              <a:rect l="l" t="t" r="r" b="b"/>
              <a:pathLst>
                <a:path w="387" h="3983" extrusionOk="0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068138" y="2509350"/>
              <a:ext cx="312250" cy="274450"/>
            </a:xfrm>
            <a:custGeom>
              <a:avLst/>
              <a:gdLst/>
              <a:ahLst/>
              <a:cxnLst/>
              <a:rect l="l" t="t" r="r" b="b"/>
              <a:pathLst>
                <a:path w="12490" h="10978" extrusionOk="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199738" y="2462975"/>
              <a:ext cx="44975" cy="170525"/>
            </a:xfrm>
            <a:custGeom>
              <a:avLst/>
              <a:gdLst/>
              <a:ahLst/>
              <a:cxnLst/>
              <a:rect l="l" t="t" r="r" b="b"/>
              <a:pathLst>
                <a:path w="1799" h="6821" extrusionOk="0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7196838" y="245170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7191188" y="2614900"/>
              <a:ext cx="59925" cy="59925"/>
            </a:xfrm>
            <a:custGeom>
              <a:avLst/>
              <a:gdLst/>
              <a:ahLst/>
              <a:cxnLst/>
              <a:rect l="l" t="t" r="r" b="b"/>
              <a:pathLst>
                <a:path w="2397" h="2397" extrusionOk="0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6769013" y="2248025"/>
              <a:ext cx="39325" cy="198775"/>
            </a:xfrm>
            <a:custGeom>
              <a:avLst/>
              <a:gdLst/>
              <a:ahLst/>
              <a:cxnLst/>
              <a:rect l="l" t="t" r="r" b="b"/>
              <a:pathLst>
                <a:path w="1573" h="7951" extrusionOk="0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695038" y="2559200"/>
              <a:ext cx="78750" cy="77800"/>
            </a:xfrm>
            <a:custGeom>
              <a:avLst/>
              <a:gdLst/>
              <a:ahLst/>
              <a:cxnLst/>
              <a:rect l="l" t="t" r="r" b="b"/>
              <a:pathLst>
                <a:path w="3150" h="3112" extrusionOk="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672513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708663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800413" y="2559200"/>
              <a:ext cx="78775" cy="77800"/>
            </a:xfrm>
            <a:custGeom>
              <a:avLst/>
              <a:gdLst/>
              <a:ahLst/>
              <a:cxnLst/>
              <a:rect l="l" t="t" r="r" b="b"/>
              <a:pathLst>
                <a:path w="3151" h="3112" extrusionOk="0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679868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67867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785063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620363" y="2492250"/>
              <a:ext cx="331775" cy="291575"/>
            </a:xfrm>
            <a:custGeom>
              <a:avLst/>
              <a:gdLst/>
              <a:ahLst/>
              <a:cxnLst/>
              <a:rect l="l" t="t" r="r" b="b"/>
              <a:pathLst>
                <a:path w="13271" h="11663" extrusionOk="0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764538" y="2442950"/>
              <a:ext cx="47775" cy="181150"/>
            </a:xfrm>
            <a:custGeom>
              <a:avLst/>
              <a:gdLst/>
              <a:ahLst/>
              <a:cxnLst/>
              <a:rect l="l" t="t" r="r" b="b"/>
              <a:pathLst>
                <a:path w="1911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758963" y="2431000"/>
              <a:ext cx="56450" cy="56425"/>
            </a:xfrm>
            <a:custGeom>
              <a:avLst/>
              <a:gdLst/>
              <a:ahLst/>
              <a:cxnLst/>
              <a:rect l="l" t="t" r="r" b="b"/>
              <a:pathLst>
                <a:path w="2258" h="2257" extrusionOk="0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757713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579038" y="1203475"/>
              <a:ext cx="66775" cy="51825"/>
            </a:xfrm>
            <a:custGeom>
              <a:avLst/>
              <a:gdLst/>
              <a:ahLst/>
              <a:cxnLst/>
              <a:rect l="l" t="t" r="r" b="b"/>
              <a:pathLst>
                <a:path w="2671" h="2073" extrusionOk="0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665963" y="1249275"/>
              <a:ext cx="50100" cy="38900"/>
            </a:xfrm>
            <a:custGeom>
              <a:avLst/>
              <a:gdLst/>
              <a:ahLst/>
              <a:cxnLst/>
              <a:rect l="l" t="t" r="r" b="b"/>
              <a:pathLst>
                <a:path w="2004" h="1556" extrusionOk="0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873263" y="2047225"/>
              <a:ext cx="45975" cy="38825"/>
            </a:xfrm>
            <a:custGeom>
              <a:avLst/>
              <a:gdLst/>
              <a:ahLst/>
              <a:cxnLst/>
              <a:rect l="l" t="t" r="r" b="b"/>
              <a:pathLst>
                <a:path w="1839" h="1553" extrusionOk="0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1" name="Google Shape;301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03" name="Google Shape;303;p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04" name="Google Shape;304;p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5" name="Google Shape;305;p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06" name="Google Shape;306;p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2" name="Google Shape;312;p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13" name="Google Shape;313;p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4" name="Google Shape;314;p5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5" name="Google Shape;315;p5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6" name="Google Shape;316;p5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"/>
          <p:cNvSpPr txBox="1">
            <a:spLocks noGrp="1"/>
          </p:cNvSpPr>
          <p:nvPr>
            <p:ph type="subTitle" idx="4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22" name="Google Shape;322;p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23" name="Google Shape;323;p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4" name="Google Shape;324;p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25" name="Google Shape;325;p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31" name="Google Shape;331;p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32" name="Google Shape;332;p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37" name="Google Shape;337;p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38" name="Google Shape;338;p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9" name="Google Shape;339;p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40" name="Google Shape;340;p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6" name="Google Shape;346;p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47" name="Google Shape;347;p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8" name="Google Shape;348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7"/>
          <p:cNvSpPr txBox="1">
            <a:spLocks noGrp="1"/>
          </p:cNvSpPr>
          <p:nvPr>
            <p:ph type="subTitle" idx="1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9"/>
          <p:cNvGrpSpPr/>
          <p:nvPr/>
        </p:nvGrpSpPr>
        <p:grpSpPr>
          <a:xfrm rot="-338463">
            <a:off x="2050912" y="191733"/>
            <a:ext cx="1355008" cy="1170650"/>
            <a:chOff x="2916888" y="3536925"/>
            <a:chExt cx="1354950" cy="1170600"/>
          </a:xfrm>
        </p:grpSpPr>
        <p:sp>
          <p:nvSpPr>
            <p:cNvPr id="404" name="Google Shape;404;p9"/>
            <p:cNvSpPr/>
            <p:nvPr/>
          </p:nvSpPr>
          <p:spPr>
            <a:xfrm>
              <a:off x="3216663" y="3922625"/>
              <a:ext cx="784850" cy="784850"/>
            </a:xfrm>
            <a:custGeom>
              <a:avLst/>
              <a:gdLst/>
              <a:ahLst/>
              <a:cxnLst/>
              <a:rect l="l" t="t" r="r" b="b"/>
              <a:pathLst>
                <a:path w="31394" h="31394" extrusionOk="0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503263" y="3922625"/>
              <a:ext cx="216075" cy="784900"/>
            </a:xfrm>
            <a:custGeom>
              <a:avLst/>
              <a:gdLst/>
              <a:ahLst/>
              <a:cxnLst/>
              <a:rect l="l" t="t" r="r" b="b"/>
              <a:pathLst>
                <a:path w="8643" h="31396" extrusionOk="0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763363" y="3954175"/>
              <a:ext cx="52950" cy="721725"/>
            </a:xfrm>
            <a:custGeom>
              <a:avLst/>
              <a:gdLst/>
              <a:ahLst/>
              <a:cxnLst/>
              <a:rect l="l" t="t" r="r" b="b"/>
              <a:pathLst>
                <a:path w="2118" h="28869" extrusionOk="0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229888" y="4077000"/>
              <a:ext cx="749550" cy="467325"/>
            </a:xfrm>
            <a:custGeom>
              <a:avLst/>
              <a:gdLst/>
              <a:ahLst/>
              <a:cxnLst/>
              <a:rect l="l" t="t" r="r" b="b"/>
              <a:pathLst>
                <a:path w="29982" h="18693" extrusionOk="0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47063" y="4076925"/>
              <a:ext cx="360800" cy="467375"/>
            </a:xfrm>
            <a:custGeom>
              <a:avLst/>
              <a:gdLst/>
              <a:ahLst/>
              <a:cxnLst/>
              <a:rect l="l" t="t" r="r" b="b"/>
              <a:pathLst>
                <a:path w="14432" h="18695" extrusionOk="0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3441463" y="4165075"/>
              <a:ext cx="330725" cy="330750"/>
            </a:xfrm>
            <a:custGeom>
              <a:avLst/>
              <a:gdLst/>
              <a:ahLst/>
              <a:cxnLst/>
              <a:rect l="l" t="t" r="r" b="b"/>
              <a:pathLst>
                <a:path w="13229" h="13230" extrusionOk="0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3551763" y="4279775"/>
              <a:ext cx="97050" cy="97000"/>
            </a:xfrm>
            <a:custGeom>
              <a:avLst/>
              <a:gdLst/>
              <a:ahLst/>
              <a:cxnLst/>
              <a:rect l="l" t="t" r="r" b="b"/>
              <a:pathLst>
                <a:path w="3882" h="3880" extrusionOk="0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609088" y="4218025"/>
              <a:ext cx="97000" cy="97025"/>
            </a:xfrm>
            <a:custGeom>
              <a:avLst/>
              <a:gdLst/>
              <a:ahLst/>
              <a:cxnLst/>
              <a:rect l="l" t="t" r="r" b="b"/>
              <a:pathLst>
                <a:path w="3880" h="3881" extrusionOk="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3498788" y="4372925"/>
              <a:ext cx="57450" cy="51775"/>
            </a:xfrm>
            <a:custGeom>
              <a:avLst/>
              <a:gdLst/>
              <a:ahLst/>
              <a:cxnLst/>
              <a:rect l="l" t="t" r="r" b="b"/>
              <a:pathLst>
                <a:path w="2298" h="2071" extrusionOk="0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3570313" y="4403500"/>
              <a:ext cx="55450" cy="25925"/>
            </a:xfrm>
            <a:custGeom>
              <a:avLst/>
              <a:gdLst/>
              <a:ahLst/>
              <a:cxnLst/>
              <a:rect l="l" t="t" r="r" b="b"/>
              <a:pathLst>
                <a:path w="2218" h="1037" extrusionOk="0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4113" y="42976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486563" y="4297675"/>
              <a:ext cx="37825" cy="25925"/>
            </a:xfrm>
            <a:custGeom>
              <a:avLst/>
              <a:gdLst/>
              <a:ahLst/>
              <a:cxnLst/>
              <a:rect l="l" t="t" r="r" b="b"/>
              <a:pathLst>
                <a:path w="1513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410663" y="4279800"/>
              <a:ext cx="61725" cy="61725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624238" y="3705900"/>
              <a:ext cx="647600" cy="538975"/>
            </a:xfrm>
            <a:custGeom>
              <a:avLst/>
              <a:gdLst/>
              <a:ahLst/>
              <a:cxnLst/>
              <a:rect l="l" t="t" r="r" b="b"/>
              <a:pathLst>
                <a:path w="25904" h="21559" extrusionOk="0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549113" y="3536925"/>
              <a:ext cx="585425" cy="660475"/>
            </a:xfrm>
            <a:custGeom>
              <a:avLst/>
              <a:gdLst/>
              <a:ahLst/>
              <a:cxnLst/>
              <a:rect l="l" t="t" r="r" b="b"/>
              <a:pathLst>
                <a:path w="23417" h="26419" extrusionOk="0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942638" y="3712675"/>
              <a:ext cx="647650" cy="538900"/>
            </a:xfrm>
            <a:custGeom>
              <a:avLst/>
              <a:gdLst/>
              <a:ahLst/>
              <a:cxnLst/>
              <a:rect l="l" t="t" r="r" b="b"/>
              <a:pathLst>
                <a:path w="25906" h="21556" extrusionOk="0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079963" y="3536925"/>
              <a:ext cx="585375" cy="660475"/>
            </a:xfrm>
            <a:custGeom>
              <a:avLst/>
              <a:gdLst/>
              <a:ahLst/>
              <a:cxnLst/>
              <a:rect l="l" t="t" r="r" b="b"/>
              <a:pathLst>
                <a:path w="23415" h="26419" extrusionOk="0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318088" y="3702200"/>
              <a:ext cx="57350" cy="57300"/>
            </a:xfrm>
            <a:custGeom>
              <a:avLst/>
              <a:gdLst/>
              <a:ahLst/>
              <a:cxnLst/>
              <a:rect l="l" t="t" r="r" b="b"/>
              <a:pathLst>
                <a:path w="2294" h="2292" extrusionOk="0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916888" y="4037300"/>
              <a:ext cx="88175" cy="88175"/>
            </a:xfrm>
            <a:custGeom>
              <a:avLst/>
              <a:gdLst/>
              <a:ahLst/>
              <a:cxnLst/>
              <a:rect l="l" t="t" r="r" b="b"/>
              <a:pathLst>
                <a:path w="3527" h="3527" extrusionOk="0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886813" y="3777125"/>
              <a:ext cx="66200" cy="66175"/>
            </a:xfrm>
            <a:custGeom>
              <a:avLst/>
              <a:gdLst/>
              <a:ahLst/>
              <a:cxnLst/>
              <a:rect l="l" t="t" r="r" b="b"/>
              <a:pathLst>
                <a:path w="2648" h="2647" extrusionOk="0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4160188" y="3975575"/>
              <a:ext cx="83775" cy="83775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33763" y="4195975"/>
              <a:ext cx="70575" cy="70575"/>
            </a:xfrm>
            <a:custGeom>
              <a:avLst/>
              <a:gdLst/>
              <a:ahLst/>
              <a:cxnLst/>
              <a:rect l="l" t="t" r="r" b="b"/>
              <a:pathLst>
                <a:path w="2823" h="2823" extrusionOk="0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032188" y="4041725"/>
              <a:ext cx="44300" cy="44275"/>
            </a:xfrm>
            <a:custGeom>
              <a:avLst/>
              <a:gdLst/>
              <a:ahLst/>
              <a:cxnLst/>
              <a:rect l="l" t="t" r="r" b="b"/>
              <a:pathLst>
                <a:path w="1772" h="1771" extrusionOk="0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168113" y="4173950"/>
              <a:ext cx="79425" cy="79400"/>
            </a:xfrm>
            <a:custGeom>
              <a:avLst/>
              <a:gdLst/>
              <a:ahLst/>
              <a:cxnLst/>
              <a:rect l="l" t="t" r="r" b="b"/>
              <a:pathLst>
                <a:path w="3177" h="3176" extrusionOk="0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957388" y="4173950"/>
              <a:ext cx="79400" cy="79400"/>
            </a:xfrm>
            <a:custGeom>
              <a:avLst/>
              <a:gdLst/>
              <a:ahLst/>
              <a:cxnLst/>
              <a:rect l="l" t="t" r="r" b="b"/>
              <a:pathLst>
                <a:path w="3176" h="3176" extrusionOk="0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9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430" name="Google Shape;430;p9"/>
            <p:cNvSpPr/>
            <p:nvPr/>
          </p:nvSpPr>
          <p:spPr>
            <a:xfrm>
              <a:off x="5222063" y="4040150"/>
              <a:ext cx="584500" cy="584475"/>
            </a:xfrm>
            <a:custGeom>
              <a:avLst/>
              <a:gdLst/>
              <a:ahLst/>
              <a:cxnLst/>
              <a:rect l="l" t="t" r="r" b="b"/>
              <a:pathLst>
                <a:path w="23380" h="23379" extrusionOk="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551113" y="3987475"/>
              <a:ext cx="979375" cy="473875"/>
            </a:xfrm>
            <a:custGeom>
              <a:avLst/>
              <a:gdLst/>
              <a:ahLst/>
              <a:cxnLst/>
              <a:rect l="l" t="t" r="r" b="b"/>
              <a:pathLst>
                <a:path w="39175" h="18955" extrusionOk="0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832463" y="3987475"/>
              <a:ext cx="979425" cy="473875"/>
            </a:xfrm>
            <a:custGeom>
              <a:avLst/>
              <a:gdLst/>
              <a:ahLst/>
              <a:cxnLst/>
              <a:rect l="l" t="t" r="r" b="b"/>
              <a:pathLst>
                <a:path w="39177" h="18955" extrusionOk="0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4829988" y="4256100"/>
              <a:ext cx="358550" cy="126225"/>
            </a:xfrm>
            <a:custGeom>
              <a:avLst/>
              <a:gdLst/>
              <a:ahLst/>
              <a:cxnLst/>
              <a:rect l="l" t="t" r="r" b="b"/>
              <a:pathLst>
                <a:path w="14342" h="5049" extrusionOk="0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158938" y="4363975"/>
              <a:ext cx="50075" cy="50000"/>
            </a:xfrm>
            <a:custGeom>
              <a:avLst/>
              <a:gdLst/>
              <a:ahLst/>
              <a:cxnLst/>
              <a:rect l="l" t="t" r="r" b="b"/>
              <a:pathLst>
                <a:path w="2003" h="2000" extrusionOk="0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4858888" y="4121800"/>
              <a:ext cx="323800" cy="221000"/>
            </a:xfrm>
            <a:custGeom>
              <a:avLst/>
              <a:gdLst/>
              <a:ahLst/>
              <a:cxnLst/>
              <a:rect l="l" t="t" r="r" b="b"/>
              <a:pathLst>
                <a:path w="12952" h="8840" extrusionOk="0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148388" y="4103275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4882488" y="4079700"/>
              <a:ext cx="602975" cy="244675"/>
            </a:xfrm>
            <a:custGeom>
              <a:avLst/>
              <a:gdLst/>
              <a:ahLst/>
              <a:cxnLst/>
              <a:rect l="l" t="t" r="r" b="b"/>
              <a:pathLst>
                <a:path w="24119" h="9787" extrusionOk="0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5453788" y="4298100"/>
              <a:ext cx="44800" cy="44850"/>
            </a:xfrm>
            <a:custGeom>
              <a:avLst/>
              <a:gdLst/>
              <a:ahLst/>
              <a:cxnLst/>
              <a:rect l="l" t="t" r="r" b="b"/>
              <a:pathLst>
                <a:path w="1792" h="1794" extrusionOk="0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837763" y="4050675"/>
              <a:ext cx="136825" cy="155275"/>
            </a:xfrm>
            <a:custGeom>
              <a:avLst/>
              <a:gdLst/>
              <a:ahLst/>
              <a:cxnLst/>
              <a:rect l="l" t="t" r="r" b="b"/>
              <a:pathLst>
                <a:path w="5473" h="6211" extrusionOk="0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950988" y="4024375"/>
              <a:ext cx="36850" cy="36875"/>
            </a:xfrm>
            <a:custGeom>
              <a:avLst/>
              <a:gdLst/>
              <a:ahLst/>
              <a:cxnLst/>
              <a:rect l="l" t="t" r="r" b="b"/>
              <a:pathLst>
                <a:path w="1474" h="1475" extrusionOk="0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877613" y="40656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820988" y="41849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4819163" y="423760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4842088" y="431865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5306463" y="4042800"/>
              <a:ext cx="94625" cy="339625"/>
            </a:xfrm>
            <a:custGeom>
              <a:avLst/>
              <a:gdLst/>
              <a:ahLst/>
              <a:cxnLst/>
              <a:rect l="l" t="t" r="r" b="b"/>
              <a:pathLst>
                <a:path w="3785" h="13585" extrusionOk="0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5293213" y="4363950"/>
              <a:ext cx="42150" cy="42125"/>
            </a:xfrm>
            <a:custGeom>
              <a:avLst/>
              <a:gdLst/>
              <a:ahLst/>
              <a:cxnLst/>
              <a:rect l="l" t="t" r="r" b="b"/>
              <a:pathLst>
                <a:path w="1686" h="1685" extrusionOk="0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5227388" y="3979675"/>
              <a:ext cx="216550" cy="249950"/>
            </a:xfrm>
            <a:custGeom>
              <a:avLst/>
              <a:gdLst/>
              <a:ahLst/>
              <a:cxnLst/>
              <a:rect l="l" t="t" r="r" b="b"/>
              <a:pathLst>
                <a:path w="8662" h="9998" extrusionOk="0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422163" y="4205950"/>
              <a:ext cx="44850" cy="44825"/>
            </a:xfrm>
            <a:custGeom>
              <a:avLst/>
              <a:gdLst/>
              <a:ahLst/>
              <a:cxnLst/>
              <a:rect l="l" t="t" r="r" b="b"/>
              <a:pathLst>
                <a:path w="1794" h="1793" extrusionOk="0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5080063" y="3992775"/>
              <a:ext cx="247425" cy="52575"/>
            </a:xfrm>
            <a:custGeom>
              <a:avLst/>
              <a:gdLst/>
              <a:ahLst/>
              <a:cxnLst/>
              <a:rect l="l" t="t" r="r" b="b"/>
              <a:pathLst>
                <a:path w="9897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303763" y="4024300"/>
              <a:ext cx="34250" cy="34300"/>
            </a:xfrm>
            <a:custGeom>
              <a:avLst/>
              <a:gdLst/>
              <a:ahLst/>
              <a:cxnLst/>
              <a:rect l="l" t="t" r="r" b="b"/>
              <a:pathLst>
                <a:path w="1370" h="1372" extrusionOk="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5568263" y="40294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725763" y="40294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5704338" y="43948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5377113" y="40278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5517788" y="4445350"/>
              <a:ext cx="34300" cy="34250"/>
            </a:xfrm>
            <a:custGeom>
              <a:avLst/>
              <a:gdLst/>
              <a:ahLst/>
              <a:cxnLst/>
              <a:rect l="l" t="t" r="r" b="b"/>
              <a:pathLst>
                <a:path w="1372" h="1370" extrusionOk="0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5065188" y="3967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218113" y="39616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5523513" y="4052550"/>
              <a:ext cx="74750" cy="413375"/>
            </a:xfrm>
            <a:custGeom>
              <a:avLst/>
              <a:gdLst/>
              <a:ahLst/>
              <a:cxnLst/>
              <a:rect l="l" t="t" r="r" b="b"/>
              <a:pathLst>
                <a:path w="2990" h="16535" extrusionOk="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5630663" y="4038325"/>
              <a:ext cx="123575" cy="377375"/>
            </a:xfrm>
            <a:custGeom>
              <a:avLst/>
              <a:gdLst/>
              <a:ahLst/>
              <a:cxnLst/>
              <a:rect l="l" t="t" r="r" b="b"/>
              <a:pathLst>
                <a:path w="4943" h="15095" extrusionOk="0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556413" y="4062800"/>
              <a:ext cx="139600" cy="224475"/>
            </a:xfrm>
            <a:custGeom>
              <a:avLst/>
              <a:gdLst/>
              <a:ahLst/>
              <a:cxnLst/>
              <a:rect l="l" t="t" r="r" b="b"/>
              <a:pathLst>
                <a:path w="5584" h="8979" extrusionOk="0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678788" y="4013850"/>
              <a:ext cx="176200" cy="71525"/>
            </a:xfrm>
            <a:custGeom>
              <a:avLst/>
              <a:gdLst/>
              <a:ahLst/>
              <a:cxnLst/>
              <a:rect l="l" t="t" r="r" b="b"/>
              <a:pathLst>
                <a:path w="7048" h="2861" extrusionOk="0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713088" y="4279875"/>
              <a:ext cx="95400" cy="169475"/>
            </a:xfrm>
            <a:custGeom>
              <a:avLst/>
              <a:gdLst/>
              <a:ahLst/>
              <a:cxnLst/>
              <a:rect l="l" t="t" r="r" b="b"/>
              <a:pathLst>
                <a:path w="3816" h="6779" extrusionOk="0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645713" y="4160625"/>
              <a:ext cx="114425" cy="258150"/>
            </a:xfrm>
            <a:custGeom>
              <a:avLst/>
              <a:gdLst/>
              <a:ahLst/>
              <a:cxnLst/>
              <a:rect l="l" t="t" r="r" b="b"/>
              <a:pathLst>
                <a:path w="4577" h="10326" extrusionOk="0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733613" y="4150525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585238" y="40526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4661763" y="399145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4826813" y="405727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4785613" y="4269825"/>
              <a:ext cx="36675" cy="36750"/>
            </a:xfrm>
            <a:custGeom>
              <a:avLst/>
              <a:gdLst/>
              <a:ahLst/>
              <a:cxnLst/>
              <a:rect l="l" t="t" r="r" b="b"/>
              <a:pathLst>
                <a:path w="1467" h="1470" extrusionOk="0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06038" y="443192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628113" y="4396700"/>
              <a:ext cx="36675" cy="36725"/>
            </a:xfrm>
            <a:custGeom>
              <a:avLst/>
              <a:gdLst/>
              <a:ahLst/>
              <a:cxnLst/>
              <a:rect l="l" t="t" r="r" b="b"/>
              <a:pathLst>
                <a:path w="1467" h="1469" extrusionOk="0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534788" y="426670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337913" y="4489875"/>
              <a:ext cx="430525" cy="79475"/>
            </a:xfrm>
            <a:custGeom>
              <a:avLst/>
              <a:gdLst/>
              <a:ahLst/>
              <a:cxnLst/>
              <a:rect l="l" t="t" r="r" b="b"/>
              <a:pathLst>
                <a:path w="17221" h="3179" extrusionOk="0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331513" y="4554200"/>
              <a:ext cx="39825" cy="39800"/>
            </a:xfrm>
            <a:custGeom>
              <a:avLst/>
              <a:gdLst/>
              <a:ahLst/>
              <a:cxnLst/>
              <a:rect l="l" t="t" r="r" b="b"/>
              <a:pathLst>
                <a:path w="1593" h="1592" extrusionOk="0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733738" y="4474700"/>
              <a:ext cx="45875" cy="45925"/>
            </a:xfrm>
            <a:custGeom>
              <a:avLst/>
              <a:gdLst/>
              <a:ahLst/>
              <a:cxnLst/>
              <a:rect l="l" t="t" r="r" b="b"/>
              <a:pathLst>
                <a:path w="1835" h="1837" extrusionOk="0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4411213" y="4707450"/>
              <a:ext cx="854575" cy="326300"/>
            </a:xfrm>
            <a:custGeom>
              <a:avLst/>
              <a:gdLst/>
              <a:ahLst/>
              <a:cxnLst/>
              <a:rect l="l" t="t" r="r" b="b"/>
              <a:pathLst>
                <a:path w="34183" h="13052" extrusionOk="0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4431888" y="4728125"/>
              <a:ext cx="813200" cy="284950"/>
            </a:xfrm>
            <a:custGeom>
              <a:avLst/>
              <a:gdLst/>
              <a:ahLst/>
              <a:cxnLst/>
              <a:rect l="l" t="t" r="r" b="b"/>
              <a:pathLst>
                <a:path w="32528" h="11398" extrusionOk="0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4576988" y="4728125"/>
              <a:ext cx="576200" cy="284875"/>
            </a:xfrm>
            <a:custGeom>
              <a:avLst/>
              <a:gdLst/>
              <a:ahLst/>
              <a:cxnLst/>
              <a:rect l="l" t="t" r="r" b="b"/>
              <a:pathLst>
                <a:path w="23048" h="11395" extrusionOk="0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4956888" y="4757850"/>
              <a:ext cx="280475" cy="255175"/>
            </a:xfrm>
            <a:custGeom>
              <a:avLst/>
              <a:gdLst/>
              <a:ahLst/>
              <a:cxnLst/>
              <a:rect l="l" t="t" r="r" b="b"/>
              <a:pathLst>
                <a:path w="11219" h="10207" extrusionOk="0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4814363" y="4500300"/>
              <a:ext cx="1164950" cy="530900"/>
            </a:xfrm>
            <a:custGeom>
              <a:avLst/>
              <a:gdLst/>
              <a:ahLst/>
              <a:cxnLst/>
              <a:rect l="l" t="t" r="r" b="b"/>
              <a:pathLst>
                <a:path w="46598" h="21236" extrusionOk="0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028238" y="4203900"/>
              <a:ext cx="1143225" cy="797975"/>
            </a:xfrm>
            <a:custGeom>
              <a:avLst/>
              <a:gdLst/>
              <a:ahLst/>
              <a:cxnLst/>
              <a:rect l="l" t="t" r="r" b="b"/>
              <a:pathLst>
                <a:path w="45729" h="31919" extrusionOk="0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762988" y="4469175"/>
              <a:ext cx="114000" cy="88100"/>
            </a:xfrm>
            <a:custGeom>
              <a:avLst/>
              <a:gdLst/>
              <a:ahLst/>
              <a:cxnLst/>
              <a:rect l="l" t="t" r="r" b="b"/>
              <a:pathLst>
                <a:path w="4560" h="3524" extrusionOk="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778513" y="4181725"/>
              <a:ext cx="113950" cy="88075"/>
            </a:xfrm>
            <a:custGeom>
              <a:avLst/>
              <a:gdLst/>
              <a:ahLst/>
              <a:cxnLst/>
              <a:rect l="l" t="t" r="r" b="b"/>
              <a:pathLst>
                <a:path w="4558" h="3523" extrusionOk="0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3" name="Google Shape;483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9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5" name="Google Shape;485;p9"/>
          <p:cNvSpPr txBox="1">
            <a:spLocks noGrp="1"/>
          </p:cNvSpPr>
          <p:nvPr>
            <p:ph type="subTitle" idx="1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1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0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10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490" name="Google Shape;490;p1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1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7" name="Google Shape;497;p10"/>
          <p:cNvSpPr txBox="1">
            <a:spLocks noGrp="1"/>
          </p:cNvSpPr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11"/>
          <p:cNvGrpSpPr/>
          <p:nvPr/>
        </p:nvGrpSpPr>
        <p:grpSpPr>
          <a:xfrm rot="513767">
            <a:off x="7302476" y="127263"/>
            <a:ext cx="1208232" cy="1240909"/>
            <a:chOff x="3275000" y="551700"/>
            <a:chExt cx="1208175" cy="1240850"/>
          </a:xfrm>
        </p:grpSpPr>
        <p:sp>
          <p:nvSpPr>
            <p:cNvPr id="500" name="Google Shape;500;p11"/>
            <p:cNvSpPr/>
            <p:nvPr/>
          </p:nvSpPr>
          <p:spPr>
            <a:xfrm>
              <a:off x="3956050" y="578475"/>
              <a:ext cx="172800" cy="376500"/>
            </a:xfrm>
            <a:custGeom>
              <a:avLst/>
              <a:gdLst/>
              <a:ahLst/>
              <a:cxnLst/>
              <a:rect l="l" t="t" r="r" b="b"/>
              <a:pathLst>
                <a:path w="6912" h="15060" extrusionOk="0">
                  <a:moveTo>
                    <a:pt x="6658" y="1"/>
                  </a:moveTo>
                  <a:cubicBezTo>
                    <a:pt x="6610" y="1"/>
                    <a:pt x="6563" y="15"/>
                    <a:pt x="6522" y="46"/>
                  </a:cubicBezTo>
                  <a:lnTo>
                    <a:pt x="89" y="4972"/>
                  </a:lnTo>
                  <a:cubicBezTo>
                    <a:pt x="32" y="5015"/>
                    <a:pt x="0" y="5080"/>
                    <a:pt x="0" y="5150"/>
                  </a:cubicBezTo>
                  <a:lnTo>
                    <a:pt x="0" y="14836"/>
                  </a:lnTo>
                  <a:cubicBezTo>
                    <a:pt x="0" y="14959"/>
                    <a:pt x="101" y="15060"/>
                    <a:pt x="224" y="15060"/>
                  </a:cubicBezTo>
                  <a:cubicBezTo>
                    <a:pt x="348" y="15060"/>
                    <a:pt x="448" y="14959"/>
                    <a:pt x="451" y="14836"/>
                  </a:cubicBezTo>
                  <a:lnTo>
                    <a:pt x="451" y="5261"/>
                  </a:lnTo>
                  <a:lnTo>
                    <a:pt x="6796" y="403"/>
                  </a:lnTo>
                  <a:cubicBezTo>
                    <a:pt x="6893" y="327"/>
                    <a:pt x="6911" y="188"/>
                    <a:pt x="6836" y="88"/>
                  </a:cubicBezTo>
                  <a:cubicBezTo>
                    <a:pt x="6792" y="31"/>
                    <a:pt x="6725" y="1"/>
                    <a:pt x="6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3830600" y="748775"/>
              <a:ext cx="11225" cy="143650"/>
            </a:xfrm>
            <a:custGeom>
              <a:avLst/>
              <a:gdLst/>
              <a:ahLst/>
              <a:cxnLst/>
              <a:rect l="l" t="t" r="r" b="b"/>
              <a:pathLst>
                <a:path w="449" h="5746" extrusionOk="0">
                  <a:moveTo>
                    <a:pt x="225" y="1"/>
                  </a:moveTo>
                  <a:cubicBezTo>
                    <a:pt x="101" y="1"/>
                    <a:pt x="1" y="102"/>
                    <a:pt x="1" y="225"/>
                  </a:cubicBezTo>
                  <a:lnTo>
                    <a:pt x="1" y="5521"/>
                  </a:lnTo>
                  <a:cubicBezTo>
                    <a:pt x="1" y="5645"/>
                    <a:pt x="101" y="5746"/>
                    <a:pt x="225" y="5746"/>
                  </a:cubicBezTo>
                  <a:cubicBezTo>
                    <a:pt x="349" y="5746"/>
                    <a:pt x="449" y="5645"/>
                    <a:pt x="449" y="5521"/>
                  </a:cubicBezTo>
                  <a:lnTo>
                    <a:pt x="449" y="225"/>
                  </a:lnTo>
                  <a:cubicBezTo>
                    <a:pt x="449" y="102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3582400" y="652375"/>
              <a:ext cx="11225" cy="289425"/>
            </a:xfrm>
            <a:custGeom>
              <a:avLst/>
              <a:gdLst/>
              <a:ahLst/>
              <a:cxnLst/>
              <a:rect l="l" t="t" r="r" b="b"/>
              <a:pathLst>
                <a:path w="449" h="1157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lnTo>
                    <a:pt x="0" y="11353"/>
                  </a:lnTo>
                  <a:cubicBezTo>
                    <a:pt x="0" y="11477"/>
                    <a:pt x="101" y="11576"/>
                    <a:pt x="224" y="11576"/>
                  </a:cubicBezTo>
                  <a:cubicBezTo>
                    <a:pt x="348" y="11576"/>
                    <a:pt x="448" y="11478"/>
                    <a:pt x="448" y="11353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3463725" y="640050"/>
              <a:ext cx="181800" cy="425775"/>
            </a:xfrm>
            <a:custGeom>
              <a:avLst/>
              <a:gdLst/>
              <a:ahLst/>
              <a:cxnLst/>
              <a:rect l="l" t="t" r="r" b="b"/>
              <a:pathLst>
                <a:path w="7272" h="17031" extrusionOk="0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8532"/>
                  </a:lnTo>
                  <a:cubicBezTo>
                    <a:pt x="1" y="8584"/>
                    <a:pt x="18" y="8634"/>
                    <a:pt x="51" y="8674"/>
                  </a:cubicBezTo>
                  <a:lnTo>
                    <a:pt x="6847" y="16949"/>
                  </a:lnTo>
                  <a:cubicBezTo>
                    <a:pt x="6891" y="17002"/>
                    <a:pt x="6955" y="17030"/>
                    <a:pt x="7019" y="17030"/>
                  </a:cubicBezTo>
                  <a:cubicBezTo>
                    <a:pt x="7069" y="17030"/>
                    <a:pt x="7120" y="17014"/>
                    <a:pt x="7161" y="16979"/>
                  </a:cubicBezTo>
                  <a:cubicBezTo>
                    <a:pt x="7256" y="16902"/>
                    <a:pt x="7271" y="16759"/>
                    <a:pt x="7192" y="16665"/>
                  </a:cubicBezTo>
                  <a:lnTo>
                    <a:pt x="448" y="8452"/>
                  </a:ln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3978550" y="634175"/>
              <a:ext cx="269950" cy="424000"/>
            </a:xfrm>
            <a:custGeom>
              <a:avLst/>
              <a:gdLst/>
              <a:ahLst/>
              <a:cxnLst/>
              <a:rect l="l" t="t" r="r" b="b"/>
              <a:pathLst>
                <a:path w="10798" h="16960" extrusionOk="0">
                  <a:moveTo>
                    <a:pt x="10560" y="1"/>
                  </a:moveTo>
                  <a:cubicBezTo>
                    <a:pt x="10449" y="1"/>
                    <a:pt x="10351" y="83"/>
                    <a:pt x="10336" y="196"/>
                  </a:cubicBezTo>
                  <a:lnTo>
                    <a:pt x="9277" y="8569"/>
                  </a:lnTo>
                  <a:lnTo>
                    <a:pt x="105" y="16567"/>
                  </a:lnTo>
                  <a:cubicBezTo>
                    <a:pt x="11" y="16649"/>
                    <a:pt x="1" y="16789"/>
                    <a:pt x="83" y="16884"/>
                  </a:cubicBezTo>
                  <a:cubicBezTo>
                    <a:pt x="127" y="16934"/>
                    <a:pt x="188" y="16960"/>
                    <a:pt x="252" y="16960"/>
                  </a:cubicBezTo>
                  <a:cubicBezTo>
                    <a:pt x="304" y="16960"/>
                    <a:pt x="356" y="16940"/>
                    <a:pt x="400" y="16905"/>
                  </a:cubicBezTo>
                  <a:lnTo>
                    <a:pt x="9636" y="8850"/>
                  </a:lnTo>
                  <a:cubicBezTo>
                    <a:pt x="9677" y="8813"/>
                    <a:pt x="9704" y="8764"/>
                    <a:pt x="9711" y="8709"/>
                  </a:cubicBezTo>
                  <a:lnTo>
                    <a:pt x="10781" y="252"/>
                  </a:lnTo>
                  <a:cubicBezTo>
                    <a:pt x="10798" y="129"/>
                    <a:pt x="10711" y="19"/>
                    <a:pt x="10587" y="2"/>
                  </a:cubicBezTo>
                  <a:cubicBezTo>
                    <a:pt x="10578" y="1"/>
                    <a:pt x="10569" y="1"/>
                    <a:pt x="10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4055700" y="895325"/>
              <a:ext cx="248425" cy="88350"/>
            </a:xfrm>
            <a:custGeom>
              <a:avLst/>
              <a:gdLst/>
              <a:ahLst/>
              <a:cxnLst/>
              <a:rect l="l" t="t" r="r" b="b"/>
              <a:pathLst>
                <a:path w="9937" h="3534" extrusionOk="0">
                  <a:moveTo>
                    <a:pt x="9688" y="1"/>
                  </a:moveTo>
                  <a:cubicBezTo>
                    <a:pt x="9629" y="1"/>
                    <a:pt x="9570" y="24"/>
                    <a:pt x="9526" y="70"/>
                  </a:cubicBezTo>
                  <a:lnTo>
                    <a:pt x="6654" y="3085"/>
                  </a:lnTo>
                  <a:lnTo>
                    <a:pt x="225" y="3085"/>
                  </a:lnTo>
                  <a:cubicBezTo>
                    <a:pt x="101" y="3085"/>
                    <a:pt x="1" y="3186"/>
                    <a:pt x="1" y="3309"/>
                  </a:cubicBezTo>
                  <a:cubicBezTo>
                    <a:pt x="1" y="3432"/>
                    <a:pt x="101" y="3533"/>
                    <a:pt x="225" y="3533"/>
                  </a:cubicBezTo>
                  <a:lnTo>
                    <a:pt x="6751" y="3533"/>
                  </a:lnTo>
                  <a:cubicBezTo>
                    <a:pt x="6812" y="3533"/>
                    <a:pt x="6872" y="3508"/>
                    <a:pt x="6913" y="3465"/>
                  </a:cubicBezTo>
                  <a:lnTo>
                    <a:pt x="9850" y="380"/>
                  </a:lnTo>
                  <a:cubicBezTo>
                    <a:pt x="9936" y="290"/>
                    <a:pt x="9933" y="147"/>
                    <a:pt x="9843" y="61"/>
                  </a:cubicBezTo>
                  <a:cubicBezTo>
                    <a:pt x="9799" y="21"/>
                    <a:pt x="9744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4055675" y="1079250"/>
              <a:ext cx="305375" cy="14100"/>
            </a:xfrm>
            <a:custGeom>
              <a:avLst/>
              <a:gdLst/>
              <a:ahLst/>
              <a:cxnLst/>
              <a:rect l="l" t="t" r="r" b="b"/>
              <a:pathLst>
                <a:path w="12215" h="564" extrusionOk="0">
                  <a:moveTo>
                    <a:pt x="11987" y="1"/>
                  </a:moveTo>
                  <a:lnTo>
                    <a:pt x="223" y="115"/>
                  </a:lnTo>
                  <a:cubicBezTo>
                    <a:pt x="99" y="116"/>
                    <a:pt x="0" y="218"/>
                    <a:pt x="2" y="342"/>
                  </a:cubicBezTo>
                  <a:cubicBezTo>
                    <a:pt x="3" y="465"/>
                    <a:pt x="102" y="563"/>
                    <a:pt x="226" y="563"/>
                  </a:cubicBezTo>
                  <a:lnTo>
                    <a:pt x="228" y="563"/>
                  </a:lnTo>
                  <a:lnTo>
                    <a:pt x="11990" y="450"/>
                  </a:lnTo>
                  <a:cubicBezTo>
                    <a:pt x="12116" y="449"/>
                    <a:pt x="12215" y="347"/>
                    <a:pt x="12213" y="224"/>
                  </a:cubicBezTo>
                  <a:cubicBezTo>
                    <a:pt x="12212" y="99"/>
                    <a:pt x="12118" y="6"/>
                    <a:pt x="1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4021450" y="1133900"/>
              <a:ext cx="426550" cy="118400"/>
            </a:xfrm>
            <a:custGeom>
              <a:avLst/>
              <a:gdLst/>
              <a:ahLst/>
              <a:cxnLst/>
              <a:rect l="l" t="t" r="r" b="b"/>
              <a:pathLst>
                <a:path w="17062" h="4736" extrusionOk="0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910" y="449"/>
                  </a:lnTo>
                  <a:lnTo>
                    <a:pt x="16686" y="4701"/>
                  </a:lnTo>
                  <a:cubicBezTo>
                    <a:pt x="16724" y="4725"/>
                    <a:pt x="16766" y="4735"/>
                    <a:pt x="16805" y="4735"/>
                  </a:cubicBezTo>
                  <a:cubicBezTo>
                    <a:pt x="16879" y="4735"/>
                    <a:pt x="16953" y="4698"/>
                    <a:pt x="16996" y="4631"/>
                  </a:cubicBezTo>
                  <a:cubicBezTo>
                    <a:pt x="17062" y="4525"/>
                    <a:pt x="17029" y="4387"/>
                    <a:pt x="16924" y="4322"/>
                  </a:cubicBezTo>
                  <a:lnTo>
                    <a:pt x="10094" y="36"/>
                  </a:lnTo>
                  <a:cubicBezTo>
                    <a:pt x="10057" y="12"/>
                    <a:pt x="10016" y="1"/>
                    <a:pt x="9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4070775" y="1294750"/>
              <a:ext cx="240000" cy="11225"/>
            </a:xfrm>
            <a:custGeom>
              <a:avLst/>
              <a:gdLst/>
              <a:ahLst/>
              <a:cxnLst/>
              <a:rect l="l" t="t" r="r" b="b"/>
              <a:pathLst>
                <a:path w="9600" h="449" extrusionOk="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375" y="449"/>
                  </a:lnTo>
                  <a:cubicBezTo>
                    <a:pt x="9498" y="449"/>
                    <a:pt x="9599" y="348"/>
                    <a:pt x="9599" y="225"/>
                  </a:cubicBezTo>
                  <a:cubicBezTo>
                    <a:pt x="9599" y="102"/>
                    <a:pt x="9498" y="1"/>
                    <a:pt x="9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4435150" y="1234025"/>
              <a:ext cx="48025" cy="46475"/>
            </a:xfrm>
            <a:custGeom>
              <a:avLst/>
              <a:gdLst/>
              <a:ahLst/>
              <a:cxnLst/>
              <a:rect l="l" t="t" r="r" b="b"/>
              <a:pathLst>
                <a:path w="1921" h="1859" extrusionOk="0">
                  <a:moveTo>
                    <a:pt x="962" y="451"/>
                  </a:moveTo>
                  <a:cubicBezTo>
                    <a:pt x="1044" y="451"/>
                    <a:pt x="1127" y="472"/>
                    <a:pt x="1201" y="515"/>
                  </a:cubicBezTo>
                  <a:cubicBezTo>
                    <a:pt x="1312" y="578"/>
                    <a:pt x="1392" y="682"/>
                    <a:pt x="1425" y="805"/>
                  </a:cubicBezTo>
                  <a:cubicBezTo>
                    <a:pt x="1458" y="929"/>
                    <a:pt x="1441" y="1057"/>
                    <a:pt x="1377" y="1169"/>
                  </a:cubicBezTo>
                  <a:cubicBezTo>
                    <a:pt x="1313" y="1280"/>
                    <a:pt x="1209" y="1359"/>
                    <a:pt x="1086" y="1393"/>
                  </a:cubicBezTo>
                  <a:cubicBezTo>
                    <a:pt x="1045" y="1404"/>
                    <a:pt x="1003" y="1409"/>
                    <a:pt x="961" y="1409"/>
                  </a:cubicBezTo>
                  <a:cubicBezTo>
                    <a:pt x="878" y="1409"/>
                    <a:pt x="796" y="1388"/>
                    <a:pt x="723" y="1345"/>
                  </a:cubicBezTo>
                  <a:cubicBezTo>
                    <a:pt x="611" y="1281"/>
                    <a:pt x="532" y="1176"/>
                    <a:pt x="499" y="1053"/>
                  </a:cubicBezTo>
                  <a:cubicBezTo>
                    <a:pt x="465" y="931"/>
                    <a:pt x="483" y="802"/>
                    <a:pt x="547" y="691"/>
                  </a:cubicBezTo>
                  <a:cubicBezTo>
                    <a:pt x="610" y="579"/>
                    <a:pt x="714" y="500"/>
                    <a:pt x="837" y="467"/>
                  </a:cubicBezTo>
                  <a:cubicBezTo>
                    <a:pt x="879" y="456"/>
                    <a:pt x="921" y="451"/>
                    <a:pt x="962" y="451"/>
                  </a:cubicBezTo>
                  <a:close/>
                  <a:moveTo>
                    <a:pt x="963" y="0"/>
                  </a:moveTo>
                  <a:cubicBezTo>
                    <a:pt x="881" y="0"/>
                    <a:pt x="800" y="11"/>
                    <a:pt x="719" y="32"/>
                  </a:cubicBezTo>
                  <a:cubicBezTo>
                    <a:pt x="480" y="97"/>
                    <a:pt x="280" y="251"/>
                    <a:pt x="157" y="466"/>
                  </a:cubicBezTo>
                  <a:cubicBezTo>
                    <a:pt x="32" y="680"/>
                    <a:pt x="0" y="929"/>
                    <a:pt x="64" y="1169"/>
                  </a:cubicBezTo>
                  <a:cubicBezTo>
                    <a:pt x="129" y="1409"/>
                    <a:pt x="283" y="1610"/>
                    <a:pt x="498" y="1733"/>
                  </a:cubicBezTo>
                  <a:cubicBezTo>
                    <a:pt x="641" y="1816"/>
                    <a:pt x="799" y="1858"/>
                    <a:pt x="960" y="1858"/>
                  </a:cubicBezTo>
                  <a:cubicBezTo>
                    <a:pt x="1040" y="1858"/>
                    <a:pt x="1122" y="1848"/>
                    <a:pt x="1201" y="1826"/>
                  </a:cubicBezTo>
                  <a:cubicBezTo>
                    <a:pt x="1441" y="1762"/>
                    <a:pt x="1640" y="1607"/>
                    <a:pt x="1764" y="1393"/>
                  </a:cubicBezTo>
                  <a:cubicBezTo>
                    <a:pt x="1888" y="1179"/>
                    <a:pt x="1920" y="929"/>
                    <a:pt x="1856" y="690"/>
                  </a:cubicBezTo>
                  <a:cubicBezTo>
                    <a:pt x="1792" y="449"/>
                    <a:pt x="1638" y="248"/>
                    <a:pt x="1424" y="125"/>
                  </a:cubicBezTo>
                  <a:cubicBezTo>
                    <a:pt x="1281" y="42"/>
                    <a:pt x="1123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4146700" y="17285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61" y="449"/>
                  </a:moveTo>
                  <a:cubicBezTo>
                    <a:pt x="1141" y="449"/>
                    <a:pt x="1224" y="468"/>
                    <a:pt x="1299" y="513"/>
                  </a:cubicBezTo>
                  <a:cubicBezTo>
                    <a:pt x="1528" y="645"/>
                    <a:pt x="1606" y="939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5" y="1388"/>
                    <a:pt x="820" y="1344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2" y="1"/>
                  </a:moveTo>
                  <a:cubicBezTo>
                    <a:pt x="740" y="1"/>
                    <a:pt x="427" y="167"/>
                    <a:pt x="255" y="465"/>
                  </a:cubicBezTo>
                  <a:cubicBezTo>
                    <a:pt x="1" y="909"/>
                    <a:pt x="153" y="1476"/>
                    <a:pt x="596" y="1732"/>
                  </a:cubicBezTo>
                  <a:cubicBezTo>
                    <a:pt x="741" y="1816"/>
                    <a:pt x="900" y="1856"/>
                    <a:pt x="1058" y="1856"/>
                  </a:cubicBezTo>
                  <a:cubicBezTo>
                    <a:pt x="1378" y="1856"/>
                    <a:pt x="1690" y="1688"/>
                    <a:pt x="1863" y="1392"/>
                  </a:cubicBezTo>
                  <a:cubicBezTo>
                    <a:pt x="2118" y="949"/>
                    <a:pt x="1965" y="380"/>
                    <a:pt x="1523" y="124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4232375" y="1597575"/>
              <a:ext cx="48025" cy="46425"/>
            </a:xfrm>
            <a:custGeom>
              <a:avLst/>
              <a:gdLst/>
              <a:ahLst/>
              <a:cxnLst/>
              <a:rect l="l" t="t" r="r" b="b"/>
              <a:pathLst>
                <a:path w="1921" h="1857" extrusionOk="0">
                  <a:moveTo>
                    <a:pt x="963" y="448"/>
                  </a:moveTo>
                  <a:cubicBezTo>
                    <a:pt x="1046" y="448"/>
                    <a:pt x="1127" y="472"/>
                    <a:pt x="1201" y="512"/>
                  </a:cubicBezTo>
                  <a:cubicBezTo>
                    <a:pt x="1312" y="577"/>
                    <a:pt x="1393" y="681"/>
                    <a:pt x="1425" y="803"/>
                  </a:cubicBezTo>
                  <a:cubicBezTo>
                    <a:pt x="1458" y="928"/>
                    <a:pt x="1441" y="1057"/>
                    <a:pt x="1377" y="1168"/>
                  </a:cubicBezTo>
                  <a:cubicBezTo>
                    <a:pt x="1314" y="1278"/>
                    <a:pt x="1210" y="1357"/>
                    <a:pt x="1086" y="1391"/>
                  </a:cubicBezTo>
                  <a:cubicBezTo>
                    <a:pt x="1046" y="1401"/>
                    <a:pt x="1004" y="1407"/>
                    <a:pt x="962" y="1407"/>
                  </a:cubicBezTo>
                  <a:cubicBezTo>
                    <a:pt x="880" y="1407"/>
                    <a:pt x="797" y="1385"/>
                    <a:pt x="723" y="1342"/>
                  </a:cubicBezTo>
                  <a:cubicBezTo>
                    <a:pt x="611" y="1278"/>
                    <a:pt x="531" y="1175"/>
                    <a:pt x="499" y="1052"/>
                  </a:cubicBezTo>
                  <a:cubicBezTo>
                    <a:pt x="465" y="926"/>
                    <a:pt x="483" y="799"/>
                    <a:pt x="547" y="687"/>
                  </a:cubicBezTo>
                  <a:cubicBezTo>
                    <a:pt x="610" y="577"/>
                    <a:pt x="714" y="499"/>
                    <a:pt x="838" y="464"/>
                  </a:cubicBezTo>
                  <a:cubicBezTo>
                    <a:pt x="879" y="453"/>
                    <a:pt x="921" y="448"/>
                    <a:pt x="963" y="448"/>
                  </a:cubicBezTo>
                  <a:close/>
                  <a:moveTo>
                    <a:pt x="963" y="1"/>
                  </a:moveTo>
                  <a:cubicBezTo>
                    <a:pt x="881" y="1"/>
                    <a:pt x="800" y="12"/>
                    <a:pt x="720" y="33"/>
                  </a:cubicBezTo>
                  <a:cubicBezTo>
                    <a:pt x="480" y="98"/>
                    <a:pt x="280" y="252"/>
                    <a:pt x="157" y="466"/>
                  </a:cubicBezTo>
                  <a:cubicBezTo>
                    <a:pt x="32" y="681"/>
                    <a:pt x="0" y="930"/>
                    <a:pt x="64" y="1170"/>
                  </a:cubicBezTo>
                  <a:cubicBezTo>
                    <a:pt x="129" y="1408"/>
                    <a:pt x="283" y="1609"/>
                    <a:pt x="498" y="1733"/>
                  </a:cubicBezTo>
                  <a:cubicBezTo>
                    <a:pt x="639" y="1815"/>
                    <a:pt x="799" y="1857"/>
                    <a:pt x="960" y="1857"/>
                  </a:cubicBezTo>
                  <a:cubicBezTo>
                    <a:pt x="1040" y="1857"/>
                    <a:pt x="1122" y="1846"/>
                    <a:pt x="1201" y="1824"/>
                  </a:cubicBezTo>
                  <a:cubicBezTo>
                    <a:pt x="1441" y="1760"/>
                    <a:pt x="1641" y="1606"/>
                    <a:pt x="1764" y="1392"/>
                  </a:cubicBezTo>
                  <a:cubicBezTo>
                    <a:pt x="1888" y="1177"/>
                    <a:pt x="1920" y="928"/>
                    <a:pt x="1856" y="688"/>
                  </a:cubicBezTo>
                  <a:cubicBezTo>
                    <a:pt x="1792" y="449"/>
                    <a:pt x="1638" y="249"/>
                    <a:pt x="1424" y="125"/>
                  </a:cubicBezTo>
                  <a:cubicBezTo>
                    <a:pt x="1282" y="43"/>
                    <a:pt x="1123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908250" y="1746175"/>
              <a:ext cx="52975" cy="46375"/>
            </a:xfrm>
            <a:custGeom>
              <a:avLst/>
              <a:gdLst/>
              <a:ahLst/>
              <a:cxnLst/>
              <a:rect l="l" t="t" r="r" b="b"/>
              <a:pathLst>
                <a:path w="2119" h="1855" extrusionOk="0">
                  <a:moveTo>
                    <a:pt x="1060" y="448"/>
                  </a:moveTo>
                  <a:cubicBezTo>
                    <a:pt x="1140" y="448"/>
                    <a:pt x="1224" y="469"/>
                    <a:pt x="1299" y="513"/>
                  </a:cubicBezTo>
                  <a:cubicBezTo>
                    <a:pt x="1528" y="645"/>
                    <a:pt x="1606" y="938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4" y="1387"/>
                    <a:pt x="819" y="1343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0"/>
                  </a:moveTo>
                  <a:cubicBezTo>
                    <a:pt x="739" y="0"/>
                    <a:pt x="427" y="167"/>
                    <a:pt x="255" y="464"/>
                  </a:cubicBezTo>
                  <a:cubicBezTo>
                    <a:pt x="1" y="908"/>
                    <a:pt x="153" y="1476"/>
                    <a:pt x="596" y="1733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8" y="1855"/>
                    <a:pt x="1690" y="1690"/>
                    <a:pt x="1862" y="1392"/>
                  </a:cubicBezTo>
                  <a:cubicBezTo>
                    <a:pt x="2118" y="948"/>
                    <a:pt x="1966" y="380"/>
                    <a:pt x="1523" y="124"/>
                  </a:cubicBezTo>
                  <a:cubicBezTo>
                    <a:pt x="1377" y="40"/>
                    <a:pt x="121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977950" y="1694975"/>
              <a:ext cx="50500" cy="46425"/>
            </a:xfrm>
            <a:custGeom>
              <a:avLst/>
              <a:gdLst/>
              <a:ahLst/>
              <a:cxnLst/>
              <a:rect l="l" t="t" r="r" b="b"/>
              <a:pathLst>
                <a:path w="2020" h="1857" extrusionOk="0">
                  <a:moveTo>
                    <a:pt x="961" y="449"/>
                  </a:moveTo>
                  <a:cubicBezTo>
                    <a:pt x="1041" y="449"/>
                    <a:pt x="1124" y="470"/>
                    <a:pt x="1199" y="513"/>
                  </a:cubicBezTo>
                  <a:cubicBezTo>
                    <a:pt x="1428" y="646"/>
                    <a:pt x="1506" y="938"/>
                    <a:pt x="1375" y="1168"/>
                  </a:cubicBezTo>
                  <a:cubicBezTo>
                    <a:pt x="1286" y="1322"/>
                    <a:pt x="1125" y="1408"/>
                    <a:pt x="959" y="1408"/>
                  </a:cubicBezTo>
                  <a:cubicBezTo>
                    <a:pt x="878" y="1408"/>
                    <a:pt x="795" y="1387"/>
                    <a:pt x="720" y="1344"/>
                  </a:cubicBezTo>
                  <a:cubicBezTo>
                    <a:pt x="608" y="1279"/>
                    <a:pt x="529" y="1176"/>
                    <a:pt x="496" y="1053"/>
                  </a:cubicBezTo>
                  <a:cubicBezTo>
                    <a:pt x="463" y="930"/>
                    <a:pt x="479" y="801"/>
                    <a:pt x="544" y="690"/>
                  </a:cubicBezTo>
                  <a:cubicBezTo>
                    <a:pt x="634" y="535"/>
                    <a:pt x="795" y="449"/>
                    <a:pt x="961" y="449"/>
                  </a:cubicBezTo>
                  <a:close/>
                  <a:moveTo>
                    <a:pt x="960" y="1"/>
                  </a:moveTo>
                  <a:cubicBezTo>
                    <a:pt x="639" y="1"/>
                    <a:pt x="328" y="167"/>
                    <a:pt x="157" y="464"/>
                  </a:cubicBezTo>
                  <a:cubicBezTo>
                    <a:pt x="33" y="679"/>
                    <a:pt x="0" y="929"/>
                    <a:pt x="63" y="1168"/>
                  </a:cubicBezTo>
                  <a:cubicBezTo>
                    <a:pt x="129" y="1407"/>
                    <a:pt x="281" y="1607"/>
                    <a:pt x="496" y="1731"/>
                  </a:cubicBezTo>
                  <a:cubicBezTo>
                    <a:pt x="641" y="1815"/>
                    <a:pt x="800" y="1856"/>
                    <a:pt x="958" y="1856"/>
                  </a:cubicBezTo>
                  <a:cubicBezTo>
                    <a:pt x="1278" y="1856"/>
                    <a:pt x="1590" y="1690"/>
                    <a:pt x="1765" y="1393"/>
                  </a:cubicBezTo>
                  <a:cubicBezTo>
                    <a:pt x="2019" y="950"/>
                    <a:pt x="1867" y="382"/>
                    <a:pt x="1424" y="126"/>
                  </a:cubicBezTo>
                  <a:cubicBezTo>
                    <a:pt x="1278" y="41"/>
                    <a:pt x="1118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3448425" y="1725875"/>
              <a:ext cx="53000" cy="46425"/>
            </a:xfrm>
            <a:custGeom>
              <a:avLst/>
              <a:gdLst/>
              <a:ahLst/>
              <a:cxnLst/>
              <a:rect l="l" t="t" r="r" b="b"/>
              <a:pathLst>
                <a:path w="2120" h="1857" extrusionOk="0">
                  <a:moveTo>
                    <a:pt x="1060" y="449"/>
                  </a:moveTo>
                  <a:cubicBezTo>
                    <a:pt x="1143" y="449"/>
                    <a:pt x="1224" y="469"/>
                    <a:pt x="1299" y="514"/>
                  </a:cubicBezTo>
                  <a:cubicBezTo>
                    <a:pt x="1411" y="578"/>
                    <a:pt x="1489" y="681"/>
                    <a:pt x="1523" y="805"/>
                  </a:cubicBezTo>
                  <a:cubicBezTo>
                    <a:pt x="1555" y="928"/>
                    <a:pt x="1539" y="1057"/>
                    <a:pt x="1475" y="1168"/>
                  </a:cubicBezTo>
                  <a:cubicBezTo>
                    <a:pt x="1411" y="1280"/>
                    <a:pt x="1307" y="1358"/>
                    <a:pt x="1183" y="1392"/>
                  </a:cubicBezTo>
                  <a:cubicBezTo>
                    <a:pt x="1143" y="1403"/>
                    <a:pt x="1103" y="1408"/>
                    <a:pt x="1062" y="1408"/>
                  </a:cubicBezTo>
                  <a:cubicBezTo>
                    <a:pt x="978" y="1408"/>
                    <a:pt x="895" y="1386"/>
                    <a:pt x="821" y="1343"/>
                  </a:cubicBezTo>
                  <a:cubicBezTo>
                    <a:pt x="591" y="1211"/>
                    <a:pt x="512" y="917"/>
                    <a:pt x="645" y="688"/>
                  </a:cubicBezTo>
                  <a:cubicBezTo>
                    <a:pt x="733" y="534"/>
                    <a:pt x="894" y="449"/>
                    <a:pt x="1060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38" y="1813"/>
                    <a:pt x="897" y="1856"/>
                    <a:pt x="1058" y="1856"/>
                  </a:cubicBezTo>
                  <a:cubicBezTo>
                    <a:pt x="1138" y="1856"/>
                    <a:pt x="1220" y="1846"/>
                    <a:pt x="1300" y="1824"/>
                  </a:cubicBezTo>
                  <a:cubicBezTo>
                    <a:pt x="1539" y="1761"/>
                    <a:pt x="1740" y="1608"/>
                    <a:pt x="1863" y="1393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3352325" y="1550125"/>
              <a:ext cx="53000" cy="46425"/>
            </a:xfrm>
            <a:custGeom>
              <a:avLst/>
              <a:gdLst/>
              <a:ahLst/>
              <a:cxnLst/>
              <a:rect l="l" t="t" r="r" b="b"/>
              <a:pathLst>
                <a:path w="2120" h="1857" extrusionOk="0">
                  <a:moveTo>
                    <a:pt x="1059" y="451"/>
                  </a:moveTo>
                  <a:cubicBezTo>
                    <a:pt x="1141" y="451"/>
                    <a:pt x="1223" y="470"/>
                    <a:pt x="1299" y="515"/>
                  </a:cubicBezTo>
                  <a:cubicBezTo>
                    <a:pt x="1529" y="647"/>
                    <a:pt x="1607" y="941"/>
                    <a:pt x="1475" y="1170"/>
                  </a:cubicBezTo>
                  <a:cubicBezTo>
                    <a:pt x="1386" y="1324"/>
                    <a:pt x="1224" y="1409"/>
                    <a:pt x="1058" y="1409"/>
                  </a:cubicBezTo>
                  <a:cubicBezTo>
                    <a:pt x="977" y="1409"/>
                    <a:pt x="895" y="1389"/>
                    <a:pt x="819" y="1346"/>
                  </a:cubicBezTo>
                  <a:cubicBezTo>
                    <a:pt x="591" y="1213"/>
                    <a:pt x="511" y="919"/>
                    <a:pt x="644" y="690"/>
                  </a:cubicBezTo>
                  <a:cubicBezTo>
                    <a:pt x="732" y="536"/>
                    <a:pt x="893" y="451"/>
                    <a:pt x="1059" y="451"/>
                  </a:cubicBezTo>
                  <a:close/>
                  <a:moveTo>
                    <a:pt x="1062" y="1"/>
                  </a:moveTo>
                  <a:cubicBezTo>
                    <a:pt x="741" y="1"/>
                    <a:pt x="428" y="167"/>
                    <a:pt x="256" y="464"/>
                  </a:cubicBezTo>
                  <a:cubicBezTo>
                    <a:pt x="1" y="908"/>
                    <a:pt x="152" y="1477"/>
                    <a:pt x="596" y="1733"/>
                  </a:cubicBezTo>
                  <a:cubicBezTo>
                    <a:pt x="742" y="1815"/>
                    <a:pt x="902" y="1856"/>
                    <a:pt x="1058" y="1856"/>
                  </a:cubicBezTo>
                  <a:cubicBezTo>
                    <a:pt x="1379" y="1856"/>
                    <a:pt x="1691" y="1690"/>
                    <a:pt x="1863" y="1392"/>
                  </a:cubicBezTo>
                  <a:cubicBezTo>
                    <a:pt x="2120" y="949"/>
                    <a:pt x="1968" y="381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3275000" y="1234100"/>
              <a:ext cx="53000" cy="46400"/>
            </a:xfrm>
            <a:custGeom>
              <a:avLst/>
              <a:gdLst/>
              <a:ahLst/>
              <a:cxnLst/>
              <a:rect l="l" t="t" r="r" b="b"/>
              <a:pathLst>
                <a:path w="2120" h="1856" extrusionOk="0">
                  <a:moveTo>
                    <a:pt x="1060" y="448"/>
                  </a:moveTo>
                  <a:cubicBezTo>
                    <a:pt x="1143" y="448"/>
                    <a:pt x="1224" y="468"/>
                    <a:pt x="1300" y="512"/>
                  </a:cubicBezTo>
                  <a:cubicBezTo>
                    <a:pt x="1530" y="645"/>
                    <a:pt x="1609" y="939"/>
                    <a:pt x="1476" y="1167"/>
                  </a:cubicBezTo>
                  <a:cubicBezTo>
                    <a:pt x="1387" y="1321"/>
                    <a:pt x="1225" y="1407"/>
                    <a:pt x="1059" y="1407"/>
                  </a:cubicBezTo>
                  <a:cubicBezTo>
                    <a:pt x="978" y="1407"/>
                    <a:pt x="896" y="1387"/>
                    <a:pt x="821" y="1343"/>
                  </a:cubicBezTo>
                  <a:cubicBezTo>
                    <a:pt x="592" y="1210"/>
                    <a:pt x="512" y="917"/>
                    <a:pt x="645" y="688"/>
                  </a:cubicBezTo>
                  <a:cubicBezTo>
                    <a:pt x="733" y="533"/>
                    <a:pt x="894" y="448"/>
                    <a:pt x="1060" y="448"/>
                  </a:cubicBezTo>
                  <a:close/>
                  <a:moveTo>
                    <a:pt x="1062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80" y="1855"/>
                    <a:pt x="1692" y="1689"/>
                    <a:pt x="1863" y="1392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3367675" y="1181700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963" y="447"/>
                  </a:moveTo>
                  <a:cubicBezTo>
                    <a:pt x="1046" y="447"/>
                    <a:pt x="1127" y="469"/>
                    <a:pt x="1202" y="511"/>
                  </a:cubicBezTo>
                  <a:cubicBezTo>
                    <a:pt x="1432" y="643"/>
                    <a:pt x="1511" y="936"/>
                    <a:pt x="1378" y="1166"/>
                  </a:cubicBezTo>
                  <a:cubicBezTo>
                    <a:pt x="1289" y="1320"/>
                    <a:pt x="1127" y="1406"/>
                    <a:pt x="961" y="1406"/>
                  </a:cubicBezTo>
                  <a:cubicBezTo>
                    <a:pt x="880" y="1406"/>
                    <a:pt x="798" y="1385"/>
                    <a:pt x="723" y="1342"/>
                  </a:cubicBezTo>
                  <a:cubicBezTo>
                    <a:pt x="611" y="1277"/>
                    <a:pt x="532" y="1173"/>
                    <a:pt x="499" y="1050"/>
                  </a:cubicBezTo>
                  <a:cubicBezTo>
                    <a:pt x="466" y="927"/>
                    <a:pt x="483" y="799"/>
                    <a:pt x="547" y="688"/>
                  </a:cubicBezTo>
                  <a:cubicBezTo>
                    <a:pt x="611" y="576"/>
                    <a:pt x="714" y="497"/>
                    <a:pt x="838" y="464"/>
                  </a:cubicBezTo>
                  <a:cubicBezTo>
                    <a:pt x="879" y="453"/>
                    <a:pt x="921" y="447"/>
                    <a:pt x="963" y="447"/>
                  </a:cubicBezTo>
                  <a:close/>
                  <a:moveTo>
                    <a:pt x="963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5"/>
                    <a:pt x="280" y="249"/>
                    <a:pt x="157" y="464"/>
                  </a:cubicBezTo>
                  <a:cubicBezTo>
                    <a:pt x="33" y="678"/>
                    <a:pt x="0" y="927"/>
                    <a:pt x="65" y="1167"/>
                  </a:cubicBezTo>
                  <a:cubicBezTo>
                    <a:pt x="129" y="1406"/>
                    <a:pt x="283" y="1606"/>
                    <a:pt x="498" y="1730"/>
                  </a:cubicBezTo>
                  <a:cubicBezTo>
                    <a:pt x="644" y="1814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3" y="1392"/>
                  </a:cubicBezTo>
                  <a:cubicBezTo>
                    <a:pt x="2019" y="949"/>
                    <a:pt x="1867" y="381"/>
                    <a:pt x="1424" y="125"/>
                  </a:cubicBezTo>
                  <a:cubicBezTo>
                    <a:pt x="1282" y="42"/>
                    <a:pt x="1124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729600" y="1677400"/>
              <a:ext cx="53000" cy="46375"/>
            </a:xfrm>
            <a:custGeom>
              <a:avLst/>
              <a:gdLst/>
              <a:ahLst/>
              <a:cxnLst/>
              <a:rect l="l" t="t" r="r" b="b"/>
              <a:pathLst>
                <a:path w="2120" h="1855" extrusionOk="0">
                  <a:moveTo>
                    <a:pt x="1060" y="448"/>
                  </a:moveTo>
                  <a:cubicBezTo>
                    <a:pt x="1142" y="448"/>
                    <a:pt x="1224" y="469"/>
                    <a:pt x="1299" y="512"/>
                  </a:cubicBezTo>
                  <a:cubicBezTo>
                    <a:pt x="1528" y="644"/>
                    <a:pt x="1607" y="938"/>
                    <a:pt x="1475" y="1167"/>
                  </a:cubicBezTo>
                  <a:cubicBezTo>
                    <a:pt x="1386" y="1321"/>
                    <a:pt x="1224" y="1407"/>
                    <a:pt x="1058" y="1407"/>
                  </a:cubicBezTo>
                  <a:cubicBezTo>
                    <a:pt x="977" y="1407"/>
                    <a:pt x="894" y="1387"/>
                    <a:pt x="819" y="1343"/>
                  </a:cubicBezTo>
                  <a:cubicBezTo>
                    <a:pt x="590" y="1210"/>
                    <a:pt x="511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1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9" y="1855"/>
                    <a:pt x="1691" y="1689"/>
                    <a:pt x="1863" y="1393"/>
                  </a:cubicBezTo>
                  <a:cubicBezTo>
                    <a:pt x="2119" y="949"/>
                    <a:pt x="1966" y="380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4392625" y="1499050"/>
              <a:ext cx="50525" cy="46350"/>
            </a:xfrm>
            <a:custGeom>
              <a:avLst/>
              <a:gdLst/>
              <a:ahLst/>
              <a:cxnLst/>
              <a:rect l="l" t="t" r="r" b="b"/>
              <a:pathLst>
                <a:path w="2021" h="1854" extrusionOk="0">
                  <a:moveTo>
                    <a:pt x="962" y="447"/>
                  </a:moveTo>
                  <a:cubicBezTo>
                    <a:pt x="1043" y="447"/>
                    <a:pt x="1126" y="468"/>
                    <a:pt x="1201" y="509"/>
                  </a:cubicBezTo>
                  <a:cubicBezTo>
                    <a:pt x="1430" y="642"/>
                    <a:pt x="1508" y="936"/>
                    <a:pt x="1376" y="1165"/>
                  </a:cubicBezTo>
                  <a:cubicBezTo>
                    <a:pt x="1288" y="1318"/>
                    <a:pt x="1127" y="1404"/>
                    <a:pt x="961" y="1404"/>
                  </a:cubicBezTo>
                  <a:cubicBezTo>
                    <a:pt x="880" y="1404"/>
                    <a:pt x="797" y="1384"/>
                    <a:pt x="721" y="1340"/>
                  </a:cubicBezTo>
                  <a:cubicBezTo>
                    <a:pt x="610" y="1277"/>
                    <a:pt x="531" y="1173"/>
                    <a:pt x="497" y="1049"/>
                  </a:cubicBezTo>
                  <a:cubicBezTo>
                    <a:pt x="465" y="926"/>
                    <a:pt x="482" y="797"/>
                    <a:pt x="545" y="687"/>
                  </a:cubicBezTo>
                  <a:cubicBezTo>
                    <a:pt x="635" y="533"/>
                    <a:pt x="796" y="447"/>
                    <a:pt x="962" y="447"/>
                  </a:cubicBezTo>
                  <a:close/>
                  <a:moveTo>
                    <a:pt x="961" y="0"/>
                  </a:moveTo>
                  <a:cubicBezTo>
                    <a:pt x="641" y="0"/>
                    <a:pt x="329" y="166"/>
                    <a:pt x="157" y="464"/>
                  </a:cubicBezTo>
                  <a:cubicBezTo>
                    <a:pt x="34" y="678"/>
                    <a:pt x="1" y="928"/>
                    <a:pt x="65" y="1167"/>
                  </a:cubicBezTo>
                  <a:cubicBezTo>
                    <a:pt x="130" y="1406"/>
                    <a:pt x="284" y="1607"/>
                    <a:pt x="498" y="1730"/>
                  </a:cubicBezTo>
                  <a:cubicBezTo>
                    <a:pt x="644" y="1814"/>
                    <a:pt x="802" y="1853"/>
                    <a:pt x="960" y="1853"/>
                  </a:cubicBezTo>
                  <a:cubicBezTo>
                    <a:pt x="1281" y="1853"/>
                    <a:pt x="1593" y="1687"/>
                    <a:pt x="1765" y="1392"/>
                  </a:cubicBezTo>
                  <a:cubicBezTo>
                    <a:pt x="2021" y="950"/>
                    <a:pt x="1867" y="381"/>
                    <a:pt x="1425" y="125"/>
                  </a:cubicBezTo>
                  <a:cubicBezTo>
                    <a:pt x="1279" y="41"/>
                    <a:pt x="1119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4216025" y="592100"/>
              <a:ext cx="52975" cy="46375"/>
            </a:xfrm>
            <a:custGeom>
              <a:avLst/>
              <a:gdLst/>
              <a:ahLst/>
              <a:cxnLst/>
              <a:rect l="l" t="t" r="r" b="b"/>
              <a:pathLst>
                <a:path w="2119" h="1855" extrusionOk="0">
                  <a:moveTo>
                    <a:pt x="1062" y="449"/>
                  </a:moveTo>
                  <a:cubicBezTo>
                    <a:pt x="1142" y="449"/>
                    <a:pt x="1223" y="470"/>
                    <a:pt x="1301" y="514"/>
                  </a:cubicBezTo>
                  <a:cubicBezTo>
                    <a:pt x="1529" y="647"/>
                    <a:pt x="1607" y="940"/>
                    <a:pt x="1475" y="1169"/>
                  </a:cubicBezTo>
                  <a:cubicBezTo>
                    <a:pt x="1387" y="1323"/>
                    <a:pt x="1226" y="1409"/>
                    <a:pt x="1060" y="1409"/>
                  </a:cubicBezTo>
                  <a:cubicBezTo>
                    <a:pt x="979" y="1409"/>
                    <a:pt x="896" y="1388"/>
                    <a:pt x="820" y="1344"/>
                  </a:cubicBezTo>
                  <a:cubicBezTo>
                    <a:pt x="591" y="1212"/>
                    <a:pt x="514" y="919"/>
                    <a:pt x="645" y="689"/>
                  </a:cubicBezTo>
                  <a:cubicBezTo>
                    <a:pt x="735" y="535"/>
                    <a:pt x="895" y="449"/>
                    <a:pt x="1062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8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2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4015550" y="718925"/>
              <a:ext cx="53025" cy="46400"/>
            </a:xfrm>
            <a:custGeom>
              <a:avLst/>
              <a:gdLst/>
              <a:ahLst/>
              <a:cxnLst/>
              <a:rect l="l" t="t" r="r" b="b"/>
              <a:pathLst>
                <a:path w="2121" h="1856" extrusionOk="0">
                  <a:moveTo>
                    <a:pt x="1062" y="448"/>
                  </a:moveTo>
                  <a:cubicBezTo>
                    <a:pt x="1142" y="448"/>
                    <a:pt x="1226" y="469"/>
                    <a:pt x="1301" y="512"/>
                  </a:cubicBezTo>
                  <a:cubicBezTo>
                    <a:pt x="1529" y="645"/>
                    <a:pt x="1608" y="939"/>
                    <a:pt x="1476" y="1167"/>
                  </a:cubicBezTo>
                  <a:cubicBezTo>
                    <a:pt x="1387" y="1321"/>
                    <a:pt x="1226" y="1407"/>
                    <a:pt x="1060" y="1407"/>
                  </a:cubicBezTo>
                  <a:cubicBezTo>
                    <a:pt x="979" y="1407"/>
                    <a:pt x="896" y="1387"/>
                    <a:pt x="821" y="1343"/>
                  </a:cubicBezTo>
                  <a:cubicBezTo>
                    <a:pt x="591" y="1210"/>
                    <a:pt x="514" y="917"/>
                    <a:pt x="645" y="688"/>
                  </a:cubicBezTo>
                  <a:cubicBezTo>
                    <a:pt x="735" y="533"/>
                    <a:pt x="896" y="448"/>
                    <a:pt x="1062" y="448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0" y="908"/>
                    <a:pt x="153" y="1476"/>
                    <a:pt x="595" y="1732"/>
                  </a:cubicBezTo>
                  <a:cubicBezTo>
                    <a:pt x="742" y="1815"/>
                    <a:pt x="901" y="1855"/>
                    <a:pt x="1059" y="1855"/>
                  </a:cubicBezTo>
                  <a:cubicBezTo>
                    <a:pt x="1380" y="1855"/>
                    <a:pt x="1692" y="1689"/>
                    <a:pt x="1865" y="1392"/>
                  </a:cubicBezTo>
                  <a:cubicBezTo>
                    <a:pt x="2120" y="949"/>
                    <a:pt x="1967" y="381"/>
                    <a:pt x="1525" y="125"/>
                  </a:cubicBezTo>
                  <a:cubicBezTo>
                    <a:pt x="1379" y="41"/>
                    <a:pt x="1220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3636450" y="661950"/>
              <a:ext cx="50550" cy="46450"/>
            </a:xfrm>
            <a:custGeom>
              <a:avLst/>
              <a:gdLst/>
              <a:ahLst/>
              <a:cxnLst/>
              <a:rect l="l" t="t" r="r" b="b"/>
              <a:pathLst>
                <a:path w="2022" h="1858" extrusionOk="0">
                  <a:moveTo>
                    <a:pt x="1060" y="448"/>
                  </a:moveTo>
                  <a:cubicBezTo>
                    <a:pt x="1143" y="448"/>
                    <a:pt x="1224" y="470"/>
                    <a:pt x="1299" y="514"/>
                  </a:cubicBezTo>
                  <a:cubicBezTo>
                    <a:pt x="1411" y="578"/>
                    <a:pt x="1489" y="682"/>
                    <a:pt x="1523" y="805"/>
                  </a:cubicBezTo>
                  <a:cubicBezTo>
                    <a:pt x="1557" y="929"/>
                    <a:pt x="1539" y="1057"/>
                    <a:pt x="1475" y="1168"/>
                  </a:cubicBezTo>
                  <a:cubicBezTo>
                    <a:pt x="1411" y="1279"/>
                    <a:pt x="1307" y="1358"/>
                    <a:pt x="1183" y="1392"/>
                  </a:cubicBezTo>
                  <a:cubicBezTo>
                    <a:pt x="1142" y="1403"/>
                    <a:pt x="1101" y="1408"/>
                    <a:pt x="1059" y="1408"/>
                  </a:cubicBezTo>
                  <a:cubicBezTo>
                    <a:pt x="976" y="1408"/>
                    <a:pt x="895" y="1386"/>
                    <a:pt x="821" y="1343"/>
                  </a:cubicBezTo>
                  <a:cubicBezTo>
                    <a:pt x="592" y="1211"/>
                    <a:pt x="512" y="918"/>
                    <a:pt x="645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3"/>
                  </a:cubicBezTo>
                  <a:cubicBezTo>
                    <a:pt x="739" y="1814"/>
                    <a:pt x="897" y="1857"/>
                    <a:pt x="1058" y="1857"/>
                  </a:cubicBezTo>
                  <a:cubicBezTo>
                    <a:pt x="1138" y="1857"/>
                    <a:pt x="1220" y="1846"/>
                    <a:pt x="1301" y="1824"/>
                  </a:cubicBezTo>
                  <a:cubicBezTo>
                    <a:pt x="1540" y="1759"/>
                    <a:pt x="1741" y="1606"/>
                    <a:pt x="1864" y="1392"/>
                  </a:cubicBezTo>
                  <a:cubicBezTo>
                    <a:pt x="1988" y="1177"/>
                    <a:pt x="2022" y="929"/>
                    <a:pt x="1958" y="688"/>
                  </a:cubicBezTo>
                  <a:cubicBezTo>
                    <a:pt x="1893" y="449"/>
                    <a:pt x="1739" y="249"/>
                    <a:pt x="1524" y="125"/>
                  </a:cubicBezTo>
                  <a:cubicBezTo>
                    <a:pt x="1378" y="41"/>
                    <a:pt x="1218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3442850" y="604800"/>
              <a:ext cx="52975" cy="46475"/>
            </a:xfrm>
            <a:custGeom>
              <a:avLst/>
              <a:gdLst/>
              <a:ahLst/>
              <a:cxnLst/>
              <a:rect l="l" t="t" r="r" b="b"/>
              <a:pathLst>
                <a:path w="2119" h="1859" extrusionOk="0">
                  <a:moveTo>
                    <a:pt x="1061" y="451"/>
                  </a:moveTo>
                  <a:cubicBezTo>
                    <a:pt x="1143" y="451"/>
                    <a:pt x="1226" y="473"/>
                    <a:pt x="1301" y="516"/>
                  </a:cubicBezTo>
                  <a:cubicBezTo>
                    <a:pt x="1412" y="580"/>
                    <a:pt x="1491" y="684"/>
                    <a:pt x="1524" y="808"/>
                  </a:cubicBezTo>
                  <a:cubicBezTo>
                    <a:pt x="1556" y="931"/>
                    <a:pt x="1540" y="1059"/>
                    <a:pt x="1476" y="1170"/>
                  </a:cubicBezTo>
                  <a:cubicBezTo>
                    <a:pt x="1387" y="1324"/>
                    <a:pt x="1226" y="1410"/>
                    <a:pt x="1060" y="1410"/>
                  </a:cubicBezTo>
                  <a:cubicBezTo>
                    <a:pt x="979" y="1410"/>
                    <a:pt x="896" y="1389"/>
                    <a:pt x="821" y="1346"/>
                  </a:cubicBezTo>
                  <a:cubicBezTo>
                    <a:pt x="591" y="1213"/>
                    <a:pt x="513" y="920"/>
                    <a:pt x="645" y="691"/>
                  </a:cubicBezTo>
                  <a:cubicBezTo>
                    <a:pt x="709" y="579"/>
                    <a:pt x="813" y="500"/>
                    <a:pt x="937" y="467"/>
                  </a:cubicBezTo>
                  <a:cubicBezTo>
                    <a:pt x="977" y="456"/>
                    <a:pt x="1019" y="451"/>
                    <a:pt x="1061" y="451"/>
                  </a:cubicBezTo>
                  <a:close/>
                  <a:moveTo>
                    <a:pt x="1062" y="0"/>
                  </a:moveTo>
                  <a:cubicBezTo>
                    <a:pt x="981" y="0"/>
                    <a:pt x="900" y="11"/>
                    <a:pt x="820" y="32"/>
                  </a:cubicBezTo>
                  <a:cubicBezTo>
                    <a:pt x="581" y="97"/>
                    <a:pt x="380" y="251"/>
                    <a:pt x="257" y="466"/>
                  </a:cubicBezTo>
                  <a:cubicBezTo>
                    <a:pt x="1" y="909"/>
                    <a:pt x="152" y="1478"/>
                    <a:pt x="596" y="1733"/>
                  </a:cubicBezTo>
                  <a:cubicBezTo>
                    <a:pt x="742" y="1818"/>
                    <a:pt x="901" y="1858"/>
                    <a:pt x="1058" y="1858"/>
                  </a:cubicBezTo>
                  <a:cubicBezTo>
                    <a:pt x="1378" y="1858"/>
                    <a:pt x="1690" y="1691"/>
                    <a:pt x="1862" y="1393"/>
                  </a:cubicBezTo>
                  <a:cubicBezTo>
                    <a:pt x="2118" y="949"/>
                    <a:pt x="1967" y="381"/>
                    <a:pt x="1523" y="125"/>
                  </a:cubicBezTo>
                  <a:cubicBezTo>
                    <a:pt x="1380" y="42"/>
                    <a:pt x="1222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3301925" y="954900"/>
              <a:ext cx="50525" cy="46375"/>
            </a:xfrm>
            <a:custGeom>
              <a:avLst/>
              <a:gdLst/>
              <a:ahLst/>
              <a:cxnLst/>
              <a:rect l="l" t="t" r="r" b="b"/>
              <a:pathLst>
                <a:path w="2021" h="1855" extrusionOk="0">
                  <a:moveTo>
                    <a:pt x="962" y="448"/>
                  </a:moveTo>
                  <a:cubicBezTo>
                    <a:pt x="1045" y="448"/>
                    <a:pt x="1128" y="469"/>
                    <a:pt x="1200" y="510"/>
                  </a:cubicBezTo>
                  <a:cubicBezTo>
                    <a:pt x="1429" y="643"/>
                    <a:pt x="1509" y="937"/>
                    <a:pt x="1376" y="1166"/>
                  </a:cubicBezTo>
                  <a:cubicBezTo>
                    <a:pt x="1311" y="1277"/>
                    <a:pt x="1209" y="1356"/>
                    <a:pt x="1085" y="1389"/>
                  </a:cubicBezTo>
                  <a:cubicBezTo>
                    <a:pt x="1044" y="1400"/>
                    <a:pt x="1002" y="1405"/>
                    <a:pt x="961" y="1405"/>
                  </a:cubicBezTo>
                  <a:cubicBezTo>
                    <a:pt x="878" y="1405"/>
                    <a:pt x="796" y="1384"/>
                    <a:pt x="722" y="1341"/>
                  </a:cubicBezTo>
                  <a:cubicBezTo>
                    <a:pt x="610" y="1277"/>
                    <a:pt x="532" y="1174"/>
                    <a:pt x="498" y="1050"/>
                  </a:cubicBezTo>
                  <a:cubicBezTo>
                    <a:pt x="464" y="927"/>
                    <a:pt x="482" y="798"/>
                    <a:pt x="546" y="687"/>
                  </a:cubicBezTo>
                  <a:cubicBezTo>
                    <a:pt x="610" y="577"/>
                    <a:pt x="714" y="497"/>
                    <a:pt x="838" y="464"/>
                  </a:cubicBezTo>
                  <a:cubicBezTo>
                    <a:pt x="878" y="453"/>
                    <a:pt x="920" y="448"/>
                    <a:pt x="962" y="448"/>
                  </a:cubicBezTo>
                  <a:close/>
                  <a:moveTo>
                    <a:pt x="962" y="0"/>
                  </a:moveTo>
                  <a:cubicBezTo>
                    <a:pt x="642" y="0"/>
                    <a:pt x="330" y="166"/>
                    <a:pt x="158" y="464"/>
                  </a:cubicBezTo>
                  <a:cubicBezTo>
                    <a:pt x="35" y="678"/>
                    <a:pt x="0" y="927"/>
                    <a:pt x="66" y="1167"/>
                  </a:cubicBezTo>
                  <a:cubicBezTo>
                    <a:pt x="130" y="1405"/>
                    <a:pt x="283" y="1607"/>
                    <a:pt x="498" y="1730"/>
                  </a:cubicBezTo>
                  <a:cubicBezTo>
                    <a:pt x="641" y="1814"/>
                    <a:pt x="800" y="1855"/>
                    <a:pt x="961" y="1855"/>
                  </a:cubicBezTo>
                  <a:cubicBezTo>
                    <a:pt x="1041" y="1855"/>
                    <a:pt x="1122" y="1844"/>
                    <a:pt x="1202" y="1826"/>
                  </a:cubicBezTo>
                  <a:cubicBezTo>
                    <a:pt x="1440" y="1761"/>
                    <a:pt x="1642" y="1607"/>
                    <a:pt x="1765" y="1392"/>
                  </a:cubicBezTo>
                  <a:cubicBezTo>
                    <a:pt x="2020" y="949"/>
                    <a:pt x="1869" y="380"/>
                    <a:pt x="1425" y="124"/>
                  </a:cubicBezTo>
                  <a:cubicBezTo>
                    <a:pt x="1279" y="40"/>
                    <a:pt x="1120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3287150" y="1128625"/>
              <a:ext cx="50550" cy="46425"/>
            </a:xfrm>
            <a:custGeom>
              <a:avLst/>
              <a:gdLst/>
              <a:ahLst/>
              <a:cxnLst/>
              <a:rect l="l" t="t" r="r" b="b"/>
              <a:pathLst>
                <a:path w="2022" h="1857" extrusionOk="0">
                  <a:moveTo>
                    <a:pt x="1061" y="449"/>
                  </a:moveTo>
                  <a:cubicBezTo>
                    <a:pt x="1141" y="449"/>
                    <a:pt x="1225" y="470"/>
                    <a:pt x="1300" y="515"/>
                  </a:cubicBezTo>
                  <a:cubicBezTo>
                    <a:pt x="1410" y="579"/>
                    <a:pt x="1490" y="682"/>
                    <a:pt x="1523" y="806"/>
                  </a:cubicBezTo>
                  <a:cubicBezTo>
                    <a:pt x="1557" y="929"/>
                    <a:pt x="1539" y="1058"/>
                    <a:pt x="1475" y="1169"/>
                  </a:cubicBezTo>
                  <a:cubicBezTo>
                    <a:pt x="1410" y="1280"/>
                    <a:pt x="1307" y="1359"/>
                    <a:pt x="1184" y="1392"/>
                  </a:cubicBezTo>
                  <a:cubicBezTo>
                    <a:pt x="1143" y="1404"/>
                    <a:pt x="1101" y="1409"/>
                    <a:pt x="1060" y="1409"/>
                  </a:cubicBezTo>
                  <a:cubicBezTo>
                    <a:pt x="977" y="1409"/>
                    <a:pt x="895" y="1387"/>
                    <a:pt x="821" y="1344"/>
                  </a:cubicBezTo>
                  <a:cubicBezTo>
                    <a:pt x="592" y="1212"/>
                    <a:pt x="513" y="918"/>
                    <a:pt x="646" y="689"/>
                  </a:cubicBezTo>
                  <a:cubicBezTo>
                    <a:pt x="734" y="534"/>
                    <a:pt x="895" y="449"/>
                    <a:pt x="1061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6"/>
                    <a:pt x="257" y="464"/>
                  </a:cubicBezTo>
                  <a:cubicBezTo>
                    <a:pt x="0" y="908"/>
                    <a:pt x="153" y="1476"/>
                    <a:pt x="596" y="1732"/>
                  </a:cubicBezTo>
                  <a:cubicBezTo>
                    <a:pt x="739" y="1814"/>
                    <a:pt x="898" y="1856"/>
                    <a:pt x="1059" y="1856"/>
                  </a:cubicBezTo>
                  <a:cubicBezTo>
                    <a:pt x="1139" y="1856"/>
                    <a:pt x="1221" y="1846"/>
                    <a:pt x="1302" y="1823"/>
                  </a:cubicBezTo>
                  <a:cubicBezTo>
                    <a:pt x="1541" y="1760"/>
                    <a:pt x="1742" y="1606"/>
                    <a:pt x="1865" y="1391"/>
                  </a:cubicBezTo>
                  <a:cubicBezTo>
                    <a:pt x="1988" y="1177"/>
                    <a:pt x="2022" y="928"/>
                    <a:pt x="1957" y="688"/>
                  </a:cubicBezTo>
                  <a:cubicBezTo>
                    <a:pt x="1893" y="449"/>
                    <a:pt x="1740" y="248"/>
                    <a:pt x="1525" y="125"/>
                  </a:cubicBezTo>
                  <a:cubicBezTo>
                    <a:pt x="1379" y="40"/>
                    <a:pt x="1219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3561550" y="6087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58" y="448"/>
                  </a:moveTo>
                  <a:cubicBezTo>
                    <a:pt x="1140" y="448"/>
                    <a:pt x="1224" y="468"/>
                    <a:pt x="1299" y="512"/>
                  </a:cubicBezTo>
                  <a:cubicBezTo>
                    <a:pt x="1528" y="645"/>
                    <a:pt x="1606" y="939"/>
                    <a:pt x="1474" y="1169"/>
                  </a:cubicBezTo>
                  <a:cubicBezTo>
                    <a:pt x="1385" y="1322"/>
                    <a:pt x="1223" y="1407"/>
                    <a:pt x="1057" y="1407"/>
                  </a:cubicBezTo>
                  <a:cubicBezTo>
                    <a:pt x="976" y="1407"/>
                    <a:pt x="893" y="1387"/>
                    <a:pt x="818" y="1343"/>
                  </a:cubicBezTo>
                  <a:cubicBezTo>
                    <a:pt x="590" y="1211"/>
                    <a:pt x="511" y="918"/>
                    <a:pt x="643" y="688"/>
                  </a:cubicBezTo>
                  <a:cubicBezTo>
                    <a:pt x="731" y="534"/>
                    <a:pt x="892" y="448"/>
                    <a:pt x="1058" y="448"/>
                  </a:cubicBezTo>
                  <a:close/>
                  <a:moveTo>
                    <a:pt x="1061" y="0"/>
                  </a:moveTo>
                  <a:cubicBezTo>
                    <a:pt x="740" y="0"/>
                    <a:pt x="427" y="167"/>
                    <a:pt x="255" y="463"/>
                  </a:cubicBezTo>
                  <a:cubicBezTo>
                    <a:pt x="0" y="907"/>
                    <a:pt x="151" y="1475"/>
                    <a:pt x="595" y="1731"/>
                  </a:cubicBezTo>
                  <a:cubicBezTo>
                    <a:pt x="738" y="1813"/>
                    <a:pt x="897" y="1856"/>
                    <a:pt x="1057" y="1856"/>
                  </a:cubicBezTo>
                  <a:cubicBezTo>
                    <a:pt x="1138" y="1856"/>
                    <a:pt x="1218" y="1845"/>
                    <a:pt x="1299" y="1825"/>
                  </a:cubicBezTo>
                  <a:cubicBezTo>
                    <a:pt x="1539" y="1760"/>
                    <a:pt x="1738" y="1606"/>
                    <a:pt x="1863" y="1392"/>
                  </a:cubicBezTo>
                  <a:cubicBezTo>
                    <a:pt x="2119" y="949"/>
                    <a:pt x="1968" y="380"/>
                    <a:pt x="1524" y="124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4346000" y="10616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61" y="449"/>
                  </a:moveTo>
                  <a:cubicBezTo>
                    <a:pt x="1142" y="449"/>
                    <a:pt x="1224" y="470"/>
                    <a:pt x="1299" y="512"/>
                  </a:cubicBezTo>
                  <a:cubicBezTo>
                    <a:pt x="1529" y="645"/>
                    <a:pt x="1606" y="938"/>
                    <a:pt x="1475" y="1168"/>
                  </a:cubicBezTo>
                  <a:cubicBezTo>
                    <a:pt x="1386" y="1321"/>
                    <a:pt x="1225" y="1407"/>
                    <a:pt x="1060" y="1407"/>
                  </a:cubicBezTo>
                  <a:cubicBezTo>
                    <a:pt x="978" y="1407"/>
                    <a:pt x="896" y="1386"/>
                    <a:pt x="820" y="1343"/>
                  </a:cubicBezTo>
                  <a:cubicBezTo>
                    <a:pt x="709" y="1280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7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1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4289025" y="863625"/>
              <a:ext cx="53000" cy="46375"/>
            </a:xfrm>
            <a:custGeom>
              <a:avLst/>
              <a:gdLst/>
              <a:ahLst/>
              <a:cxnLst/>
              <a:rect l="l" t="t" r="r" b="b"/>
              <a:pathLst>
                <a:path w="2120" h="1855" extrusionOk="0">
                  <a:moveTo>
                    <a:pt x="1061" y="448"/>
                  </a:moveTo>
                  <a:cubicBezTo>
                    <a:pt x="1143" y="448"/>
                    <a:pt x="1224" y="470"/>
                    <a:pt x="1299" y="511"/>
                  </a:cubicBezTo>
                  <a:cubicBezTo>
                    <a:pt x="1529" y="643"/>
                    <a:pt x="1606" y="937"/>
                    <a:pt x="1475" y="1167"/>
                  </a:cubicBezTo>
                  <a:cubicBezTo>
                    <a:pt x="1386" y="1320"/>
                    <a:pt x="1224" y="1406"/>
                    <a:pt x="1058" y="1406"/>
                  </a:cubicBezTo>
                  <a:cubicBezTo>
                    <a:pt x="977" y="1406"/>
                    <a:pt x="895" y="1386"/>
                    <a:pt x="820" y="1342"/>
                  </a:cubicBezTo>
                  <a:cubicBezTo>
                    <a:pt x="708" y="1279"/>
                    <a:pt x="629" y="1174"/>
                    <a:pt x="596" y="1051"/>
                  </a:cubicBezTo>
                  <a:cubicBezTo>
                    <a:pt x="564" y="927"/>
                    <a:pt x="580" y="799"/>
                    <a:pt x="644" y="688"/>
                  </a:cubicBezTo>
                  <a:cubicBezTo>
                    <a:pt x="734" y="534"/>
                    <a:pt x="895" y="448"/>
                    <a:pt x="1061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7" y="464"/>
                  </a:cubicBezTo>
                  <a:cubicBezTo>
                    <a:pt x="1" y="908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78" y="1855"/>
                    <a:pt x="1691" y="1689"/>
                    <a:pt x="1865" y="1393"/>
                  </a:cubicBezTo>
                  <a:cubicBezTo>
                    <a:pt x="2119" y="949"/>
                    <a:pt x="1967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3810325" y="713625"/>
              <a:ext cx="50550" cy="46425"/>
            </a:xfrm>
            <a:custGeom>
              <a:avLst/>
              <a:gdLst/>
              <a:ahLst/>
              <a:cxnLst/>
              <a:rect l="l" t="t" r="r" b="b"/>
              <a:pathLst>
                <a:path w="2022" h="1857" extrusionOk="0">
                  <a:moveTo>
                    <a:pt x="1060" y="449"/>
                  </a:moveTo>
                  <a:cubicBezTo>
                    <a:pt x="1142" y="449"/>
                    <a:pt x="1223" y="470"/>
                    <a:pt x="1298" y="514"/>
                  </a:cubicBezTo>
                  <a:cubicBezTo>
                    <a:pt x="1410" y="578"/>
                    <a:pt x="1489" y="681"/>
                    <a:pt x="1522" y="804"/>
                  </a:cubicBezTo>
                  <a:cubicBezTo>
                    <a:pt x="1555" y="928"/>
                    <a:pt x="1538" y="1056"/>
                    <a:pt x="1474" y="1168"/>
                  </a:cubicBezTo>
                  <a:cubicBezTo>
                    <a:pt x="1410" y="1279"/>
                    <a:pt x="1307" y="1358"/>
                    <a:pt x="1184" y="1392"/>
                  </a:cubicBezTo>
                  <a:cubicBezTo>
                    <a:pt x="1143" y="1403"/>
                    <a:pt x="1101" y="1408"/>
                    <a:pt x="1060" y="1408"/>
                  </a:cubicBezTo>
                  <a:cubicBezTo>
                    <a:pt x="977" y="1408"/>
                    <a:pt x="894" y="1386"/>
                    <a:pt x="820" y="1344"/>
                  </a:cubicBezTo>
                  <a:cubicBezTo>
                    <a:pt x="709" y="1279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3" y="535"/>
                    <a:pt x="894" y="449"/>
                    <a:pt x="1060" y="449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1" y="907"/>
                    <a:pt x="152" y="1475"/>
                    <a:pt x="596" y="1732"/>
                  </a:cubicBezTo>
                  <a:cubicBezTo>
                    <a:pt x="740" y="1813"/>
                    <a:pt x="897" y="1856"/>
                    <a:pt x="1058" y="1856"/>
                  </a:cubicBezTo>
                  <a:cubicBezTo>
                    <a:pt x="1139" y="1856"/>
                    <a:pt x="1219" y="1845"/>
                    <a:pt x="1303" y="1824"/>
                  </a:cubicBezTo>
                  <a:cubicBezTo>
                    <a:pt x="1541" y="1760"/>
                    <a:pt x="1742" y="1606"/>
                    <a:pt x="1865" y="1392"/>
                  </a:cubicBezTo>
                  <a:cubicBezTo>
                    <a:pt x="1989" y="1177"/>
                    <a:pt x="2022" y="928"/>
                    <a:pt x="1958" y="687"/>
                  </a:cubicBezTo>
                  <a:cubicBezTo>
                    <a:pt x="1893" y="449"/>
                    <a:pt x="1739" y="248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4112125" y="551700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1061" y="447"/>
                  </a:moveTo>
                  <a:cubicBezTo>
                    <a:pt x="1143" y="447"/>
                    <a:pt x="1225" y="471"/>
                    <a:pt x="1299" y="514"/>
                  </a:cubicBezTo>
                  <a:cubicBezTo>
                    <a:pt x="1410" y="578"/>
                    <a:pt x="1490" y="681"/>
                    <a:pt x="1523" y="804"/>
                  </a:cubicBezTo>
                  <a:cubicBezTo>
                    <a:pt x="1555" y="928"/>
                    <a:pt x="1539" y="1056"/>
                    <a:pt x="1475" y="1168"/>
                  </a:cubicBezTo>
                  <a:cubicBezTo>
                    <a:pt x="1385" y="1320"/>
                    <a:pt x="1224" y="1407"/>
                    <a:pt x="1059" y="1407"/>
                  </a:cubicBezTo>
                  <a:cubicBezTo>
                    <a:pt x="978" y="1407"/>
                    <a:pt x="895" y="1386"/>
                    <a:pt x="820" y="1343"/>
                  </a:cubicBezTo>
                  <a:cubicBezTo>
                    <a:pt x="590" y="1211"/>
                    <a:pt x="512" y="917"/>
                    <a:pt x="644" y="687"/>
                  </a:cubicBezTo>
                  <a:cubicBezTo>
                    <a:pt x="708" y="576"/>
                    <a:pt x="812" y="498"/>
                    <a:pt x="935" y="463"/>
                  </a:cubicBezTo>
                  <a:cubicBezTo>
                    <a:pt x="977" y="453"/>
                    <a:pt x="1019" y="447"/>
                    <a:pt x="1061" y="447"/>
                  </a:cubicBezTo>
                  <a:close/>
                  <a:moveTo>
                    <a:pt x="1061" y="0"/>
                  </a:moveTo>
                  <a:cubicBezTo>
                    <a:pt x="980" y="0"/>
                    <a:pt x="899" y="11"/>
                    <a:pt x="820" y="32"/>
                  </a:cubicBezTo>
                  <a:cubicBezTo>
                    <a:pt x="579" y="97"/>
                    <a:pt x="379" y="250"/>
                    <a:pt x="255" y="464"/>
                  </a:cubicBezTo>
                  <a:cubicBezTo>
                    <a:pt x="0" y="907"/>
                    <a:pt x="153" y="1476"/>
                    <a:pt x="595" y="1732"/>
                  </a:cubicBezTo>
                  <a:cubicBezTo>
                    <a:pt x="741" y="1814"/>
                    <a:pt x="900" y="1855"/>
                    <a:pt x="1058" y="1855"/>
                  </a:cubicBezTo>
                  <a:cubicBezTo>
                    <a:pt x="1378" y="1855"/>
                    <a:pt x="1690" y="1689"/>
                    <a:pt x="1863" y="1391"/>
                  </a:cubicBezTo>
                  <a:cubicBezTo>
                    <a:pt x="1986" y="1176"/>
                    <a:pt x="2019" y="928"/>
                    <a:pt x="1955" y="687"/>
                  </a:cubicBezTo>
                  <a:cubicBezTo>
                    <a:pt x="1890" y="449"/>
                    <a:pt x="1737" y="248"/>
                    <a:pt x="1523" y="125"/>
                  </a:cubicBezTo>
                  <a:cubicBezTo>
                    <a:pt x="1380" y="42"/>
                    <a:pt x="1222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298700" y="1277175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961" y="449"/>
                  </a:moveTo>
                  <a:cubicBezTo>
                    <a:pt x="1045" y="449"/>
                    <a:pt x="1127" y="471"/>
                    <a:pt x="1202" y="511"/>
                  </a:cubicBezTo>
                  <a:cubicBezTo>
                    <a:pt x="1431" y="644"/>
                    <a:pt x="1508" y="937"/>
                    <a:pt x="1377" y="1166"/>
                  </a:cubicBezTo>
                  <a:cubicBezTo>
                    <a:pt x="1288" y="1320"/>
                    <a:pt x="1127" y="1406"/>
                    <a:pt x="961" y="1406"/>
                  </a:cubicBezTo>
                  <a:cubicBezTo>
                    <a:pt x="880" y="1406"/>
                    <a:pt x="797" y="1385"/>
                    <a:pt x="722" y="1342"/>
                  </a:cubicBezTo>
                  <a:cubicBezTo>
                    <a:pt x="611" y="1277"/>
                    <a:pt x="531" y="1174"/>
                    <a:pt x="498" y="1051"/>
                  </a:cubicBezTo>
                  <a:cubicBezTo>
                    <a:pt x="466" y="928"/>
                    <a:pt x="482" y="799"/>
                    <a:pt x="546" y="688"/>
                  </a:cubicBezTo>
                  <a:cubicBezTo>
                    <a:pt x="611" y="577"/>
                    <a:pt x="714" y="498"/>
                    <a:pt x="837" y="465"/>
                  </a:cubicBezTo>
                  <a:cubicBezTo>
                    <a:pt x="879" y="454"/>
                    <a:pt x="921" y="449"/>
                    <a:pt x="961" y="449"/>
                  </a:cubicBezTo>
                  <a:close/>
                  <a:moveTo>
                    <a:pt x="962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6"/>
                    <a:pt x="281" y="250"/>
                    <a:pt x="157" y="465"/>
                  </a:cubicBezTo>
                  <a:cubicBezTo>
                    <a:pt x="34" y="679"/>
                    <a:pt x="1" y="928"/>
                    <a:pt x="65" y="1168"/>
                  </a:cubicBezTo>
                  <a:cubicBezTo>
                    <a:pt x="129" y="1406"/>
                    <a:pt x="284" y="1608"/>
                    <a:pt x="498" y="1731"/>
                  </a:cubicBezTo>
                  <a:cubicBezTo>
                    <a:pt x="644" y="1816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4" y="1393"/>
                  </a:cubicBezTo>
                  <a:cubicBezTo>
                    <a:pt x="2020" y="949"/>
                    <a:pt x="1867" y="381"/>
                    <a:pt x="1425" y="125"/>
                  </a:cubicBezTo>
                  <a:cubicBezTo>
                    <a:pt x="1282" y="43"/>
                    <a:pt x="112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4091375" y="1374875"/>
              <a:ext cx="313825" cy="139475"/>
            </a:xfrm>
            <a:custGeom>
              <a:avLst/>
              <a:gdLst/>
              <a:ahLst/>
              <a:cxnLst/>
              <a:rect l="l" t="t" r="r" b="b"/>
              <a:pathLst>
                <a:path w="12553" h="5579" extrusionOk="0">
                  <a:moveTo>
                    <a:pt x="225" y="0"/>
                  </a:moveTo>
                  <a:cubicBezTo>
                    <a:pt x="101" y="0"/>
                    <a:pt x="1" y="101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lnTo>
                    <a:pt x="7085" y="449"/>
                  </a:lnTo>
                  <a:lnTo>
                    <a:pt x="12149" y="5512"/>
                  </a:lnTo>
                  <a:cubicBezTo>
                    <a:pt x="12192" y="5557"/>
                    <a:pt x="12250" y="5579"/>
                    <a:pt x="12308" y="5579"/>
                  </a:cubicBezTo>
                  <a:cubicBezTo>
                    <a:pt x="12366" y="5579"/>
                    <a:pt x="12423" y="5555"/>
                    <a:pt x="12466" y="5515"/>
                  </a:cubicBezTo>
                  <a:cubicBezTo>
                    <a:pt x="12552" y="5426"/>
                    <a:pt x="12552" y="5284"/>
                    <a:pt x="12466" y="5196"/>
                  </a:cubicBezTo>
                  <a:lnTo>
                    <a:pt x="7335" y="66"/>
                  </a:lnTo>
                  <a:cubicBezTo>
                    <a:pt x="7294" y="25"/>
                    <a:pt x="7237" y="0"/>
                    <a:pt x="7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4083375" y="1510250"/>
              <a:ext cx="81600" cy="229550"/>
            </a:xfrm>
            <a:custGeom>
              <a:avLst/>
              <a:gdLst/>
              <a:ahLst/>
              <a:cxnLst/>
              <a:rect l="l" t="t" r="r" b="b"/>
              <a:pathLst>
                <a:path w="3264" h="9182" extrusionOk="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lnTo>
                    <a:pt x="0" y="6162"/>
                  </a:lnTo>
                  <a:cubicBezTo>
                    <a:pt x="0" y="6222"/>
                    <a:pt x="25" y="6278"/>
                    <a:pt x="66" y="6320"/>
                  </a:cubicBezTo>
                  <a:lnTo>
                    <a:pt x="2862" y="9116"/>
                  </a:lnTo>
                  <a:cubicBezTo>
                    <a:pt x="2904" y="9160"/>
                    <a:pt x="2962" y="9182"/>
                    <a:pt x="3020" y="9182"/>
                  </a:cubicBezTo>
                  <a:cubicBezTo>
                    <a:pt x="3076" y="9182"/>
                    <a:pt x="3134" y="9159"/>
                    <a:pt x="3177" y="9116"/>
                  </a:cubicBezTo>
                  <a:cubicBezTo>
                    <a:pt x="3264" y="9027"/>
                    <a:pt x="3264" y="8886"/>
                    <a:pt x="3177" y="8798"/>
                  </a:cubicBezTo>
                  <a:lnTo>
                    <a:pt x="448" y="6069"/>
                  </a:lnTo>
                  <a:lnTo>
                    <a:pt x="448" y="225"/>
                  </a:lnTo>
                  <a:cubicBezTo>
                    <a:pt x="448" y="102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4132975" y="1461025"/>
              <a:ext cx="129050" cy="147025"/>
            </a:xfrm>
            <a:custGeom>
              <a:avLst/>
              <a:gdLst/>
              <a:ahLst/>
              <a:cxnLst/>
              <a:rect l="l" t="t" r="r" b="b"/>
              <a:pathLst>
                <a:path w="5162" h="5881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7"/>
                    <a:pt x="225" y="447"/>
                  </a:cubicBezTo>
                  <a:lnTo>
                    <a:pt x="4713" y="447"/>
                  </a:lnTo>
                  <a:lnTo>
                    <a:pt x="4713" y="5656"/>
                  </a:lnTo>
                  <a:cubicBezTo>
                    <a:pt x="4713" y="5779"/>
                    <a:pt x="4814" y="5880"/>
                    <a:pt x="4937" y="5880"/>
                  </a:cubicBezTo>
                  <a:cubicBezTo>
                    <a:pt x="5061" y="5880"/>
                    <a:pt x="5162" y="5779"/>
                    <a:pt x="5161" y="5656"/>
                  </a:cubicBezTo>
                  <a:lnTo>
                    <a:pt x="5161" y="224"/>
                  </a:lnTo>
                  <a:cubicBezTo>
                    <a:pt x="5161" y="101"/>
                    <a:pt x="5060" y="0"/>
                    <a:pt x="4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674375" y="697100"/>
              <a:ext cx="79775" cy="207650"/>
            </a:xfrm>
            <a:custGeom>
              <a:avLst/>
              <a:gdLst/>
              <a:ahLst/>
              <a:cxnLst/>
              <a:rect l="l" t="t" r="r" b="b"/>
              <a:pathLst>
                <a:path w="3191" h="8306" extrusionOk="0">
                  <a:moveTo>
                    <a:pt x="245" y="0"/>
                  </a:moveTo>
                  <a:cubicBezTo>
                    <a:pt x="188" y="0"/>
                    <a:pt x="131" y="22"/>
                    <a:pt x="88" y="66"/>
                  </a:cubicBezTo>
                  <a:cubicBezTo>
                    <a:pt x="1" y="155"/>
                    <a:pt x="1" y="297"/>
                    <a:pt x="88" y="383"/>
                  </a:cubicBezTo>
                  <a:lnTo>
                    <a:pt x="2741" y="3037"/>
                  </a:lnTo>
                  <a:lnTo>
                    <a:pt x="2741" y="8082"/>
                  </a:lnTo>
                  <a:cubicBezTo>
                    <a:pt x="2741" y="8205"/>
                    <a:pt x="2842" y="8306"/>
                    <a:pt x="2966" y="8306"/>
                  </a:cubicBezTo>
                  <a:cubicBezTo>
                    <a:pt x="3089" y="8306"/>
                    <a:pt x="3189" y="8205"/>
                    <a:pt x="3191" y="8081"/>
                  </a:cubicBezTo>
                  <a:lnTo>
                    <a:pt x="3191" y="2944"/>
                  </a:lnTo>
                  <a:cubicBezTo>
                    <a:pt x="3191" y="2885"/>
                    <a:pt x="3166" y="2827"/>
                    <a:pt x="3124" y="2785"/>
                  </a:cubicBezTo>
                  <a:lnTo>
                    <a:pt x="405" y="66"/>
                  </a:lnTo>
                  <a:cubicBezTo>
                    <a:pt x="361" y="22"/>
                    <a:pt x="303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324900" y="1045350"/>
              <a:ext cx="229475" cy="91750"/>
            </a:xfrm>
            <a:custGeom>
              <a:avLst/>
              <a:gdLst/>
              <a:ahLst/>
              <a:cxnLst/>
              <a:rect l="l" t="t" r="r" b="b"/>
              <a:pathLst>
                <a:path w="9179" h="3670" extrusionOk="0">
                  <a:moveTo>
                    <a:pt x="2798" y="0"/>
                  </a:moveTo>
                  <a:cubicBezTo>
                    <a:pt x="2730" y="0"/>
                    <a:pt x="2665" y="32"/>
                    <a:pt x="2623" y="86"/>
                  </a:cubicBezTo>
                  <a:lnTo>
                    <a:pt x="77" y="3306"/>
                  </a:lnTo>
                  <a:cubicBezTo>
                    <a:pt x="0" y="3402"/>
                    <a:pt x="16" y="3544"/>
                    <a:pt x="114" y="3621"/>
                  </a:cubicBezTo>
                  <a:cubicBezTo>
                    <a:pt x="156" y="3653"/>
                    <a:pt x="205" y="3669"/>
                    <a:pt x="253" y="3669"/>
                  </a:cubicBezTo>
                  <a:cubicBezTo>
                    <a:pt x="321" y="3669"/>
                    <a:pt x="386" y="3639"/>
                    <a:pt x="429" y="3581"/>
                  </a:cubicBezTo>
                  <a:lnTo>
                    <a:pt x="2907" y="448"/>
                  </a:lnTo>
                  <a:lnTo>
                    <a:pt x="8955" y="448"/>
                  </a:lnTo>
                  <a:cubicBezTo>
                    <a:pt x="9078" y="448"/>
                    <a:pt x="9179" y="348"/>
                    <a:pt x="9179" y="224"/>
                  </a:cubicBezTo>
                  <a:cubicBezTo>
                    <a:pt x="9179" y="101"/>
                    <a:pt x="9078" y="0"/>
                    <a:pt x="8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337950" y="970825"/>
              <a:ext cx="216450" cy="11225"/>
            </a:xfrm>
            <a:custGeom>
              <a:avLst/>
              <a:gdLst/>
              <a:ahLst/>
              <a:cxnLst/>
              <a:rect l="l" t="t" r="r" b="b"/>
              <a:pathLst>
                <a:path w="8658" h="449" extrusionOk="0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8433" y="449"/>
                  </a:lnTo>
                  <a:cubicBezTo>
                    <a:pt x="8558" y="449"/>
                    <a:pt x="8658" y="348"/>
                    <a:pt x="8658" y="225"/>
                  </a:cubicBezTo>
                  <a:cubicBezTo>
                    <a:pt x="8658" y="101"/>
                    <a:pt x="8558" y="1"/>
                    <a:pt x="8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4036450" y="760100"/>
              <a:ext cx="11225" cy="200275"/>
            </a:xfrm>
            <a:custGeom>
              <a:avLst/>
              <a:gdLst/>
              <a:ahLst/>
              <a:cxnLst/>
              <a:rect l="l" t="t" r="r" b="b"/>
              <a:pathLst>
                <a:path w="449" h="8011" extrusionOk="0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7786"/>
                  </a:lnTo>
                  <a:cubicBezTo>
                    <a:pt x="1" y="7910"/>
                    <a:pt x="102" y="8010"/>
                    <a:pt x="225" y="8010"/>
                  </a:cubicBezTo>
                  <a:cubicBezTo>
                    <a:pt x="348" y="8010"/>
                    <a:pt x="449" y="7911"/>
                    <a:pt x="449" y="7786"/>
                  </a:cubicBezTo>
                  <a:lnTo>
                    <a:pt x="449" y="224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996325" y="1485650"/>
              <a:ext cx="11200" cy="220550"/>
            </a:xfrm>
            <a:custGeom>
              <a:avLst/>
              <a:gdLst/>
              <a:ahLst/>
              <a:cxnLst/>
              <a:rect l="l" t="t" r="r" b="b"/>
              <a:pathLst>
                <a:path w="448" h="8822" extrusionOk="0">
                  <a:moveTo>
                    <a:pt x="225" y="1"/>
                  </a:moveTo>
                  <a:cubicBezTo>
                    <a:pt x="100" y="1"/>
                    <a:pt x="1" y="100"/>
                    <a:pt x="1" y="224"/>
                  </a:cubicBezTo>
                  <a:lnTo>
                    <a:pt x="1" y="8597"/>
                  </a:lnTo>
                  <a:cubicBezTo>
                    <a:pt x="1" y="8721"/>
                    <a:pt x="100" y="8821"/>
                    <a:pt x="225" y="8821"/>
                  </a:cubicBezTo>
                  <a:cubicBezTo>
                    <a:pt x="348" y="8821"/>
                    <a:pt x="448" y="8723"/>
                    <a:pt x="448" y="8597"/>
                  </a:cubicBezTo>
                  <a:lnTo>
                    <a:pt x="448" y="224"/>
                  </a:lnTo>
                  <a:cubicBezTo>
                    <a:pt x="448" y="100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403675" y="1199275"/>
              <a:ext cx="142525" cy="11200"/>
            </a:xfrm>
            <a:custGeom>
              <a:avLst/>
              <a:gdLst/>
              <a:ahLst/>
              <a:cxnLst/>
              <a:rect l="l" t="t" r="r" b="b"/>
              <a:pathLst>
                <a:path w="5701" h="448" extrusionOk="0">
                  <a:moveTo>
                    <a:pt x="223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48"/>
                    <a:pt x="223" y="448"/>
                  </a:cubicBezTo>
                  <a:lnTo>
                    <a:pt x="5477" y="448"/>
                  </a:lnTo>
                  <a:cubicBezTo>
                    <a:pt x="5600" y="448"/>
                    <a:pt x="5701" y="348"/>
                    <a:pt x="5701" y="225"/>
                  </a:cubicBezTo>
                  <a:cubicBezTo>
                    <a:pt x="5701" y="101"/>
                    <a:pt x="5600" y="1"/>
                    <a:pt x="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307475" y="1263975"/>
              <a:ext cx="238725" cy="113850"/>
            </a:xfrm>
            <a:custGeom>
              <a:avLst/>
              <a:gdLst/>
              <a:ahLst/>
              <a:cxnLst/>
              <a:rect l="l" t="t" r="r" b="b"/>
              <a:pathLst>
                <a:path w="9549" h="4554" extrusionOk="0">
                  <a:moveTo>
                    <a:pt x="248" y="1"/>
                  </a:moveTo>
                  <a:cubicBezTo>
                    <a:pt x="193" y="1"/>
                    <a:pt x="138" y="21"/>
                    <a:pt x="96" y="61"/>
                  </a:cubicBezTo>
                  <a:cubicBezTo>
                    <a:pt x="6" y="145"/>
                    <a:pt x="0" y="286"/>
                    <a:pt x="85" y="377"/>
                  </a:cubicBezTo>
                  <a:lnTo>
                    <a:pt x="3908" y="4483"/>
                  </a:lnTo>
                  <a:cubicBezTo>
                    <a:pt x="3950" y="4528"/>
                    <a:pt x="4010" y="4553"/>
                    <a:pt x="4071" y="4553"/>
                  </a:cubicBezTo>
                  <a:lnTo>
                    <a:pt x="9325" y="4553"/>
                  </a:lnTo>
                  <a:cubicBezTo>
                    <a:pt x="9448" y="4553"/>
                    <a:pt x="9549" y="4454"/>
                    <a:pt x="9549" y="4328"/>
                  </a:cubicBezTo>
                  <a:cubicBezTo>
                    <a:pt x="9549" y="4205"/>
                    <a:pt x="9448" y="4104"/>
                    <a:pt x="9325" y="4104"/>
                  </a:cubicBezTo>
                  <a:lnTo>
                    <a:pt x="4168" y="4104"/>
                  </a:lnTo>
                  <a:lnTo>
                    <a:pt x="412" y="72"/>
                  </a:lnTo>
                  <a:cubicBezTo>
                    <a:pt x="368" y="25"/>
                    <a:pt x="308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489100" y="1485650"/>
              <a:ext cx="112475" cy="254150"/>
            </a:xfrm>
            <a:custGeom>
              <a:avLst/>
              <a:gdLst/>
              <a:ahLst/>
              <a:cxnLst/>
              <a:rect l="l" t="t" r="r" b="b"/>
              <a:pathLst>
                <a:path w="4499" h="10166" extrusionOk="0">
                  <a:moveTo>
                    <a:pt x="4276" y="1"/>
                  </a:moveTo>
                  <a:cubicBezTo>
                    <a:pt x="4153" y="1"/>
                    <a:pt x="4052" y="100"/>
                    <a:pt x="4052" y="224"/>
                  </a:cubicBezTo>
                  <a:lnTo>
                    <a:pt x="4052" y="6682"/>
                  </a:lnTo>
                  <a:lnTo>
                    <a:pt x="116" y="9765"/>
                  </a:lnTo>
                  <a:cubicBezTo>
                    <a:pt x="17" y="9841"/>
                    <a:pt x="0" y="9983"/>
                    <a:pt x="76" y="10080"/>
                  </a:cubicBezTo>
                  <a:cubicBezTo>
                    <a:pt x="121" y="10136"/>
                    <a:pt x="187" y="10166"/>
                    <a:pt x="253" y="10166"/>
                  </a:cubicBezTo>
                  <a:cubicBezTo>
                    <a:pt x="301" y="10166"/>
                    <a:pt x="350" y="10150"/>
                    <a:pt x="390" y="10119"/>
                  </a:cubicBezTo>
                  <a:lnTo>
                    <a:pt x="4413" y="6969"/>
                  </a:lnTo>
                  <a:cubicBezTo>
                    <a:pt x="4467" y="6927"/>
                    <a:pt x="4499" y="6860"/>
                    <a:pt x="4499" y="6793"/>
                  </a:cubicBezTo>
                  <a:lnTo>
                    <a:pt x="4499" y="224"/>
                  </a:lnTo>
                  <a:cubicBezTo>
                    <a:pt x="4499" y="100"/>
                    <a:pt x="4399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50450" y="1508250"/>
              <a:ext cx="11250" cy="175400"/>
            </a:xfrm>
            <a:custGeom>
              <a:avLst/>
              <a:gdLst/>
              <a:ahLst/>
              <a:cxnLst/>
              <a:rect l="l" t="t" r="r" b="b"/>
              <a:pathLst>
                <a:path w="450" h="7016" extrusionOk="0">
                  <a:moveTo>
                    <a:pt x="225" y="1"/>
                  </a:moveTo>
                  <a:cubicBezTo>
                    <a:pt x="102" y="1"/>
                    <a:pt x="1" y="101"/>
                    <a:pt x="1" y="225"/>
                  </a:cubicBezTo>
                  <a:lnTo>
                    <a:pt x="1" y="6792"/>
                  </a:lnTo>
                  <a:cubicBezTo>
                    <a:pt x="1" y="6915"/>
                    <a:pt x="102" y="7016"/>
                    <a:pt x="225" y="7016"/>
                  </a:cubicBezTo>
                  <a:cubicBezTo>
                    <a:pt x="349" y="7016"/>
                    <a:pt x="450" y="6915"/>
                    <a:pt x="449" y="6792"/>
                  </a:cubicBezTo>
                  <a:lnTo>
                    <a:pt x="449" y="225"/>
                  </a:lnTo>
                  <a:cubicBezTo>
                    <a:pt x="449" y="101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832575" y="1540100"/>
              <a:ext cx="90675" cy="222500"/>
            </a:xfrm>
            <a:custGeom>
              <a:avLst/>
              <a:gdLst/>
              <a:ahLst/>
              <a:cxnLst/>
              <a:rect l="l" t="t" r="r" b="b"/>
              <a:pathLst>
                <a:path w="3627" h="8900" extrusionOk="0">
                  <a:moveTo>
                    <a:pt x="225" y="0"/>
                  </a:moveTo>
                  <a:cubicBezTo>
                    <a:pt x="102" y="0"/>
                    <a:pt x="1" y="100"/>
                    <a:pt x="1" y="223"/>
                  </a:cubicBezTo>
                  <a:lnTo>
                    <a:pt x="1" y="5518"/>
                  </a:lnTo>
                  <a:cubicBezTo>
                    <a:pt x="1" y="5577"/>
                    <a:pt x="24" y="5634"/>
                    <a:pt x="66" y="5675"/>
                  </a:cubicBezTo>
                  <a:lnTo>
                    <a:pt x="3224" y="8834"/>
                  </a:lnTo>
                  <a:cubicBezTo>
                    <a:pt x="3267" y="8878"/>
                    <a:pt x="3325" y="8899"/>
                    <a:pt x="3382" y="8899"/>
                  </a:cubicBezTo>
                  <a:cubicBezTo>
                    <a:pt x="3440" y="8899"/>
                    <a:pt x="3497" y="8878"/>
                    <a:pt x="3540" y="8835"/>
                  </a:cubicBezTo>
                  <a:cubicBezTo>
                    <a:pt x="3627" y="8746"/>
                    <a:pt x="3627" y="8604"/>
                    <a:pt x="3540" y="8516"/>
                  </a:cubicBezTo>
                  <a:lnTo>
                    <a:pt x="448" y="5425"/>
                  </a:lnTo>
                  <a:lnTo>
                    <a:pt x="448" y="223"/>
                  </a:lnTo>
                  <a:cubicBezTo>
                    <a:pt x="448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395400" y="1475950"/>
              <a:ext cx="159825" cy="103025"/>
            </a:xfrm>
            <a:custGeom>
              <a:avLst/>
              <a:gdLst/>
              <a:ahLst/>
              <a:cxnLst/>
              <a:rect l="l" t="t" r="r" b="b"/>
              <a:pathLst>
                <a:path w="6393" h="4121" extrusionOk="0">
                  <a:moveTo>
                    <a:pt x="6135" y="1"/>
                  </a:moveTo>
                  <a:cubicBezTo>
                    <a:pt x="6058" y="1"/>
                    <a:pt x="5983" y="41"/>
                    <a:pt x="5942" y="112"/>
                  </a:cubicBezTo>
                  <a:lnTo>
                    <a:pt x="3873" y="3673"/>
                  </a:lnTo>
                  <a:lnTo>
                    <a:pt x="225" y="3673"/>
                  </a:lnTo>
                  <a:cubicBezTo>
                    <a:pt x="102" y="3673"/>
                    <a:pt x="1" y="3774"/>
                    <a:pt x="1" y="3897"/>
                  </a:cubicBezTo>
                  <a:cubicBezTo>
                    <a:pt x="1" y="4020"/>
                    <a:pt x="102" y="4121"/>
                    <a:pt x="225" y="4121"/>
                  </a:cubicBezTo>
                  <a:lnTo>
                    <a:pt x="4001" y="4121"/>
                  </a:lnTo>
                  <a:cubicBezTo>
                    <a:pt x="4082" y="4121"/>
                    <a:pt x="4156" y="4078"/>
                    <a:pt x="4194" y="4010"/>
                  </a:cubicBezTo>
                  <a:lnTo>
                    <a:pt x="6329" y="338"/>
                  </a:lnTo>
                  <a:cubicBezTo>
                    <a:pt x="6392" y="231"/>
                    <a:pt x="6356" y="94"/>
                    <a:pt x="6248" y="32"/>
                  </a:cubicBezTo>
                  <a:cubicBezTo>
                    <a:pt x="6213" y="11"/>
                    <a:pt x="6174" y="1"/>
                    <a:pt x="6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482900" y="850875"/>
              <a:ext cx="707900" cy="707925"/>
            </a:xfrm>
            <a:custGeom>
              <a:avLst/>
              <a:gdLst/>
              <a:ahLst/>
              <a:cxnLst/>
              <a:rect l="l" t="t" r="r" b="b"/>
              <a:pathLst>
                <a:path w="28316" h="28317" extrusionOk="0">
                  <a:moveTo>
                    <a:pt x="3328" y="1"/>
                  </a:moveTo>
                  <a:lnTo>
                    <a:pt x="3328" y="1965"/>
                  </a:lnTo>
                  <a:lnTo>
                    <a:pt x="3211" y="1965"/>
                  </a:lnTo>
                  <a:cubicBezTo>
                    <a:pt x="2171" y="1965"/>
                    <a:pt x="1329" y="2792"/>
                    <a:pt x="1293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1" y="25481"/>
                  </a:lnTo>
                  <a:cubicBezTo>
                    <a:pt x="1779" y="26137"/>
                    <a:pt x="2439" y="26594"/>
                    <a:pt x="3211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8" y="26594"/>
                  </a:lnTo>
                  <a:lnTo>
                    <a:pt x="6658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7" y="26594"/>
                  </a:lnTo>
                  <a:lnTo>
                    <a:pt x="9877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6" y="26594"/>
                  </a:lnTo>
                  <a:lnTo>
                    <a:pt x="13206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7" y="26594"/>
                  </a:lnTo>
                  <a:lnTo>
                    <a:pt x="16427" y="28317"/>
                  </a:lnTo>
                  <a:lnTo>
                    <a:pt x="18437" y="28317"/>
                  </a:lnTo>
                  <a:lnTo>
                    <a:pt x="18437" y="26594"/>
                  </a:lnTo>
                  <a:lnTo>
                    <a:pt x="19756" y="26594"/>
                  </a:lnTo>
                  <a:lnTo>
                    <a:pt x="19756" y="28317"/>
                  </a:lnTo>
                  <a:lnTo>
                    <a:pt x="21766" y="28317"/>
                  </a:lnTo>
                  <a:lnTo>
                    <a:pt x="21766" y="26594"/>
                  </a:lnTo>
                  <a:lnTo>
                    <a:pt x="22977" y="26594"/>
                  </a:lnTo>
                  <a:lnTo>
                    <a:pt x="22977" y="28317"/>
                  </a:lnTo>
                  <a:lnTo>
                    <a:pt x="24987" y="28317"/>
                  </a:lnTo>
                  <a:lnTo>
                    <a:pt x="24987" y="26594"/>
                  </a:lnTo>
                  <a:lnTo>
                    <a:pt x="25015" y="26594"/>
                  </a:lnTo>
                  <a:cubicBezTo>
                    <a:pt x="25786" y="26594"/>
                    <a:pt x="26446" y="26137"/>
                    <a:pt x="26753" y="25481"/>
                  </a:cubicBezTo>
                  <a:lnTo>
                    <a:pt x="28315" y="25481"/>
                  </a:lnTo>
                  <a:lnTo>
                    <a:pt x="28315" y="23470"/>
                  </a:lnTo>
                  <a:lnTo>
                    <a:pt x="26939" y="23470"/>
                  </a:lnTo>
                  <a:lnTo>
                    <a:pt x="26939" y="22152"/>
                  </a:lnTo>
                  <a:lnTo>
                    <a:pt x="28315" y="22152"/>
                  </a:lnTo>
                  <a:lnTo>
                    <a:pt x="28315" y="20141"/>
                  </a:lnTo>
                  <a:lnTo>
                    <a:pt x="26939" y="20141"/>
                  </a:lnTo>
                  <a:lnTo>
                    <a:pt x="26939" y="18932"/>
                  </a:lnTo>
                  <a:lnTo>
                    <a:pt x="28315" y="18932"/>
                  </a:lnTo>
                  <a:lnTo>
                    <a:pt x="28315" y="16922"/>
                  </a:lnTo>
                  <a:lnTo>
                    <a:pt x="26939" y="16922"/>
                  </a:lnTo>
                  <a:lnTo>
                    <a:pt x="26939" y="15603"/>
                  </a:lnTo>
                  <a:lnTo>
                    <a:pt x="28315" y="15603"/>
                  </a:lnTo>
                  <a:lnTo>
                    <a:pt x="28315" y="13593"/>
                  </a:lnTo>
                  <a:lnTo>
                    <a:pt x="26939" y="13593"/>
                  </a:lnTo>
                  <a:lnTo>
                    <a:pt x="26939" y="12382"/>
                  </a:lnTo>
                  <a:lnTo>
                    <a:pt x="28315" y="12382"/>
                  </a:lnTo>
                  <a:lnTo>
                    <a:pt x="28315" y="10372"/>
                  </a:lnTo>
                  <a:lnTo>
                    <a:pt x="26939" y="10372"/>
                  </a:lnTo>
                  <a:lnTo>
                    <a:pt x="26939" y="9053"/>
                  </a:lnTo>
                  <a:lnTo>
                    <a:pt x="28315" y="9053"/>
                  </a:lnTo>
                  <a:lnTo>
                    <a:pt x="28315" y="7043"/>
                  </a:lnTo>
                  <a:lnTo>
                    <a:pt x="26939" y="7043"/>
                  </a:lnTo>
                  <a:lnTo>
                    <a:pt x="26939" y="5832"/>
                  </a:lnTo>
                  <a:lnTo>
                    <a:pt x="28315" y="5832"/>
                  </a:lnTo>
                  <a:lnTo>
                    <a:pt x="28315" y="3822"/>
                  </a:lnTo>
                  <a:lnTo>
                    <a:pt x="26932" y="3822"/>
                  </a:lnTo>
                  <a:cubicBezTo>
                    <a:pt x="26896" y="2792"/>
                    <a:pt x="26055" y="1965"/>
                    <a:pt x="25015" y="1965"/>
                  </a:cubicBezTo>
                  <a:lnTo>
                    <a:pt x="24987" y="1965"/>
                  </a:lnTo>
                  <a:lnTo>
                    <a:pt x="24987" y="1"/>
                  </a:lnTo>
                  <a:lnTo>
                    <a:pt x="22977" y="1"/>
                  </a:lnTo>
                  <a:lnTo>
                    <a:pt x="22977" y="1965"/>
                  </a:lnTo>
                  <a:lnTo>
                    <a:pt x="21766" y="1965"/>
                  </a:lnTo>
                  <a:lnTo>
                    <a:pt x="21766" y="1"/>
                  </a:lnTo>
                  <a:lnTo>
                    <a:pt x="19756" y="1"/>
                  </a:lnTo>
                  <a:lnTo>
                    <a:pt x="19756" y="1965"/>
                  </a:lnTo>
                  <a:lnTo>
                    <a:pt x="18437" y="1965"/>
                  </a:lnTo>
                  <a:lnTo>
                    <a:pt x="18437" y="1"/>
                  </a:lnTo>
                  <a:lnTo>
                    <a:pt x="16427" y="1"/>
                  </a:lnTo>
                  <a:lnTo>
                    <a:pt x="16427" y="1965"/>
                  </a:lnTo>
                  <a:lnTo>
                    <a:pt x="15217" y="1965"/>
                  </a:lnTo>
                  <a:lnTo>
                    <a:pt x="15217" y="1"/>
                  </a:lnTo>
                  <a:lnTo>
                    <a:pt x="13206" y="1"/>
                  </a:lnTo>
                  <a:lnTo>
                    <a:pt x="13206" y="1965"/>
                  </a:lnTo>
                  <a:lnTo>
                    <a:pt x="11888" y="1965"/>
                  </a:lnTo>
                  <a:lnTo>
                    <a:pt x="11888" y="1"/>
                  </a:lnTo>
                  <a:lnTo>
                    <a:pt x="9877" y="1"/>
                  </a:lnTo>
                  <a:lnTo>
                    <a:pt x="9877" y="1965"/>
                  </a:lnTo>
                  <a:lnTo>
                    <a:pt x="8668" y="1965"/>
                  </a:lnTo>
                  <a:lnTo>
                    <a:pt x="8668" y="1"/>
                  </a:lnTo>
                  <a:lnTo>
                    <a:pt x="6658" y="1"/>
                  </a:lnTo>
                  <a:lnTo>
                    <a:pt x="6658" y="1965"/>
                  </a:ln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482850" y="850875"/>
              <a:ext cx="491975" cy="707925"/>
            </a:xfrm>
            <a:custGeom>
              <a:avLst/>
              <a:gdLst/>
              <a:ahLst/>
              <a:cxnLst/>
              <a:rect l="l" t="t" r="r" b="b"/>
              <a:pathLst>
                <a:path w="19679" h="28317" extrusionOk="0">
                  <a:moveTo>
                    <a:pt x="3328" y="1"/>
                  </a:moveTo>
                  <a:lnTo>
                    <a:pt x="3328" y="1965"/>
                  </a:lnTo>
                  <a:lnTo>
                    <a:pt x="3210" y="1965"/>
                  </a:lnTo>
                  <a:cubicBezTo>
                    <a:pt x="2170" y="1965"/>
                    <a:pt x="1329" y="2792"/>
                    <a:pt x="1294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2" y="25481"/>
                  </a:lnTo>
                  <a:cubicBezTo>
                    <a:pt x="1779" y="26137"/>
                    <a:pt x="2438" y="26594"/>
                    <a:pt x="3210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7" y="26594"/>
                  </a:lnTo>
                  <a:lnTo>
                    <a:pt x="6657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8" y="26594"/>
                  </a:lnTo>
                  <a:lnTo>
                    <a:pt x="9878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7" y="26594"/>
                  </a:lnTo>
                  <a:lnTo>
                    <a:pt x="13207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8" y="26594"/>
                  </a:lnTo>
                  <a:lnTo>
                    <a:pt x="16428" y="28317"/>
                  </a:lnTo>
                  <a:lnTo>
                    <a:pt x="18438" y="28317"/>
                  </a:lnTo>
                  <a:lnTo>
                    <a:pt x="18438" y="26594"/>
                  </a:lnTo>
                  <a:lnTo>
                    <a:pt x="19679" y="26594"/>
                  </a:lnTo>
                  <a:cubicBezTo>
                    <a:pt x="10299" y="21989"/>
                    <a:pt x="5724" y="12051"/>
                    <a:pt x="6185" y="1965"/>
                  </a:cubicBez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76800" y="1516675"/>
              <a:ext cx="50275" cy="42125"/>
            </a:xfrm>
            <a:custGeom>
              <a:avLst/>
              <a:gdLst/>
              <a:ahLst/>
              <a:cxnLst/>
              <a:rect l="l" t="t" r="r" b="b"/>
              <a:pathLst>
                <a:path w="2011" h="1685" extrusionOk="0">
                  <a:moveTo>
                    <a:pt x="0" y="0"/>
                  </a:moveTo>
                  <a:lnTo>
                    <a:pt x="0" y="1685"/>
                  </a:lnTo>
                  <a:lnTo>
                    <a:pt x="2010" y="1685"/>
                  </a:lnTo>
                  <a:lnTo>
                    <a:pt x="2010" y="869"/>
                  </a:lnTo>
                  <a:cubicBezTo>
                    <a:pt x="1925" y="838"/>
                    <a:pt x="1838" y="810"/>
                    <a:pt x="1753" y="776"/>
                  </a:cubicBezTo>
                  <a:cubicBezTo>
                    <a:pt x="1148" y="541"/>
                    <a:pt x="568" y="27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685575" y="1077300"/>
              <a:ext cx="205750" cy="272350"/>
            </a:xfrm>
            <a:custGeom>
              <a:avLst/>
              <a:gdLst/>
              <a:ahLst/>
              <a:cxnLst/>
              <a:rect l="l" t="t" r="r" b="b"/>
              <a:pathLst>
                <a:path w="8230" h="10894" extrusionOk="0">
                  <a:moveTo>
                    <a:pt x="4111" y="2496"/>
                  </a:moveTo>
                  <a:lnTo>
                    <a:pt x="5396" y="7035"/>
                  </a:lnTo>
                  <a:lnTo>
                    <a:pt x="2824" y="7035"/>
                  </a:lnTo>
                  <a:lnTo>
                    <a:pt x="4111" y="2496"/>
                  </a:lnTo>
                  <a:close/>
                  <a:moveTo>
                    <a:pt x="4108" y="0"/>
                  </a:moveTo>
                  <a:cubicBezTo>
                    <a:pt x="3561" y="0"/>
                    <a:pt x="3014" y="206"/>
                    <a:pt x="2882" y="650"/>
                  </a:cubicBezTo>
                  <a:lnTo>
                    <a:pt x="30" y="9947"/>
                  </a:lnTo>
                  <a:cubicBezTo>
                    <a:pt x="15" y="10006"/>
                    <a:pt x="0" y="10065"/>
                    <a:pt x="0" y="10095"/>
                  </a:cubicBezTo>
                  <a:cubicBezTo>
                    <a:pt x="0" y="10568"/>
                    <a:pt x="696" y="10891"/>
                    <a:pt x="1209" y="10893"/>
                  </a:cubicBezTo>
                  <a:cubicBezTo>
                    <a:pt x="1533" y="10893"/>
                    <a:pt x="1785" y="10788"/>
                    <a:pt x="1859" y="10509"/>
                  </a:cubicBezTo>
                  <a:lnTo>
                    <a:pt x="2421" y="8542"/>
                  </a:lnTo>
                  <a:lnTo>
                    <a:pt x="5806" y="8542"/>
                  </a:lnTo>
                  <a:lnTo>
                    <a:pt x="6368" y="10509"/>
                  </a:lnTo>
                  <a:cubicBezTo>
                    <a:pt x="6442" y="10789"/>
                    <a:pt x="6694" y="10893"/>
                    <a:pt x="7017" y="10893"/>
                  </a:cubicBezTo>
                  <a:cubicBezTo>
                    <a:pt x="7536" y="10893"/>
                    <a:pt x="8230" y="10553"/>
                    <a:pt x="8230" y="10095"/>
                  </a:cubicBezTo>
                  <a:cubicBezTo>
                    <a:pt x="8230" y="10050"/>
                    <a:pt x="8216" y="10006"/>
                    <a:pt x="8201" y="9947"/>
                  </a:cubicBezTo>
                  <a:lnTo>
                    <a:pt x="5349" y="650"/>
                  </a:lnTo>
                  <a:cubicBezTo>
                    <a:pt x="5216" y="206"/>
                    <a:pt x="4669" y="0"/>
                    <a:pt x="4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16850" y="1079500"/>
              <a:ext cx="48075" cy="270150"/>
            </a:xfrm>
            <a:custGeom>
              <a:avLst/>
              <a:gdLst/>
              <a:ahLst/>
              <a:cxnLst/>
              <a:rect l="l" t="t" r="r" b="b"/>
              <a:pathLst>
                <a:path w="1923" h="10806" extrusionOk="0">
                  <a:moveTo>
                    <a:pt x="961" y="0"/>
                  </a:moveTo>
                  <a:cubicBezTo>
                    <a:pt x="474" y="0"/>
                    <a:pt x="1" y="177"/>
                    <a:pt x="1" y="591"/>
                  </a:cubicBezTo>
                  <a:lnTo>
                    <a:pt x="1" y="10200"/>
                  </a:lnTo>
                  <a:cubicBezTo>
                    <a:pt x="1" y="10599"/>
                    <a:pt x="474" y="10805"/>
                    <a:pt x="961" y="10805"/>
                  </a:cubicBezTo>
                  <a:cubicBezTo>
                    <a:pt x="1434" y="10805"/>
                    <a:pt x="1922" y="10599"/>
                    <a:pt x="1922" y="10200"/>
                  </a:cubicBezTo>
                  <a:lnTo>
                    <a:pt x="1922" y="591"/>
                  </a:lnTo>
                  <a:cubicBezTo>
                    <a:pt x="1922" y="177"/>
                    <a:pt x="1434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42850" y="938225"/>
              <a:ext cx="64450" cy="67975"/>
            </a:xfrm>
            <a:custGeom>
              <a:avLst/>
              <a:gdLst/>
              <a:ahLst/>
              <a:cxnLst/>
              <a:rect l="l" t="t" r="r" b="b"/>
              <a:pathLst>
                <a:path w="2578" h="2719" extrusionOk="0">
                  <a:moveTo>
                    <a:pt x="771" y="0"/>
                  </a:moveTo>
                  <a:cubicBezTo>
                    <a:pt x="464" y="0"/>
                    <a:pt x="179" y="155"/>
                    <a:pt x="90" y="482"/>
                  </a:cubicBezTo>
                  <a:cubicBezTo>
                    <a:pt x="1" y="803"/>
                    <a:pt x="198" y="1253"/>
                    <a:pt x="558" y="1310"/>
                  </a:cubicBezTo>
                  <a:cubicBezTo>
                    <a:pt x="793" y="1348"/>
                    <a:pt x="907" y="1389"/>
                    <a:pt x="1057" y="1586"/>
                  </a:cubicBezTo>
                  <a:cubicBezTo>
                    <a:pt x="1143" y="1698"/>
                    <a:pt x="1178" y="1876"/>
                    <a:pt x="1165" y="2047"/>
                  </a:cubicBezTo>
                  <a:cubicBezTo>
                    <a:pt x="1141" y="2409"/>
                    <a:pt x="1492" y="2719"/>
                    <a:pt x="1839" y="2719"/>
                  </a:cubicBezTo>
                  <a:cubicBezTo>
                    <a:pt x="2225" y="2719"/>
                    <a:pt x="2486" y="2411"/>
                    <a:pt x="2511" y="2047"/>
                  </a:cubicBezTo>
                  <a:cubicBezTo>
                    <a:pt x="2577" y="1106"/>
                    <a:pt x="1855" y="161"/>
                    <a:pt x="917" y="12"/>
                  </a:cubicBezTo>
                  <a:cubicBezTo>
                    <a:pt x="868" y="4"/>
                    <a:pt x="819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74525" y="1036350"/>
              <a:ext cx="39775" cy="231025"/>
            </a:xfrm>
            <a:custGeom>
              <a:avLst/>
              <a:gdLst/>
              <a:ahLst/>
              <a:cxnLst/>
              <a:rect l="l" t="t" r="r" b="b"/>
              <a:pathLst>
                <a:path w="1591" h="9241" extrusionOk="0">
                  <a:moveTo>
                    <a:pt x="658" y="1"/>
                  </a:moveTo>
                  <a:cubicBezTo>
                    <a:pt x="323" y="1"/>
                    <a:pt x="0" y="216"/>
                    <a:pt x="26" y="649"/>
                  </a:cubicBezTo>
                  <a:cubicBezTo>
                    <a:pt x="180" y="3295"/>
                    <a:pt x="245" y="5941"/>
                    <a:pt x="219" y="8591"/>
                  </a:cubicBezTo>
                  <a:cubicBezTo>
                    <a:pt x="215" y="9024"/>
                    <a:pt x="550" y="9241"/>
                    <a:pt x="886" y="9241"/>
                  </a:cubicBezTo>
                  <a:cubicBezTo>
                    <a:pt x="1222" y="9241"/>
                    <a:pt x="1560" y="9024"/>
                    <a:pt x="1564" y="8591"/>
                  </a:cubicBezTo>
                  <a:cubicBezTo>
                    <a:pt x="1590" y="5941"/>
                    <a:pt x="1526" y="3295"/>
                    <a:pt x="1371" y="649"/>
                  </a:cubicBezTo>
                  <a:cubicBezTo>
                    <a:pt x="1346" y="218"/>
                    <a:pt x="99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1"/>
          <p:cNvGrpSpPr/>
          <p:nvPr/>
        </p:nvGrpSpPr>
        <p:grpSpPr>
          <a:xfrm rot="-263580">
            <a:off x="603860" y="3660284"/>
            <a:ext cx="1347151" cy="1115842"/>
            <a:chOff x="3159675" y="4001400"/>
            <a:chExt cx="1347100" cy="1115800"/>
          </a:xfrm>
        </p:grpSpPr>
        <p:sp>
          <p:nvSpPr>
            <p:cNvPr id="554" name="Google Shape;554;p11"/>
            <p:cNvSpPr/>
            <p:nvPr/>
          </p:nvSpPr>
          <p:spPr>
            <a:xfrm>
              <a:off x="3671625" y="4949725"/>
              <a:ext cx="328750" cy="135375"/>
            </a:xfrm>
            <a:custGeom>
              <a:avLst/>
              <a:gdLst/>
              <a:ahLst/>
              <a:cxnLst/>
              <a:rect l="l" t="t" r="r" b="b"/>
              <a:pathLst>
                <a:path w="13150" h="5415" extrusionOk="0">
                  <a:moveTo>
                    <a:pt x="1" y="1"/>
                  </a:moveTo>
                  <a:lnTo>
                    <a:pt x="1" y="5414"/>
                  </a:lnTo>
                  <a:lnTo>
                    <a:pt x="13150" y="5414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3671600" y="4949725"/>
              <a:ext cx="328750" cy="75325"/>
            </a:xfrm>
            <a:custGeom>
              <a:avLst/>
              <a:gdLst/>
              <a:ahLst/>
              <a:cxnLst/>
              <a:rect l="l" t="t" r="r" b="b"/>
              <a:pathLst>
                <a:path w="13150" h="3013" extrusionOk="0">
                  <a:moveTo>
                    <a:pt x="0" y="1"/>
                  </a:moveTo>
                  <a:lnTo>
                    <a:pt x="0" y="3013"/>
                  </a:lnTo>
                  <a:cubicBezTo>
                    <a:pt x="4381" y="2750"/>
                    <a:pt x="8765" y="2542"/>
                    <a:pt x="13149" y="2371"/>
                  </a:cubicBezTo>
                  <a:lnTo>
                    <a:pt x="13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3613075" y="5067300"/>
              <a:ext cx="445850" cy="49900"/>
            </a:xfrm>
            <a:custGeom>
              <a:avLst/>
              <a:gdLst/>
              <a:ahLst/>
              <a:cxnLst/>
              <a:rect l="l" t="t" r="r" b="b"/>
              <a:pathLst>
                <a:path w="17834" h="1996" extrusionOk="0">
                  <a:moveTo>
                    <a:pt x="1" y="0"/>
                  </a:moveTo>
                  <a:lnTo>
                    <a:pt x="1" y="1996"/>
                  </a:lnTo>
                  <a:lnTo>
                    <a:pt x="17833" y="1996"/>
                  </a:lnTo>
                  <a:lnTo>
                    <a:pt x="17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3159675" y="4001400"/>
              <a:ext cx="1347100" cy="968600"/>
            </a:xfrm>
            <a:custGeom>
              <a:avLst/>
              <a:gdLst/>
              <a:ahLst/>
              <a:cxnLst/>
              <a:rect l="l" t="t" r="r" b="b"/>
              <a:pathLst>
                <a:path w="53884" h="38744" extrusionOk="0">
                  <a:moveTo>
                    <a:pt x="997" y="1"/>
                  </a:moveTo>
                  <a:cubicBezTo>
                    <a:pt x="446" y="1"/>
                    <a:pt x="0" y="447"/>
                    <a:pt x="0" y="998"/>
                  </a:cubicBezTo>
                  <a:lnTo>
                    <a:pt x="0" y="37746"/>
                  </a:lnTo>
                  <a:cubicBezTo>
                    <a:pt x="0" y="38297"/>
                    <a:pt x="446" y="38743"/>
                    <a:pt x="997" y="38743"/>
                  </a:cubicBezTo>
                  <a:lnTo>
                    <a:pt x="52888" y="38743"/>
                  </a:lnTo>
                  <a:cubicBezTo>
                    <a:pt x="53438" y="38743"/>
                    <a:pt x="53884" y="38297"/>
                    <a:pt x="53883" y="37746"/>
                  </a:cubicBezTo>
                  <a:lnTo>
                    <a:pt x="53883" y="998"/>
                  </a:lnTo>
                  <a:cubicBezTo>
                    <a:pt x="53883" y="447"/>
                    <a:pt x="53437" y="1"/>
                    <a:pt x="52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3324800" y="4001400"/>
              <a:ext cx="1181975" cy="968625"/>
            </a:xfrm>
            <a:custGeom>
              <a:avLst/>
              <a:gdLst/>
              <a:ahLst/>
              <a:cxnLst/>
              <a:rect l="l" t="t" r="r" b="b"/>
              <a:pathLst>
                <a:path w="47279" h="38745" extrusionOk="0">
                  <a:moveTo>
                    <a:pt x="30770" y="1"/>
                  </a:moveTo>
                  <a:lnTo>
                    <a:pt x="1" y="38744"/>
                  </a:lnTo>
                  <a:lnTo>
                    <a:pt x="46283" y="38744"/>
                  </a:lnTo>
                  <a:cubicBezTo>
                    <a:pt x="46833" y="38744"/>
                    <a:pt x="47279" y="38298"/>
                    <a:pt x="47279" y="37747"/>
                  </a:cubicBezTo>
                  <a:lnTo>
                    <a:pt x="47279" y="999"/>
                  </a:lnTo>
                  <a:cubicBezTo>
                    <a:pt x="47279" y="447"/>
                    <a:pt x="46833" y="1"/>
                    <a:pt x="4628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3252125" y="4078950"/>
              <a:ext cx="1159175" cy="726700"/>
            </a:xfrm>
            <a:custGeom>
              <a:avLst/>
              <a:gdLst/>
              <a:ahLst/>
              <a:cxnLst/>
              <a:rect l="l" t="t" r="r" b="b"/>
              <a:pathLst>
                <a:path w="46367" h="29068" extrusionOk="0">
                  <a:moveTo>
                    <a:pt x="0" y="0"/>
                  </a:moveTo>
                  <a:lnTo>
                    <a:pt x="0" y="29068"/>
                  </a:lnTo>
                  <a:lnTo>
                    <a:pt x="46367" y="29068"/>
                  </a:lnTo>
                  <a:lnTo>
                    <a:pt x="46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3433775" y="4078950"/>
              <a:ext cx="977525" cy="726700"/>
            </a:xfrm>
            <a:custGeom>
              <a:avLst/>
              <a:gdLst/>
              <a:ahLst/>
              <a:cxnLst/>
              <a:rect l="l" t="t" r="r" b="b"/>
              <a:pathLst>
                <a:path w="39101" h="29068" extrusionOk="0">
                  <a:moveTo>
                    <a:pt x="25075" y="0"/>
                  </a:moveTo>
                  <a:lnTo>
                    <a:pt x="0" y="29068"/>
                  </a:lnTo>
                  <a:lnTo>
                    <a:pt x="39101" y="29068"/>
                  </a:lnTo>
                  <a:lnTo>
                    <a:pt x="39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3407075" y="4455325"/>
              <a:ext cx="57500" cy="153075"/>
            </a:xfrm>
            <a:custGeom>
              <a:avLst/>
              <a:gdLst/>
              <a:ahLst/>
              <a:cxnLst/>
              <a:rect l="l" t="t" r="r" b="b"/>
              <a:pathLst>
                <a:path w="2300" h="6123" extrusionOk="0">
                  <a:moveTo>
                    <a:pt x="0" y="1"/>
                  </a:moveTo>
                  <a:lnTo>
                    <a:pt x="0" y="6123"/>
                  </a:lnTo>
                  <a:lnTo>
                    <a:pt x="2299" y="612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3524050" y="4315400"/>
              <a:ext cx="57475" cy="293000"/>
            </a:xfrm>
            <a:custGeom>
              <a:avLst/>
              <a:gdLst/>
              <a:ahLst/>
              <a:cxnLst/>
              <a:rect l="l" t="t" r="r" b="b"/>
              <a:pathLst>
                <a:path w="2299" h="11720" extrusionOk="0">
                  <a:moveTo>
                    <a:pt x="0" y="0"/>
                  </a:moveTo>
                  <a:lnTo>
                    <a:pt x="0" y="11720"/>
                  </a:lnTo>
                  <a:lnTo>
                    <a:pt x="2299" y="11720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3642875" y="4380100"/>
              <a:ext cx="57475" cy="228300"/>
            </a:xfrm>
            <a:custGeom>
              <a:avLst/>
              <a:gdLst/>
              <a:ahLst/>
              <a:cxnLst/>
              <a:rect l="l" t="t" r="r" b="b"/>
              <a:pathLst>
                <a:path w="2299" h="9132" extrusionOk="0">
                  <a:moveTo>
                    <a:pt x="0" y="0"/>
                  </a:moveTo>
                  <a:lnTo>
                    <a:pt x="0" y="9132"/>
                  </a:lnTo>
                  <a:lnTo>
                    <a:pt x="2299" y="9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3186575" y="4041475"/>
              <a:ext cx="30475" cy="104575"/>
            </a:xfrm>
            <a:custGeom>
              <a:avLst/>
              <a:gdLst/>
              <a:ahLst/>
              <a:cxnLst/>
              <a:rect l="l" t="t" r="r" b="b"/>
              <a:pathLst>
                <a:path w="1219" h="4183" extrusionOk="0">
                  <a:moveTo>
                    <a:pt x="568" y="0"/>
                  </a:moveTo>
                  <a:cubicBezTo>
                    <a:pt x="315" y="0"/>
                    <a:pt x="56" y="162"/>
                    <a:pt x="44" y="486"/>
                  </a:cubicBezTo>
                  <a:cubicBezTo>
                    <a:pt x="1" y="1562"/>
                    <a:pt x="44" y="2632"/>
                    <a:pt x="171" y="3703"/>
                  </a:cubicBezTo>
                  <a:cubicBezTo>
                    <a:pt x="209" y="4022"/>
                    <a:pt x="482" y="4183"/>
                    <a:pt x="735" y="4183"/>
                  </a:cubicBezTo>
                  <a:cubicBezTo>
                    <a:pt x="986" y="4183"/>
                    <a:pt x="1218" y="4024"/>
                    <a:pt x="1180" y="3703"/>
                  </a:cubicBezTo>
                  <a:cubicBezTo>
                    <a:pt x="1053" y="2633"/>
                    <a:pt x="1011" y="1564"/>
                    <a:pt x="1053" y="486"/>
                  </a:cubicBezTo>
                  <a:cubicBezTo>
                    <a:pt x="1065" y="162"/>
                    <a:pt x="820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3189400" y="4192775"/>
              <a:ext cx="25250" cy="284100"/>
            </a:xfrm>
            <a:custGeom>
              <a:avLst/>
              <a:gdLst/>
              <a:ahLst/>
              <a:cxnLst/>
              <a:rect l="l" t="t" r="r" b="b"/>
              <a:pathLst>
                <a:path w="1010" h="11364" extrusionOk="0">
                  <a:moveTo>
                    <a:pt x="504" y="1"/>
                  </a:moveTo>
                  <a:cubicBezTo>
                    <a:pt x="252" y="1"/>
                    <a:pt x="0" y="163"/>
                    <a:pt x="0" y="488"/>
                  </a:cubicBezTo>
                  <a:lnTo>
                    <a:pt x="0" y="10877"/>
                  </a:lnTo>
                  <a:cubicBezTo>
                    <a:pt x="0" y="11201"/>
                    <a:pt x="253" y="11364"/>
                    <a:pt x="505" y="11364"/>
                  </a:cubicBezTo>
                  <a:cubicBezTo>
                    <a:pt x="757" y="11364"/>
                    <a:pt x="1009" y="11202"/>
                    <a:pt x="1009" y="10877"/>
                  </a:cubicBezTo>
                  <a:lnTo>
                    <a:pt x="1009" y="488"/>
                  </a:lnTo>
                  <a:cubicBezTo>
                    <a:pt x="1009" y="163"/>
                    <a:pt x="757" y="1"/>
                    <a:pt x="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3837700" y="4180450"/>
              <a:ext cx="8450" cy="515725"/>
            </a:xfrm>
            <a:custGeom>
              <a:avLst/>
              <a:gdLst/>
              <a:ahLst/>
              <a:cxnLst/>
              <a:rect l="l" t="t" r="r" b="b"/>
              <a:pathLst>
                <a:path w="338" h="20629" extrusionOk="0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20461"/>
                  </a:lnTo>
                  <a:cubicBezTo>
                    <a:pt x="1" y="20553"/>
                    <a:pt x="76" y="20628"/>
                    <a:pt x="169" y="20628"/>
                  </a:cubicBezTo>
                  <a:cubicBezTo>
                    <a:pt x="261" y="20628"/>
                    <a:pt x="337" y="20553"/>
                    <a:pt x="336" y="20461"/>
                  </a:cubicBezTo>
                  <a:lnTo>
                    <a:pt x="336" y="168"/>
                  </a:lnTo>
                  <a:cubicBezTo>
                    <a:pt x="336" y="76"/>
                    <a:pt x="26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3356650" y="4223650"/>
              <a:ext cx="376525" cy="389000"/>
            </a:xfrm>
            <a:custGeom>
              <a:avLst/>
              <a:gdLst/>
              <a:ahLst/>
              <a:cxnLst/>
              <a:rect l="l" t="t" r="r" b="b"/>
              <a:pathLst>
                <a:path w="15061" h="15560" extrusionOk="0">
                  <a:moveTo>
                    <a:pt x="168" y="0"/>
                  </a:moveTo>
                  <a:cubicBezTo>
                    <a:pt x="76" y="0"/>
                    <a:pt x="1" y="75"/>
                    <a:pt x="1" y="168"/>
                  </a:cubicBezTo>
                  <a:lnTo>
                    <a:pt x="1" y="15391"/>
                  </a:lnTo>
                  <a:cubicBezTo>
                    <a:pt x="1" y="15484"/>
                    <a:pt x="76" y="15559"/>
                    <a:pt x="168" y="15559"/>
                  </a:cubicBezTo>
                  <a:lnTo>
                    <a:pt x="14893" y="15559"/>
                  </a:lnTo>
                  <a:cubicBezTo>
                    <a:pt x="14985" y="15559"/>
                    <a:pt x="15060" y="15482"/>
                    <a:pt x="15059" y="15391"/>
                  </a:cubicBezTo>
                  <a:cubicBezTo>
                    <a:pt x="15059" y="15299"/>
                    <a:pt x="14984" y="15224"/>
                    <a:pt x="14892" y="15224"/>
                  </a:cubicBezTo>
                  <a:lnTo>
                    <a:pt x="335" y="15224"/>
                  </a:lnTo>
                  <a:lnTo>
                    <a:pt x="335" y="168"/>
                  </a:lnTo>
                  <a:cubicBezTo>
                    <a:pt x="335" y="75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3402925" y="4658600"/>
              <a:ext cx="294850" cy="8375"/>
            </a:xfrm>
            <a:custGeom>
              <a:avLst/>
              <a:gdLst/>
              <a:ahLst/>
              <a:cxnLst/>
              <a:rect l="l" t="t" r="r" b="b"/>
              <a:pathLst>
                <a:path w="11794" h="33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11627" y="335"/>
                  </a:lnTo>
                  <a:cubicBezTo>
                    <a:pt x="11719" y="335"/>
                    <a:pt x="11794" y="259"/>
                    <a:pt x="11794" y="167"/>
                  </a:cubicBezTo>
                  <a:cubicBezTo>
                    <a:pt x="11794" y="75"/>
                    <a:pt x="11719" y="0"/>
                    <a:pt x="1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3957650" y="4234850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60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3957650" y="42801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3957650" y="42801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3957650" y="4325325"/>
              <a:ext cx="308050" cy="8425"/>
            </a:xfrm>
            <a:custGeom>
              <a:avLst/>
              <a:gdLst/>
              <a:ahLst/>
              <a:cxnLst/>
              <a:rect l="l" t="t" r="r" b="b"/>
              <a:pathLst>
                <a:path w="12322" h="337" extrusionOk="0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8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3957650" y="43722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3957650" y="43722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3957650" y="4417425"/>
              <a:ext cx="308050" cy="8425"/>
            </a:xfrm>
            <a:custGeom>
              <a:avLst/>
              <a:gdLst/>
              <a:ahLst/>
              <a:cxnLst/>
              <a:rect l="l" t="t" r="r" b="b"/>
              <a:pathLst>
                <a:path w="12322" h="337" extrusionOk="0">
                  <a:moveTo>
                    <a:pt x="169" y="1"/>
                  </a:moveTo>
                  <a:cubicBezTo>
                    <a:pt x="76" y="1"/>
                    <a:pt x="1" y="76"/>
                    <a:pt x="1" y="169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9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3997575" y="4501275"/>
              <a:ext cx="268125" cy="8375"/>
            </a:xfrm>
            <a:custGeom>
              <a:avLst/>
              <a:gdLst/>
              <a:ahLst/>
              <a:cxnLst/>
              <a:rect l="l" t="t" r="r" b="b"/>
              <a:pathLst>
                <a:path w="10725" h="335" extrusionOk="0">
                  <a:moveTo>
                    <a:pt x="167" y="0"/>
                  </a:moveTo>
                  <a:cubicBezTo>
                    <a:pt x="75" y="0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997575" y="4558400"/>
              <a:ext cx="268125" cy="8400"/>
            </a:xfrm>
            <a:custGeom>
              <a:avLst/>
              <a:gdLst/>
              <a:ahLst/>
              <a:cxnLst/>
              <a:rect l="l" t="t" r="r" b="b"/>
              <a:pathLst>
                <a:path w="10725" h="336" extrusionOk="0">
                  <a:moveTo>
                    <a:pt x="167" y="0"/>
                  </a:moveTo>
                  <a:cubicBezTo>
                    <a:pt x="75" y="0"/>
                    <a:pt x="0" y="75"/>
                    <a:pt x="0" y="168"/>
                  </a:cubicBezTo>
                  <a:cubicBezTo>
                    <a:pt x="0" y="261"/>
                    <a:pt x="75" y="336"/>
                    <a:pt x="167" y="336"/>
                  </a:cubicBezTo>
                  <a:lnTo>
                    <a:pt x="10557" y="336"/>
                  </a:lnTo>
                  <a:cubicBezTo>
                    <a:pt x="10650" y="336"/>
                    <a:pt x="10725" y="261"/>
                    <a:pt x="10725" y="168"/>
                  </a:cubicBezTo>
                  <a:cubicBezTo>
                    <a:pt x="10725" y="75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3997575" y="4618400"/>
              <a:ext cx="268125" cy="8400"/>
            </a:xfrm>
            <a:custGeom>
              <a:avLst/>
              <a:gdLst/>
              <a:ahLst/>
              <a:cxnLst/>
              <a:rect l="l" t="t" r="r" b="b"/>
              <a:pathLst>
                <a:path w="10725" h="336" extrusionOk="0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1"/>
                    <a:pt x="1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3963150" y="4494050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3"/>
                    <a:pt x="458" y="913"/>
                  </a:cubicBezTo>
                  <a:cubicBezTo>
                    <a:pt x="710" y="913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3361850" y="4651350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7" y="1"/>
                  </a:moveTo>
                  <a:cubicBezTo>
                    <a:pt x="204" y="1"/>
                    <a:pt x="1" y="204"/>
                    <a:pt x="1" y="457"/>
                  </a:cubicBezTo>
                  <a:cubicBezTo>
                    <a:pt x="1" y="709"/>
                    <a:pt x="204" y="914"/>
                    <a:pt x="457" y="914"/>
                  </a:cubicBezTo>
                  <a:cubicBezTo>
                    <a:pt x="709" y="914"/>
                    <a:pt x="914" y="709"/>
                    <a:pt x="914" y="457"/>
                  </a:cubicBezTo>
                  <a:cubicBezTo>
                    <a:pt x="914" y="204"/>
                    <a:pt x="709" y="1"/>
                    <a:pt x="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3963150" y="4551150"/>
              <a:ext cx="22875" cy="22900"/>
            </a:xfrm>
            <a:custGeom>
              <a:avLst/>
              <a:gdLst/>
              <a:ahLst/>
              <a:cxnLst/>
              <a:rect l="l" t="t" r="r" b="b"/>
              <a:pathLst>
                <a:path w="915" h="916" extrusionOk="0">
                  <a:moveTo>
                    <a:pt x="458" y="1"/>
                  </a:moveTo>
                  <a:cubicBezTo>
                    <a:pt x="205" y="1"/>
                    <a:pt x="0" y="206"/>
                    <a:pt x="0" y="458"/>
                  </a:cubicBezTo>
                  <a:cubicBezTo>
                    <a:pt x="0" y="709"/>
                    <a:pt x="206" y="915"/>
                    <a:pt x="458" y="915"/>
                  </a:cubicBezTo>
                  <a:cubicBezTo>
                    <a:pt x="710" y="915"/>
                    <a:pt x="915" y="709"/>
                    <a:pt x="915" y="458"/>
                  </a:cubicBezTo>
                  <a:cubicBezTo>
                    <a:pt x="915" y="206"/>
                    <a:pt x="710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3963150" y="4611175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4"/>
                    <a:pt x="458" y="914"/>
                  </a:cubicBezTo>
                  <a:cubicBezTo>
                    <a:pt x="710" y="914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3" name="Google Shape;583;p1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11"/>
          <p:cNvSpPr txBox="1">
            <a:spLocks noGrp="1"/>
          </p:cNvSpPr>
          <p:nvPr>
            <p:ph type="title" hasCustomPrompt="1"/>
          </p:nvPr>
        </p:nvSpPr>
        <p:spPr>
          <a:xfrm>
            <a:off x="1123350" y="1555504"/>
            <a:ext cx="6897300" cy="18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5" name="Google Shape;585;p11"/>
          <p:cNvSpPr txBox="1">
            <a:spLocks noGrp="1"/>
          </p:cNvSpPr>
          <p:nvPr>
            <p:ph type="subTitle" idx="1"/>
          </p:nvPr>
        </p:nvSpPr>
        <p:spPr>
          <a:xfrm>
            <a:off x="1123350" y="3516925"/>
            <a:ext cx="6897300" cy="428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  <p:sldLayoutId id="2147483664" r:id="rId14"/>
    <p:sldLayoutId id="2147483667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2"/>
          <p:cNvSpPr txBox="1">
            <a:spLocks noGrp="1"/>
          </p:cNvSpPr>
          <p:nvPr>
            <p:ph type="ctrTitle"/>
          </p:nvPr>
        </p:nvSpPr>
        <p:spPr>
          <a:xfrm>
            <a:off x="1319250" y="1367850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lang="en" sz="6200" b="1" dirty="0"/>
              <a:t>STRUKTUR DATA DAN ALGORITMA</a:t>
            </a:r>
            <a:endParaRPr sz="2800" dirty="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62" name="Google Shape;1262;p32"/>
          <p:cNvSpPr txBox="1">
            <a:spLocks noGrp="1"/>
          </p:cNvSpPr>
          <p:nvPr>
            <p:ph type="subTitle" idx="1"/>
          </p:nvPr>
        </p:nvSpPr>
        <p:spPr>
          <a:xfrm>
            <a:off x="2904750" y="3775650"/>
            <a:ext cx="3334500" cy="60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naheim" panose="020B0604020202020204" charset="0"/>
              </a:rPr>
              <a:t>DYNAMIC PROGRAMMING, MINIMUM SPANNING TREE AND DIJOINT SET  </a:t>
            </a:r>
            <a:endParaRPr dirty="0">
              <a:latin typeface="Anaheim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Pengertian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E8B8B4-C41D-D926-FCD9-4900BEF3A2E3}"/>
              </a:ext>
            </a:extLst>
          </p:cNvPr>
          <p:cNvSpPr txBox="1"/>
          <p:nvPr/>
        </p:nvSpPr>
        <p:spPr>
          <a:xfrm>
            <a:off x="402115" y="1104300"/>
            <a:ext cx="83232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Sebuah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graf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dengan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memutuskan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beberapa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sisi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yang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membentuk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sirkuit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tanpa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mengurangi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simpul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atau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node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ialah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pengertian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dari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spanning tree.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Dengan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ciri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N nodes dan N-1 edges, spanning tree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haruslah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tersambung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satu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sama lain tana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membentuk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sirkuit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.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Sirkuit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dalam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konteks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graf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adalah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sebuah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lintasan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yang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dimulai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dan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berakhir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pada node/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simpul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yang sama.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6B9295-5E01-31D4-6928-53F2E799A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1" y="2058407"/>
            <a:ext cx="976598" cy="10190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9EC5DE-422E-1AF6-3869-5C276E48C118}"/>
              </a:ext>
            </a:extLst>
          </p:cNvPr>
          <p:cNvSpPr txBox="1"/>
          <p:nvPr/>
        </p:nvSpPr>
        <p:spPr>
          <a:xfrm>
            <a:off x="2297039" y="1851559"/>
            <a:ext cx="5998640" cy="149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G = Graf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awal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dan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masih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mengandung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sirkuit</a:t>
            </a:r>
            <a:endParaRPr lang="en-US" sz="900" b="1" dirty="0">
              <a:solidFill>
                <a:schemeClr val="tx2"/>
              </a:solidFill>
              <a:effectLst/>
              <a:latin typeface="Anaheim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T =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Pohon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hasil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/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subgraf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dari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G yang menjadi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pohon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(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tidak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ada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sirkuit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)</a:t>
            </a:r>
            <a:endParaRPr lang="en-US" sz="900" b="1" dirty="0">
              <a:solidFill>
                <a:schemeClr val="tx2"/>
              </a:solidFill>
              <a:effectLst/>
              <a:latin typeface="Anaheim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V = Vertex (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simpul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atau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node) yang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berupa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titik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temu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dalam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graf</a:t>
            </a:r>
            <a:endParaRPr lang="en-US" sz="900" b="1" dirty="0">
              <a:solidFill>
                <a:schemeClr val="tx2"/>
              </a:solidFill>
              <a:effectLst/>
              <a:latin typeface="Anaheim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E = Edge (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sisi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)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penghubung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antar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simpul</a:t>
            </a:r>
            <a:endParaRPr lang="en-US" sz="900" b="1" dirty="0">
              <a:solidFill>
                <a:schemeClr val="tx2"/>
              </a:solidFill>
              <a:effectLst/>
              <a:latin typeface="Anaheim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Weighted Edge =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Bobot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sisi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memiliki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nilai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atau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bobot</a:t>
            </a:r>
            <a:endParaRPr lang="en-US" sz="900" b="1" dirty="0">
              <a:solidFill>
                <a:schemeClr val="tx2"/>
              </a:solidFill>
              <a:effectLst/>
              <a:latin typeface="Anaheim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Root = Akar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atau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titik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acuan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awal</a:t>
            </a:r>
            <a:endParaRPr lang="en-US" sz="900" b="1" dirty="0">
              <a:solidFill>
                <a:schemeClr val="tx2"/>
              </a:solidFill>
              <a:effectLst/>
              <a:latin typeface="Anaheim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79B193C-EDD8-798B-349C-ADA5D36C1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78" y="3300536"/>
            <a:ext cx="832324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Misalkan G  = (V, E) graf tak berarah bukan pohon dan terdapat beberapa sirkuit. G dapat diubah menjadi pohon T = (V, E) dengan memutus sirkuit-sirkuit yang ada.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naheim" panose="020B060402020202020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2">
            <a:extLst>
              <a:ext uri="{FF2B5EF4-FFF2-40B4-BE49-F238E27FC236}">
                <a16:creationId xmlns:a16="http://schemas.microsoft.com/office/drawing/2014/main" id="{EEE22780-E2B4-6542-CCCF-F6F890CAC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349" y="3533387"/>
            <a:ext cx="3409714" cy="121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8C6D4BAA-091E-8919-F8CC-8E6CAB166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18" y="56884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p53"/>
          <p:cNvSpPr/>
          <p:nvPr/>
        </p:nvSpPr>
        <p:spPr>
          <a:xfrm>
            <a:off x="1920570" y="3311728"/>
            <a:ext cx="6503380" cy="166789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6" name="Google Shape;2456;p53"/>
          <p:cNvGrpSpPr/>
          <p:nvPr/>
        </p:nvGrpSpPr>
        <p:grpSpPr>
          <a:xfrm>
            <a:off x="1916589" y="3311728"/>
            <a:ext cx="6503380" cy="179475"/>
            <a:chOff x="1290775" y="1427525"/>
            <a:chExt cx="4898700" cy="218100"/>
          </a:xfrm>
        </p:grpSpPr>
        <p:sp>
          <p:nvSpPr>
            <p:cNvPr id="2457" name="Google Shape;2457;p53"/>
            <p:cNvSpPr/>
            <p:nvPr/>
          </p:nvSpPr>
          <p:spPr>
            <a:xfrm>
              <a:off x="1290775" y="1427525"/>
              <a:ext cx="48987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3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3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3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1" name="Google Shape;2461;p53"/>
          <p:cNvSpPr/>
          <p:nvPr/>
        </p:nvSpPr>
        <p:spPr>
          <a:xfrm>
            <a:off x="348115" y="797960"/>
            <a:ext cx="6479792" cy="226145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2" name="Google Shape;2462;p53"/>
          <p:cNvGrpSpPr/>
          <p:nvPr/>
        </p:nvGrpSpPr>
        <p:grpSpPr>
          <a:xfrm>
            <a:off x="348115" y="797960"/>
            <a:ext cx="6479792" cy="218100"/>
            <a:chOff x="1290775" y="1427525"/>
            <a:chExt cx="3406800" cy="218100"/>
          </a:xfrm>
        </p:grpSpPr>
        <p:sp>
          <p:nvSpPr>
            <p:cNvPr id="2463" name="Google Shape;2463;p53"/>
            <p:cNvSpPr/>
            <p:nvPr/>
          </p:nvSpPr>
          <p:spPr>
            <a:xfrm>
              <a:off x="1290775" y="1427525"/>
              <a:ext cx="34068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3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3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3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7" name="Google Shape;2467;p53"/>
          <p:cNvSpPr txBox="1">
            <a:spLocks noGrp="1"/>
          </p:cNvSpPr>
          <p:nvPr>
            <p:ph type="title"/>
          </p:nvPr>
        </p:nvSpPr>
        <p:spPr>
          <a:xfrm>
            <a:off x="348115" y="1016060"/>
            <a:ext cx="6479792" cy="3264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Algoritma</a:t>
            </a:r>
            <a:r>
              <a:rPr lang="en-US" sz="2000" dirty="0"/>
              <a:t> Prim</a:t>
            </a:r>
            <a:endParaRPr lang="en" sz="2000" dirty="0"/>
          </a:p>
        </p:txBody>
      </p:sp>
      <p:sp>
        <p:nvSpPr>
          <p:cNvPr id="2468" name="Google Shape;2468;p53"/>
          <p:cNvSpPr txBox="1">
            <a:spLocks noGrp="1"/>
          </p:cNvSpPr>
          <p:nvPr>
            <p:ph type="subTitle" idx="1"/>
          </p:nvPr>
        </p:nvSpPr>
        <p:spPr>
          <a:xfrm>
            <a:off x="348115" y="1345883"/>
            <a:ext cx="6479792" cy="17530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Langkah </a:t>
            </a:r>
            <a:r>
              <a:rPr lang="en-US" dirty="0" err="1"/>
              <a:t>awal</a:t>
            </a:r>
            <a:r>
              <a:rPr lang="en-US" dirty="0"/>
              <a:t> yang dilakukan adalah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titik secara random </a:t>
            </a:r>
            <a:r>
              <a:rPr lang="en-US" dirty="0" err="1"/>
              <a:t>atau</a:t>
            </a:r>
            <a:r>
              <a:rPr lang="en-US" dirty="0"/>
              <a:t> secara </a:t>
            </a:r>
            <a:r>
              <a:rPr lang="en-US" dirty="0" err="1"/>
              <a:t>sembarang</a:t>
            </a:r>
            <a:r>
              <a:rPr lang="en-US" dirty="0"/>
              <a:t> untuk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root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titik </a:t>
            </a:r>
            <a:r>
              <a:rPr lang="en-US" dirty="0" err="1"/>
              <a:t>acuan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. Setelah titik root </a:t>
            </a:r>
            <a:r>
              <a:rPr lang="en-US" dirty="0" err="1"/>
              <a:t>terpilih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titik </a:t>
            </a:r>
            <a:r>
              <a:rPr lang="en-US" dirty="0" err="1"/>
              <a:t>selanjutnya</a:t>
            </a:r>
            <a:r>
              <a:rPr lang="en-US" dirty="0"/>
              <a:t> yang </a:t>
            </a:r>
            <a:r>
              <a:rPr lang="en-US" dirty="0" err="1"/>
              <a:t>bertetangga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root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. Titik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yang </a:t>
            </a:r>
            <a:r>
              <a:rPr lang="en-US" dirty="0" err="1"/>
              <a:t>bertetangga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asalkan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sirkuit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. Langkah-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di </a:t>
            </a:r>
            <a:r>
              <a:rPr lang="en-US" dirty="0" err="1"/>
              <a:t>lakukan</a:t>
            </a:r>
            <a:r>
              <a:rPr lang="en-US" dirty="0"/>
              <a:t> sampai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MST tanpa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sirkuit</a:t>
            </a:r>
            <a:r>
              <a:rPr lang="en-US" dirty="0"/>
              <a:t>.</a:t>
            </a:r>
          </a:p>
        </p:txBody>
      </p:sp>
      <p:sp>
        <p:nvSpPr>
          <p:cNvPr id="2469" name="Google Shape;2469;p53"/>
          <p:cNvSpPr txBox="1">
            <a:spLocks noGrp="1"/>
          </p:cNvSpPr>
          <p:nvPr>
            <p:ph type="title" idx="2"/>
          </p:nvPr>
        </p:nvSpPr>
        <p:spPr>
          <a:xfrm>
            <a:off x="1920570" y="3491203"/>
            <a:ext cx="6503380" cy="202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Algoritma</a:t>
            </a:r>
            <a:r>
              <a:rPr lang="en-US" sz="1400" dirty="0"/>
              <a:t> Kruskal</a:t>
            </a:r>
          </a:p>
        </p:txBody>
      </p:sp>
      <p:sp>
        <p:nvSpPr>
          <p:cNvPr id="2470" name="Google Shape;2470;p53"/>
          <p:cNvSpPr txBox="1">
            <a:spLocks noGrp="1"/>
          </p:cNvSpPr>
          <p:nvPr>
            <p:ph type="subTitle" idx="3"/>
          </p:nvPr>
        </p:nvSpPr>
        <p:spPr>
          <a:xfrm>
            <a:off x="1920570" y="3694135"/>
            <a:ext cx="6503380" cy="128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sisi-sisi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ke </a:t>
            </a:r>
            <a:r>
              <a:rPr lang="en-US" dirty="0" err="1"/>
              <a:t>terbesar</a:t>
            </a:r>
            <a:r>
              <a:rPr lang="en-US" dirty="0"/>
              <a:t>, merupakan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sama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, </a:t>
            </a:r>
            <a:r>
              <a:rPr lang="en-US" dirty="0" err="1"/>
              <a:t>selagi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sirkuit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. Langkah-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di </a:t>
            </a:r>
            <a:r>
              <a:rPr lang="en-US" dirty="0" err="1"/>
              <a:t>lakukan</a:t>
            </a:r>
            <a:r>
              <a:rPr lang="en-US" dirty="0"/>
              <a:t> sampai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MST tanpa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sirkuit</a:t>
            </a:r>
            <a:r>
              <a:rPr lang="en-US" dirty="0"/>
              <a:t>.</a:t>
            </a:r>
            <a:endParaRPr lang="en-US" b="1" dirty="0">
              <a:solidFill>
                <a:schemeClr val="accent6"/>
              </a:solidFill>
              <a:highlight>
                <a:schemeClr val="accent3"/>
              </a:highlight>
            </a:endParaRPr>
          </a:p>
        </p:txBody>
      </p:sp>
      <p:grpSp>
        <p:nvGrpSpPr>
          <p:cNvPr id="2471" name="Google Shape;2471;p53"/>
          <p:cNvGrpSpPr/>
          <p:nvPr/>
        </p:nvGrpSpPr>
        <p:grpSpPr>
          <a:xfrm>
            <a:off x="7298436" y="797960"/>
            <a:ext cx="1278143" cy="1491535"/>
            <a:chOff x="4876875" y="1427500"/>
            <a:chExt cx="1130400" cy="1319125"/>
          </a:xfrm>
        </p:grpSpPr>
        <p:sp>
          <p:nvSpPr>
            <p:cNvPr id="2472" name="Google Shape;2472;p53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3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74" name="Google Shape;2474;p53"/>
          <p:cNvCxnSpPr>
            <a:cxnSpLocks/>
            <a:stCxn id="2467" idx="3"/>
            <a:endCxn id="2472" idx="1"/>
          </p:cNvCxnSpPr>
          <p:nvPr/>
        </p:nvCxnSpPr>
        <p:spPr>
          <a:xfrm>
            <a:off x="6827907" y="1179298"/>
            <a:ext cx="470529" cy="48774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75" name="Google Shape;2475;p53"/>
          <p:cNvGrpSpPr/>
          <p:nvPr/>
        </p:nvGrpSpPr>
        <p:grpSpPr>
          <a:xfrm>
            <a:off x="133575" y="3216925"/>
            <a:ext cx="1278143" cy="1227385"/>
            <a:chOff x="4876875" y="1427500"/>
            <a:chExt cx="1130400" cy="1319125"/>
          </a:xfrm>
        </p:grpSpPr>
        <p:sp>
          <p:nvSpPr>
            <p:cNvPr id="2476" name="Google Shape;2476;p53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3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78" name="Google Shape;2478;p53"/>
          <p:cNvCxnSpPr>
            <a:cxnSpLocks/>
            <a:stCxn id="2476" idx="3"/>
            <a:endCxn id="2469" idx="1"/>
          </p:cNvCxnSpPr>
          <p:nvPr/>
        </p:nvCxnSpPr>
        <p:spPr>
          <a:xfrm flipV="1">
            <a:off x="1411718" y="3592669"/>
            <a:ext cx="508852" cy="33942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79" name="Google Shape;2479;p53"/>
          <p:cNvGrpSpPr/>
          <p:nvPr/>
        </p:nvGrpSpPr>
        <p:grpSpPr>
          <a:xfrm>
            <a:off x="7607563" y="1298532"/>
            <a:ext cx="659771" cy="736686"/>
            <a:chOff x="4757881" y="3481009"/>
            <a:chExt cx="266553" cy="297615"/>
          </a:xfrm>
        </p:grpSpPr>
        <p:sp>
          <p:nvSpPr>
            <p:cNvPr id="2480" name="Google Shape;2480;p53"/>
            <p:cNvSpPr/>
            <p:nvPr/>
          </p:nvSpPr>
          <p:spPr>
            <a:xfrm>
              <a:off x="4759101" y="3481009"/>
              <a:ext cx="265332" cy="296459"/>
            </a:xfrm>
            <a:custGeom>
              <a:avLst/>
              <a:gdLst/>
              <a:ahLst/>
              <a:cxnLst/>
              <a:rect l="l" t="t" r="r" b="b"/>
              <a:pathLst>
                <a:path w="8260" h="9229" extrusionOk="0">
                  <a:moveTo>
                    <a:pt x="244" y="0"/>
                  </a:moveTo>
                  <a:lnTo>
                    <a:pt x="187" y="38"/>
                  </a:lnTo>
                  <a:cubicBezTo>
                    <a:pt x="85" y="38"/>
                    <a:pt x="1" y="122"/>
                    <a:pt x="1" y="224"/>
                  </a:cubicBezTo>
                  <a:lnTo>
                    <a:pt x="1" y="9042"/>
                  </a:lnTo>
                  <a:cubicBezTo>
                    <a:pt x="1" y="9145"/>
                    <a:pt x="85" y="9229"/>
                    <a:pt x="187" y="9229"/>
                  </a:cubicBezTo>
                  <a:lnTo>
                    <a:pt x="8035" y="9229"/>
                  </a:lnTo>
                  <a:cubicBezTo>
                    <a:pt x="8138" y="9229"/>
                    <a:pt x="8222" y="9143"/>
                    <a:pt x="8222" y="9041"/>
                  </a:cubicBezTo>
                  <a:lnTo>
                    <a:pt x="8259" y="8984"/>
                  </a:lnTo>
                  <a:lnTo>
                    <a:pt x="8259" y="185"/>
                  </a:lnTo>
                  <a:cubicBezTo>
                    <a:pt x="8259" y="83"/>
                    <a:pt x="8177" y="0"/>
                    <a:pt x="8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3"/>
            <p:cNvSpPr/>
            <p:nvPr/>
          </p:nvSpPr>
          <p:spPr>
            <a:xfrm>
              <a:off x="4757881" y="3481009"/>
              <a:ext cx="266488" cy="297615"/>
            </a:xfrm>
            <a:custGeom>
              <a:avLst/>
              <a:gdLst/>
              <a:ahLst/>
              <a:cxnLst/>
              <a:rect l="l" t="t" r="r" b="b"/>
              <a:pathLst>
                <a:path w="8296" h="9265" extrusionOk="0">
                  <a:moveTo>
                    <a:pt x="188" y="0"/>
                  </a:moveTo>
                  <a:cubicBezTo>
                    <a:pt x="83" y="0"/>
                    <a:pt x="1" y="83"/>
                    <a:pt x="1" y="187"/>
                  </a:cubicBezTo>
                  <a:lnTo>
                    <a:pt x="1" y="9078"/>
                  </a:lnTo>
                  <a:cubicBezTo>
                    <a:pt x="1" y="9181"/>
                    <a:pt x="83" y="9265"/>
                    <a:pt x="188" y="9265"/>
                  </a:cubicBezTo>
                  <a:lnTo>
                    <a:pt x="8109" y="9265"/>
                  </a:lnTo>
                  <a:cubicBezTo>
                    <a:pt x="8212" y="9265"/>
                    <a:pt x="8296" y="9181"/>
                    <a:pt x="8296" y="9078"/>
                  </a:cubicBezTo>
                  <a:lnTo>
                    <a:pt x="8296" y="8984"/>
                  </a:lnTo>
                  <a:lnTo>
                    <a:pt x="376" y="8984"/>
                  </a:lnTo>
                  <a:lnTo>
                    <a:pt x="376" y="8986"/>
                  </a:lnTo>
                  <a:cubicBezTo>
                    <a:pt x="325" y="8986"/>
                    <a:pt x="282" y="8945"/>
                    <a:pt x="282" y="889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3"/>
            <p:cNvSpPr/>
            <p:nvPr/>
          </p:nvSpPr>
          <p:spPr>
            <a:xfrm>
              <a:off x="4777059" y="3498902"/>
              <a:ext cx="229419" cy="170731"/>
            </a:xfrm>
            <a:custGeom>
              <a:avLst/>
              <a:gdLst/>
              <a:ahLst/>
              <a:cxnLst/>
              <a:rect l="l" t="t" r="r" b="b"/>
              <a:pathLst>
                <a:path w="7142" h="5315" extrusionOk="0">
                  <a:moveTo>
                    <a:pt x="244" y="0"/>
                  </a:moveTo>
                  <a:lnTo>
                    <a:pt x="94" y="38"/>
                  </a:lnTo>
                  <a:cubicBezTo>
                    <a:pt x="42" y="38"/>
                    <a:pt x="0" y="81"/>
                    <a:pt x="0" y="132"/>
                  </a:cubicBezTo>
                  <a:lnTo>
                    <a:pt x="0" y="5221"/>
                  </a:lnTo>
                  <a:cubicBezTo>
                    <a:pt x="0" y="5273"/>
                    <a:pt x="44" y="5315"/>
                    <a:pt x="94" y="5315"/>
                  </a:cubicBezTo>
                  <a:lnTo>
                    <a:pt x="7011" y="5315"/>
                  </a:lnTo>
                  <a:cubicBezTo>
                    <a:pt x="7062" y="5315"/>
                    <a:pt x="7104" y="5273"/>
                    <a:pt x="7104" y="5221"/>
                  </a:cubicBezTo>
                  <a:lnTo>
                    <a:pt x="7142" y="5073"/>
                  </a:lnTo>
                  <a:lnTo>
                    <a:pt x="7142" y="95"/>
                  </a:lnTo>
                  <a:cubicBezTo>
                    <a:pt x="7142" y="42"/>
                    <a:pt x="7098" y="0"/>
                    <a:pt x="70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3"/>
            <p:cNvSpPr/>
            <p:nvPr/>
          </p:nvSpPr>
          <p:spPr>
            <a:xfrm>
              <a:off x="4775838" y="3498902"/>
              <a:ext cx="230640" cy="171952"/>
            </a:xfrm>
            <a:custGeom>
              <a:avLst/>
              <a:gdLst/>
              <a:ahLst/>
              <a:cxnLst/>
              <a:rect l="l" t="t" r="r" b="b"/>
              <a:pathLst>
                <a:path w="7180" h="5353" extrusionOk="0">
                  <a:moveTo>
                    <a:pt x="95" y="0"/>
                  </a:moveTo>
                  <a:cubicBezTo>
                    <a:pt x="44" y="0"/>
                    <a:pt x="1" y="42"/>
                    <a:pt x="1" y="95"/>
                  </a:cubicBezTo>
                  <a:lnTo>
                    <a:pt x="1" y="5258"/>
                  </a:lnTo>
                  <a:cubicBezTo>
                    <a:pt x="1" y="5309"/>
                    <a:pt x="43" y="5352"/>
                    <a:pt x="95" y="5352"/>
                  </a:cubicBezTo>
                  <a:lnTo>
                    <a:pt x="7085" y="5352"/>
                  </a:lnTo>
                  <a:cubicBezTo>
                    <a:pt x="7136" y="5352"/>
                    <a:pt x="7180" y="5310"/>
                    <a:pt x="7180" y="5258"/>
                  </a:cubicBezTo>
                  <a:lnTo>
                    <a:pt x="7180" y="5073"/>
                  </a:lnTo>
                  <a:lnTo>
                    <a:pt x="376" y="5073"/>
                  </a:lnTo>
                  <a:cubicBezTo>
                    <a:pt x="325" y="5073"/>
                    <a:pt x="282" y="5031"/>
                    <a:pt x="282" y="4979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3"/>
            <p:cNvSpPr/>
            <p:nvPr/>
          </p:nvSpPr>
          <p:spPr>
            <a:xfrm>
              <a:off x="4795016" y="3516860"/>
              <a:ext cx="193506" cy="134818"/>
            </a:xfrm>
            <a:custGeom>
              <a:avLst/>
              <a:gdLst/>
              <a:ahLst/>
              <a:cxnLst/>
              <a:rect l="l" t="t" r="r" b="b"/>
              <a:pathLst>
                <a:path w="6024" h="4197" extrusionOk="0">
                  <a:moveTo>
                    <a:pt x="337" y="0"/>
                  </a:moveTo>
                  <a:cubicBezTo>
                    <a:pt x="304" y="0"/>
                    <a:pt x="272" y="6"/>
                    <a:pt x="243" y="13"/>
                  </a:cubicBezTo>
                  <a:cubicBezTo>
                    <a:pt x="83" y="55"/>
                    <a:pt x="0" y="275"/>
                    <a:pt x="0" y="449"/>
                  </a:cubicBezTo>
                  <a:lnTo>
                    <a:pt x="0" y="3823"/>
                  </a:lnTo>
                  <a:cubicBezTo>
                    <a:pt x="0" y="4030"/>
                    <a:pt x="168" y="4197"/>
                    <a:pt x="374" y="4197"/>
                  </a:cubicBezTo>
                  <a:lnTo>
                    <a:pt x="5574" y="4197"/>
                  </a:lnTo>
                  <a:cubicBezTo>
                    <a:pt x="5749" y="4197"/>
                    <a:pt x="5969" y="4116"/>
                    <a:pt x="6011" y="3957"/>
                  </a:cubicBezTo>
                  <a:cubicBezTo>
                    <a:pt x="6019" y="3925"/>
                    <a:pt x="6024" y="3894"/>
                    <a:pt x="6024" y="3862"/>
                  </a:cubicBezTo>
                  <a:lnTo>
                    <a:pt x="6024" y="374"/>
                  </a:lnTo>
                  <a:cubicBezTo>
                    <a:pt x="6024" y="167"/>
                    <a:pt x="5857" y="0"/>
                    <a:pt x="56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3"/>
            <p:cNvSpPr/>
            <p:nvPr/>
          </p:nvSpPr>
          <p:spPr>
            <a:xfrm>
              <a:off x="4793892" y="3517309"/>
              <a:ext cx="194213" cy="135589"/>
            </a:xfrm>
            <a:custGeom>
              <a:avLst/>
              <a:gdLst/>
              <a:ahLst/>
              <a:cxnLst/>
              <a:rect l="l" t="t" r="r" b="b"/>
              <a:pathLst>
                <a:path w="6046" h="4221" extrusionOk="0">
                  <a:moveTo>
                    <a:pt x="278" y="1"/>
                  </a:moveTo>
                  <a:cubicBezTo>
                    <a:pt x="118" y="43"/>
                    <a:pt x="0" y="187"/>
                    <a:pt x="0" y="361"/>
                  </a:cubicBezTo>
                  <a:lnTo>
                    <a:pt x="0" y="3848"/>
                  </a:lnTo>
                  <a:cubicBezTo>
                    <a:pt x="0" y="4054"/>
                    <a:pt x="167" y="4221"/>
                    <a:pt x="372" y="4221"/>
                  </a:cubicBezTo>
                  <a:lnTo>
                    <a:pt x="5685" y="4221"/>
                  </a:lnTo>
                  <a:cubicBezTo>
                    <a:pt x="5859" y="4221"/>
                    <a:pt x="6005" y="4102"/>
                    <a:pt x="6046" y="3943"/>
                  </a:cubicBezTo>
                  <a:lnTo>
                    <a:pt x="409" y="3943"/>
                  </a:lnTo>
                  <a:cubicBezTo>
                    <a:pt x="336" y="3940"/>
                    <a:pt x="278" y="3882"/>
                    <a:pt x="278" y="3809"/>
                  </a:cubicBezTo>
                  <a:lnTo>
                    <a:pt x="278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3"/>
            <p:cNvSpPr/>
            <p:nvPr/>
          </p:nvSpPr>
          <p:spPr>
            <a:xfrm>
              <a:off x="4848888" y="3688723"/>
              <a:ext cx="157625" cy="70734"/>
            </a:xfrm>
            <a:custGeom>
              <a:avLst/>
              <a:gdLst/>
              <a:ahLst/>
              <a:cxnLst/>
              <a:rect l="l" t="t" r="r" b="b"/>
              <a:pathLst>
                <a:path w="4907" h="2202" extrusionOk="0">
                  <a:moveTo>
                    <a:pt x="246" y="1"/>
                  </a:moveTo>
                  <a:lnTo>
                    <a:pt x="98" y="40"/>
                  </a:lnTo>
                  <a:cubicBezTo>
                    <a:pt x="47" y="40"/>
                    <a:pt x="4" y="80"/>
                    <a:pt x="4" y="134"/>
                  </a:cubicBezTo>
                  <a:lnTo>
                    <a:pt x="4" y="2110"/>
                  </a:lnTo>
                  <a:cubicBezTo>
                    <a:pt x="1" y="2161"/>
                    <a:pt x="43" y="2201"/>
                    <a:pt x="95" y="2201"/>
                  </a:cubicBezTo>
                  <a:lnTo>
                    <a:pt x="4775" y="2201"/>
                  </a:lnTo>
                  <a:cubicBezTo>
                    <a:pt x="4826" y="2201"/>
                    <a:pt x="4869" y="2161"/>
                    <a:pt x="4869" y="2107"/>
                  </a:cubicBezTo>
                  <a:lnTo>
                    <a:pt x="4907" y="1959"/>
                  </a:lnTo>
                  <a:lnTo>
                    <a:pt x="4907" y="95"/>
                  </a:lnTo>
                  <a:cubicBezTo>
                    <a:pt x="4907" y="44"/>
                    <a:pt x="4865" y="1"/>
                    <a:pt x="48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3"/>
            <p:cNvSpPr/>
            <p:nvPr/>
          </p:nvSpPr>
          <p:spPr>
            <a:xfrm>
              <a:off x="4847700" y="3688819"/>
              <a:ext cx="158782" cy="71922"/>
            </a:xfrm>
            <a:custGeom>
              <a:avLst/>
              <a:gdLst/>
              <a:ahLst/>
              <a:cxnLst/>
              <a:rect l="l" t="t" r="r" b="b"/>
              <a:pathLst>
                <a:path w="4943" h="2239" extrusionOk="0">
                  <a:moveTo>
                    <a:pt x="94" y="1"/>
                  </a:moveTo>
                  <a:cubicBezTo>
                    <a:pt x="44" y="1"/>
                    <a:pt x="0" y="41"/>
                    <a:pt x="0" y="95"/>
                  </a:cubicBezTo>
                  <a:lnTo>
                    <a:pt x="0" y="2145"/>
                  </a:lnTo>
                  <a:cubicBezTo>
                    <a:pt x="0" y="2195"/>
                    <a:pt x="42" y="2239"/>
                    <a:pt x="94" y="2239"/>
                  </a:cubicBezTo>
                  <a:lnTo>
                    <a:pt x="4848" y="2239"/>
                  </a:lnTo>
                  <a:cubicBezTo>
                    <a:pt x="4899" y="2239"/>
                    <a:pt x="4943" y="2197"/>
                    <a:pt x="4943" y="2145"/>
                  </a:cubicBezTo>
                  <a:lnTo>
                    <a:pt x="4943" y="1958"/>
                  </a:lnTo>
                  <a:lnTo>
                    <a:pt x="375" y="1958"/>
                  </a:lnTo>
                  <a:cubicBezTo>
                    <a:pt x="325" y="1958"/>
                    <a:pt x="281" y="1916"/>
                    <a:pt x="281" y="1864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3"/>
            <p:cNvSpPr/>
            <p:nvPr/>
          </p:nvSpPr>
          <p:spPr>
            <a:xfrm>
              <a:off x="4900158" y="3706777"/>
              <a:ext cx="35913" cy="35913"/>
            </a:xfrm>
            <a:custGeom>
              <a:avLst/>
              <a:gdLst/>
              <a:ahLst/>
              <a:cxnLst/>
              <a:rect l="l" t="t" r="r" b="b"/>
              <a:pathLst>
                <a:path w="1118" h="1118" extrusionOk="0">
                  <a:moveTo>
                    <a:pt x="559" y="0"/>
                  </a:moveTo>
                  <a:cubicBezTo>
                    <a:pt x="249" y="0"/>
                    <a:pt x="0" y="251"/>
                    <a:pt x="0" y="559"/>
                  </a:cubicBezTo>
                  <a:cubicBezTo>
                    <a:pt x="0" y="867"/>
                    <a:pt x="249" y="1118"/>
                    <a:pt x="559" y="1118"/>
                  </a:cubicBezTo>
                  <a:cubicBezTo>
                    <a:pt x="867" y="1118"/>
                    <a:pt x="1118" y="867"/>
                    <a:pt x="1118" y="559"/>
                  </a:cubicBezTo>
                  <a:cubicBezTo>
                    <a:pt x="1118" y="251"/>
                    <a:pt x="867" y="0"/>
                    <a:pt x="55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3"/>
            <p:cNvSpPr/>
            <p:nvPr/>
          </p:nvSpPr>
          <p:spPr>
            <a:xfrm>
              <a:off x="4895629" y="3720269"/>
              <a:ext cx="27015" cy="8962"/>
            </a:xfrm>
            <a:custGeom>
              <a:avLst/>
              <a:gdLst/>
              <a:ahLst/>
              <a:cxnLst/>
              <a:rect l="l" t="t" r="r" b="b"/>
              <a:pathLst>
                <a:path w="841" h="279" extrusionOk="0">
                  <a:moveTo>
                    <a:pt x="141" y="0"/>
                  </a:moveTo>
                  <a:cubicBezTo>
                    <a:pt x="65" y="0"/>
                    <a:pt x="1" y="61"/>
                    <a:pt x="1" y="139"/>
                  </a:cubicBezTo>
                  <a:cubicBezTo>
                    <a:pt x="1" y="216"/>
                    <a:pt x="63" y="278"/>
                    <a:pt x="141" y="278"/>
                  </a:cubicBezTo>
                  <a:lnTo>
                    <a:pt x="700" y="278"/>
                  </a:lnTo>
                  <a:cubicBezTo>
                    <a:pt x="777" y="278"/>
                    <a:pt x="840" y="217"/>
                    <a:pt x="839" y="139"/>
                  </a:cubicBezTo>
                  <a:cubicBezTo>
                    <a:pt x="839" y="64"/>
                    <a:pt x="777" y="0"/>
                    <a:pt x="70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3"/>
            <p:cNvSpPr/>
            <p:nvPr/>
          </p:nvSpPr>
          <p:spPr>
            <a:xfrm>
              <a:off x="4953998" y="3706777"/>
              <a:ext cx="35977" cy="35913"/>
            </a:xfrm>
            <a:custGeom>
              <a:avLst/>
              <a:gdLst/>
              <a:ahLst/>
              <a:cxnLst/>
              <a:rect l="l" t="t" r="r" b="b"/>
              <a:pathLst>
                <a:path w="1120" h="1118" extrusionOk="0">
                  <a:moveTo>
                    <a:pt x="561" y="0"/>
                  </a:moveTo>
                  <a:cubicBezTo>
                    <a:pt x="251" y="0"/>
                    <a:pt x="1" y="251"/>
                    <a:pt x="1" y="559"/>
                  </a:cubicBezTo>
                  <a:cubicBezTo>
                    <a:pt x="1" y="867"/>
                    <a:pt x="251" y="1118"/>
                    <a:pt x="561" y="1118"/>
                  </a:cubicBezTo>
                  <a:cubicBezTo>
                    <a:pt x="869" y="1118"/>
                    <a:pt x="1120" y="867"/>
                    <a:pt x="1120" y="559"/>
                  </a:cubicBezTo>
                  <a:cubicBezTo>
                    <a:pt x="1120" y="251"/>
                    <a:pt x="869" y="0"/>
                    <a:pt x="56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3"/>
            <p:cNvSpPr/>
            <p:nvPr/>
          </p:nvSpPr>
          <p:spPr>
            <a:xfrm>
              <a:off x="4950143" y="3720269"/>
              <a:ext cx="26405" cy="8962"/>
            </a:xfrm>
            <a:custGeom>
              <a:avLst/>
              <a:gdLst/>
              <a:ahLst/>
              <a:cxnLst/>
              <a:rect l="l" t="t" r="r" b="b"/>
              <a:pathLst>
                <a:path w="822" h="279" extrusionOk="0">
                  <a:moveTo>
                    <a:pt x="139" y="0"/>
                  </a:moveTo>
                  <a:cubicBezTo>
                    <a:pt x="63" y="0"/>
                    <a:pt x="0" y="61"/>
                    <a:pt x="0" y="139"/>
                  </a:cubicBezTo>
                  <a:cubicBezTo>
                    <a:pt x="0" y="216"/>
                    <a:pt x="61" y="278"/>
                    <a:pt x="139" y="278"/>
                  </a:cubicBezTo>
                  <a:lnTo>
                    <a:pt x="681" y="278"/>
                  </a:lnTo>
                  <a:cubicBezTo>
                    <a:pt x="758" y="278"/>
                    <a:pt x="821" y="217"/>
                    <a:pt x="820" y="139"/>
                  </a:cubicBezTo>
                  <a:cubicBezTo>
                    <a:pt x="820" y="64"/>
                    <a:pt x="758" y="0"/>
                    <a:pt x="68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3"/>
            <p:cNvSpPr/>
            <p:nvPr/>
          </p:nvSpPr>
          <p:spPr>
            <a:xfrm>
              <a:off x="4825309" y="3720269"/>
              <a:ext cx="8962" cy="44907"/>
            </a:xfrm>
            <a:custGeom>
              <a:avLst/>
              <a:gdLst/>
              <a:ahLst/>
              <a:cxnLst/>
              <a:rect l="l" t="t" r="r" b="b"/>
              <a:pathLst>
                <a:path w="279" h="1398" extrusionOk="0">
                  <a:moveTo>
                    <a:pt x="140" y="0"/>
                  </a:moveTo>
                  <a:cubicBezTo>
                    <a:pt x="65" y="0"/>
                    <a:pt x="1" y="61"/>
                    <a:pt x="1" y="139"/>
                  </a:cubicBezTo>
                  <a:lnTo>
                    <a:pt x="1" y="1258"/>
                  </a:lnTo>
                  <a:cubicBezTo>
                    <a:pt x="1" y="1333"/>
                    <a:pt x="62" y="1397"/>
                    <a:pt x="140" y="1397"/>
                  </a:cubicBezTo>
                  <a:cubicBezTo>
                    <a:pt x="215" y="1397"/>
                    <a:pt x="279" y="1335"/>
                    <a:pt x="279" y="1258"/>
                  </a:cubicBezTo>
                  <a:lnTo>
                    <a:pt x="279" y="139"/>
                  </a:lnTo>
                  <a:cubicBezTo>
                    <a:pt x="279" y="64"/>
                    <a:pt x="217" y="0"/>
                    <a:pt x="14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3"/>
            <p:cNvSpPr/>
            <p:nvPr/>
          </p:nvSpPr>
          <p:spPr>
            <a:xfrm>
              <a:off x="4807384" y="3720269"/>
              <a:ext cx="8962" cy="44907"/>
            </a:xfrm>
            <a:custGeom>
              <a:avLst/>
              <a:gdLst/>
              <a:ahLst/>
              <a:cxnLst/>
              <a:rect l="l" t="t" r="r" b="b"/>
              <a:pathLst>
                <a:path w="279" h="1398" extrusionOk="0">
                  <a:moveTo>
                    <a:pt x="139" y="0"/>
                  </a:moveTo>
                  <a:cubicBezTo>
                    <a:pt x="62" y="0"/>
                    <a:pt x="0" y="61"/>
                    <a:pt x="0" y="139"/>
                  </a:cubicBezTo>
                  <a:lnTo>
                    <a:pt x="0" y="1258"/>
                  </a:lnTo>
                  <a:cubicBezTo>
                    <a:pt x="0" y="1333"/>
                    <a:pt x="61" y="1397"/>
                    <a:pt x="139" y="1397"/>
                  </a:cubicBezTo>
                  <a:cubicBezTo>
                    <a:pt x="214" y="1397"/>
                    <a:pt x="278" y="1335"/>
                    <a:pt x="278" y="1258"/>
                  </a:cubicBezTo>
                  <a:lnTo>
                    <a:pt x="278" y="139"/>
                  </a:lnTo>
                  <a:cubicBezTo>
                    <a:pt x="278" y="64"/>
                    <a:pt x="214" y="0"/>
                    <a:pt x="13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3"/>
            <p:cNvSpPr/>
            <p:nvPr/>
          </p:nvSpPr>
          <p:spPr>
            <a:xfrm>
              <a:off x="4789362" y="3720269"/>
              <a:ext cx="9026" cy="44907"/>
            </a:xfrm>
            <a:custGeom>
              <a:avLst/>
              <a:gdLst/>
              <a:ahLst/>
              <a:cxnLst/>
              <a:rect l="l" t="t" r="r" b="b"/>
              <a:pathLst>
                <a:path w="281" h="1398" extrusionOk="0">
                  <a:moveTo>
                    <a:pt x="140" y="0"/>
                  </a:moveTo>
                  <a:cubicBezTo>
                    <a:pt x="65" y="0"/>
                    <a:pt x="1" y="61"/>
                    <a:pt x="1" y="139"/>
                  </a:cubicBezTo>
                  <a:lnTo>
                    <a:pt x="1" y="1258"/>
                  </a:lnTo>
                  <a:cubicBezTo>
                    <a:pt x="1" y="1333"/>
                    <a:pt x="63" y="1397"/>
                    <a:pt x="140" y="1397"/>
                  </a:cubicBezTo>
                  <a:cubicBezTo>
                    <a:pt x="217" y="1397"/>
                    <a:pt x="280" y="1335"/>
                    <a:pt x="280" y="1258"/>
                  </a:cubicBezTo>
                  <a:lnTo>
                    <a:pt x="280" y="139"/>
                  </a:lnTo>
                  <a:cubicBezTo>
                    <a:pt x="280" y="64"/>
                    <a:pt x="218" y="0"/>
                    <a:pt x="14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3"/>
            <p:cNvSpPr/>
            <p:nvPr/>
          </p:nvSpPr>
          <p:spPr>
            <a:xfrm>
              <a:off x="4771437" y="3720269"/>
              <a:ext cx="8994" cy="44907"/>
            </a:xfrm>
            <a:custGeom>
              <a:avLst/>
              <a:gdLst/>
              <a:ahLst/>
              <a:cxnLst/>
              <a:rect l="l" t="t" r="r" b="b"/>
              <a:pathLst>
                <a:path w="280" h="1398" extrusionOk="0">
                  <a:moveTo>
                    <a:pt x="139" y="0"/>
                  </a:moveTo>
                  <a:cubicBezTo>
                    <a:pt x="64" y="0"/>
                    <a:pt x="0" y="61"/>
                    <a:pt x="0" y="139"/>
                  </a:cubicBezTo>
                  <a:lnTo>
                    <a:pt x="0" y="1258"/>
                  </a:lnTo>
                  <a:cubicBezTo>
                    <a:pt x="0" y="1333"/>
                    <a:pt x="62" y="1397"/>
                    <a:pt x="139" y="1397"/>
                  </a:cubicBezTo>
                  <a:cubicBezTo>
                    <a:pt x="216" y="1397"/>
                    <a:pt x="280" y="1335"/>
                    <a:pt x="280" y="1258"/>
                  </a:cubicBezTo>
                  <a:lnTo>
                    <a:pt x="280" y="139"/>
                  </a:lnTo>
                  <a:cubicBezTo>
                    <a:pt x="280" y="64"/>
                    <a:pt x="216" y="0"/>
                    <a:pt x="13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3"/>
            <p:cNvSpPr/>
            <p:nvPr/>
          </p:nvSpPr>
          <p:spPr>
            <a:xfrm>
              <a:off x="4777059" y="3688691"/>
              <a:ext cx="52745" cy="16896"/>
            </a:xfrm>
            <a:custGeom>
              <a:avLst/>
              <a:gdLst/>
              <a:ahLst/>
              <a:cxnLst/>
              <a:rect l="l" t="t" r="r" b="b"/>
              <a:pathLst>
                <a:path w="1642" h="526" extrusionOk="0">
                  <a:moveTo>
                    <a:pt x="244" y="0"/>
                  </a:moveTo>
                  <a:lnTo>
                    <a:pt x="94" y="38"/>
                  </a:lnTo>
                  <a:cubicBezTo>
                    <a:pt x="42" y="38"/>
                    <a:pt x="0" y="81"/>
                    <a:pt x="0" y="132"/>
                  </a:cubicBezTo>
                  <a:lnTo>
                    <a:pt x="0" y="432"/>
                  </a:lnTo>
                  <a:cubicBezTo>
                    <a:pt x="0" y="484"/>
                    <a:pt x="44" y="526"/>
                    <a:pt x="94" y="526"/>
                  </a:cubicBezTo>
                  <a:lnTo>
                    <a:pt x="1512" y="526"/>
                  </a:lnTo>
                  <a:cubicBezTo>
                    <a:pt x="1562" y="526"/>
                    <a:pt x="1604" y="484"/>
                    <a:pt x="1604" y="429"/>
                  </a:cubicBezTo>
                  <a:lnTo>
                    <a:pt x="1642" y="281"/>
                  </a:lnTo>
                  <a:lnTo>
                    <a:pt x="1642" y="94"/>
                  </a:lnTo>
                  <a:cubicBezTo>
                    <a:pt x="1642" y="42"/>
                    <a:pt x="1599" y="0"/>
                    <a:pt x="1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3"/>
            <p:cNvSpPr/>
            <p:nvPr/>
          </p:nvSpPr>
          <p:spPr>
            <a:xfrm>
              <a:off x="4775838" y="3688723"/>
              <a:ext cx="53966" cy="18085"/>
            </a:xfrm>
            <a:custGeom>
              <a:avLst/>
              <a:gdLst/>
              <a:ahLst/>
              <a:cxnLst/>
              <a:rect l="l" t="t" r="r" b="b"/>
              <a:pathLst>
                <a:path w="1680" h="563" extrusionOk="0">
                  <a:moveTo>
                    <a:pt x="95" y="1"/>
                  </a:moveTo>
                  <a:cubicBezTo>
                    <a:pt x="44" y="1"/>
                    <a:pt x="1" y="43"/>
                    <a:pt x="1" y="95"/>
                  </a:cubicBezTo>
                  <a:lnTo>
                    <a:pt x="1" y="468"/>
                  </a:lnTo>
                  <a:cubicBezTo>
                    <a:pt x="1" y="519"/>
                    <a:pt x="43" y="562"/>
                    <a:pt x="95" y="562"/>
                  </a:cubicBezTo>
                  <a:lnTo>
                    <a:pt x="1586" y="562"/>
                  </a:lnTo>
                  <a:cubicBezTo>
                    <a:pt x="1637" y="562"/>
                    <a:pt x="1680" y="520"/>
                    <a:pt x="1680" y="468"/>
                  </a:cubicBezTo>
                  <a:lnTo>
                    <a:pt x="1680" y="282"/>
                  </a:lnTo>
                  <a:lnTo>
                    <a:pt x="338" y="282"/>
                  </a:lnTo>
                  <a:cubicBezTo>
                    <a:pt x="306" y="282"/>
                    <a:pt x="282" y="257"/>
                    <a:pt x="282" y="225"/>
                  </a:cubicBezTo>
                  <a:lnTo>
                    <a:pt x="282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3"/>
            <p:cNvSpPr/>
            <p:nvPr/>
          </p:nvSpPr>
          <p:spPr>
            <a:xfrm>
              <a:off x="4859746" y="3702311"/>
              <a:ext cx="26951" cy="8962"/>
            </a:xfrm>
            <a:custGeom>
              <a:avLst/>
              <a:gdLst/>
              <a:ahLst/>
              <a:cxnLst/>
              <a:rect l="l" t="t" r="r" b="b"/>
              <a:pathLst>
                <a:path w="839" h="279" extrusionOk="0">
                  <a:moveTo>
                    <a:pt x="139" y="0"/>
                  </a:moveTo>
                  <a:cubicBezTo>
                    <a:pt x="64" y="0"/>
                    <a:pt x="0" y="63"/>
                    <a:pt x="0" y="139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698" y="278"/>
                  </a:lnTo>
                  <a:cubicBezTo>
                    <a:pt x="776" y="278"/>
                    <a:pt x="838" y="215"/>
                    <a:pt x="838" y="139"/>
                  </a:cubicBezTo>
                  <a:cubicBezTo>
                    <a:pt x="838" y="63"/>
                    <a:pt x="776" y="0"/>
                    <a:pt x="69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3"/>
            <p:cNvSpPr/>
            <p:nvPr/>
          </p:nvSpPr>
          <p:spPr>
            <a:xfrm>
              <a:off x="4859746" y="3720269"/>
              <a:ext cx="8962" cy="8962"/>
            </a:xfrm>
            <a:custGeom>
              <a:avLst/>
              <a:gdLst/>
              <a:ahLst/>
              <a:cxnLst/>
              <a:rect l="l" t="t" r="r" b="b"/>
              <a:pathLst>
                <a:path w="279" h="279" extrusionOk="0">
                  <a:moveTo>
                    <a:pt x="139" y="0"/>
                  </a:moveTo>
                  <a:cubicBezTo>
                    <a:pt x="62" y="0"/>
                    <a:pt x="0" y="62"/>
                    <a:pt x="0" y="139"/>
                  </a:cubicBezTo>
                  <a:cubicBezTo>
                    <a:pt x="0" y="216"/>
                    <a:pt x="62" y="278"/>
                    <a:pt x="139" y="278"/>
                  </a:cubicBezTo>
                  <a:cubicBezTo>
                    <a:pt x="216" y="278"/>
                    <a:pt x="278" y="216"/>
                    <a:pt x="278" y="139"/>
                  </a:cubicBezTo>
                  <a:cubicBezTo>
                    <a:pt x="278" y="62"/>
                    <a:pt x="216" y="0"/>
                    <a:pt x="13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3"/>
            <p:cNvSpPr/>
            <p:nvPr/>
          </p:nvSpPr>
          <p:spPr>
            <a:xfrm>
              <a:off x="4859746" y="3738194"/>
              <a:ext cx="8962" cy="9026"/>
            </a:xfrm>
            <a:custGeom>
              <a:avLst/>
              <a:gdLst/>
              <a:ahLst/>
              <a:cxnLst/>
              <a:rect l="l" t="t" r="r" b="b"/>
              <a:pathLst>
                <a:path w="279" h="281" extrusionOk="0">
                  <a:moveTo>
                    <a:pt x="139" y="1"/>
                  </a:moveTo>
                  <a:cubicBezTo>
                    <a:pt x="62" y="1"/>
                    <a:pt x="0" y="63"/>
                    <a:pt x="0" y="140"/>
                  </a:cubicBezTo>
                  <a:cubicBezTo>
                    <a:pt x="0" y="217"/>
                    <a:pt x="62" y="280"/>
                    <a:pt x="139" y="280"/>
                  </a:cubicBezTo>
                  <a:cubicBezTo>
                    <a:pt x="216" y="280"/>
                    <a:pt x="278" y="217"/>
                    <a:pt x="278" y="140"/>
                  </a:cubicBezTo>
                  <a:cubicBezTo>
                    <a:pt x="278" y="63"/>
                    <a:pt x="216" y="1"/>
                    <a:pt x="13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3"/>
            <p:cNvSpPr/>
            <p:nvPr/>
          </p:nvSpPr>
          <p:spPr>
            <a:xfrm>
              <a:off x="4877704" y="3720269"/>
              <a:ext cx="8994" cy="8962"/>
            </a:xfrm>
            <a:custGeom>
              <a:avLst/>
              <a:gdLst/>
              <a:ahLst/>
              <a:cxnLst/>
              <a:rect l="l" t="t" r="r" b="b"/>
              <a:pathLst>
                <a:path w="280" h="279" extrusionOk="0">
                  <a:moveTo>
                    <a:pt x="139" y="0"/>
                  </a:moveTo>
                  <a:cubicBezTo>
                    <a:pt x="62" y="0"/>
                    <a:pt x="0" y="62"/>
                    <a:pt x="0" y="139"/>
                  </a:cubicBezTo>
                  <a:cubicBezTo>
                    <a:pt x="0" y="216"/>
                    <a:pt x="62" y="278"/>
                    <a:pt x="139" y="278"/>
                  </a:cubicBezTo>
                  <a:cubicBezTo>
                    <a:pt x="216" y="278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3"/>
            <p:cNvSpPr/>
            <p:nvPr/>
          </p:nvSpPr>
          <p:spPr>
            <a:xfrm>
              <a:off x="4877704" y="3738194"/>
              <a:ext cx="8994" cy="9026"/>
            </a:xfrm>
            <a:custGeom>
              <a:avLst/>
              <a:gdLst/>
              <a:ahLst/>
              <a:cxnLst/>
              <a:rect l="l" t="t" r="r" b="b"/>
              <a:pathLst>
                <a:path w="280" h="281" extrusionOk="0">
                  <a:moveTo>
                    <a:pt x="139" y="1"/>
                  </a:moveTo>
                  <a:cubicBezTo>
                    <a:pt x="62" y="1"/>
                    <a:pt x="0" y="63"/>
                    <a:pt x="0" y="140"/>
                  </a:cubicBezTo>
                  <a:cubicBezTo>
                    <a:pt x="0" y="217"/>
                    <a:pt x="62" y="280"/>
                    <a:pt x="139" y="280"/>
                  </a:cubicBezTo>
                  <a:cubicBezTo>
                    <a:pt x="216" y="280"/>
                    <a:pt x="279" y="217"/>
                    <a:pt x="279" y="140"/>
                  </a:cubicBezTo>
                  <a:cubicBezTo>
                    <a:pt x="279" y="63"/>
                    <a:pt x="216" y="1"/>
                    <a:pt x="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3" name="Google Shape;2503;p53"/>
          <p:cNvGrpSpPr/>
          <p:nvPr/>
        </p:nvGrpSpPr>
        <p:grpSpPr>
          <a:xfrm>
            <a:off x="442617" y="3604455"/>
            <a:ext cx="659766" cy="542438"/>
            <a:chOff x="4742365" y="2834965"/>
            <a:chExt cx="297594" cy="297329"/>
          </a:xfrm>
        </p:grpSpPr>
        <p:sp>
          <p:nvSpPr>
            <p:cNvPr id="2504" name="Google Shape;2504;p53"/>
            <p:cNvSpPr/>
            <p:nvPr/>
          </p:nvSpPr>
          <p:spPr>
            <a:xfrm>
              <a:off x="4888754" y="2834965"/>
              <a:ext cx="122740" cy="206419"/>
            </a:xfrm>
            <a:custGeom>
              <a:avLst/>
              <a:gdLst/>
              <a:ahLst/>
              <a:cxnLst/>
              <a:rect l="l" t="t" r="r" b="b"/>
              <a:pathLst>
                <a:path w="3821" h="6426" extrusionOk="0">
                  <a:moveTo>
                    <a:pt x="792" y="1"/>
                  </a:moveTo>
                  <a:cubicBezTo>
                    <a:pt x="355" y="1"/>
                    <a:pt x="1" y="358"/>
                    <a:pt x="1" y="794"/>
                  </a:cubicBezTo>
                  <a:lnTo>
                    <a:pt x="1" y="3177"/>
                  </a:lnTo>
                  <a:lnTo>
                    <a:pt x="31" y="3250"/>
                  </a:lnTo>
                  <a:cubicBezTo>
                    <a:pt x="111" y="3347"/>
                    <a:pt x="371" y="3521"/>
                    <a:pt x="429" y="3533"/>
                  </a:cubicBezTo>
                  <a:lnTo>
                    <a:pt x="467" y="3508"/>
                  </a:lnTo>
                  <a:lnTo>
                    <a:pt x="467" y="794"/>
                  </a:lnTo>
                  <a:cubicBezTo>
                    <a:pt x="467" y="614"/>
                    <a:pt x="613" y="468"/>
                    <a:pt x="792" y="468"/>
                  </a:cubicBezTo>
                  <a:cubicBezTo>
                    <a:pt x="972" y="468"/>
                    <a:pt x="1118" y="614"/>
                    <a:pt x="1118" y="794"/>
                  </a:cubicBezTo>
                  <a:lnTo>
                    <a:pt x="1118" y="2566"/>
                  </a:lnTo>
                  <a:cubicBezTo>
                    <a:pt x="1118" y="3003"/>
                    <a:pt x="1473" y="3358"/>
                    <a:pt x="1911" y="3358"/>
                  </a:cubicBezTo>
                  <a:cubicBezTo>
                    <a:pt x="2349" y="3358"/>
                    <a:pt x="2703" y="3001"/>
                    <a:pt x="2703" y="2566"/>
                  </a:cubicBezTo>
                  <a:lnTo>
                    <a:pt x="2703" y="1671"/>
                  </a:lnTo>
                  <a:cubicBezTo>
                    <a:pt x="2703" y="1493"/>
                    <a:pt x="2850" y="1345"/>
                    <a:pt x="3029" y="1345"/>
                  </a:cubicBezTo>
                  <a:cubicBezTo>
                    <a:pt x="3209" y="1345"/>
                    <a:pt x="3355" y="1493"/>
                    <a:pt x="3355" y="1671"/>
                  </a:cubicBezTo>
                  <a:lnTo>
                    <a:pt x="3355" y="6034"/>
                  </a:lnTo>
                  <a:lnTo>
                    <a:pt x="3392" y="6425"/>
                  </a:lnTo>
                  <a:lnTo>
                    <a:pt x="3783" y="6425"/>
                  </a:lnTo>
                  <a:lnTo>
                    <a:pt x="3821" y="6034"/>
                  </a:lnTo>
                  <a:lnTo>
                    <a:pt x="3821" y="1671"/>
                  </a:lnTo>
                  <a:cubicBezTo>
                    <a:pt x="3821" y="1234"/>
                    <a:pt x="3465" y="879"/>
                    <a:pt x="3029" y="879"/>
                  </a:cubicBezTo>
                  <a:cubicBezTo>
                    <a:pt x="2590" y="879"/>
                    <a:pt x="2236" y="1235"/>
                    <a:pt x="2236" y="1671"/>
                  </a:cubicBezTo>
                  <a:lnTo>
                    <a:pt x="2236" y="2566"/>
                  </a:lnTo>
                  <a:cubicBezTo>
                    <a:pt x="2236" y="2744"/>
                    <a:pt x="2090" y="2891"/>
                    <a:pt x="1910" y="2891"/>
                  </a:cubicBezTo>
                  <a:cubicBezTo>
                    <a:pt x="1732" y="2891"/>
                    <a:pt x="1584" y="2744"/>
                    <a:pt x="1584" y="2566"/>
                  </a:cubicBezTo>
                  <a:lnTo>
                    <a:pt x="1584" y="794"/>
                  </a:lnTo>
                  <a:cubicBezTo>
                    <a:pt x="1584" y="355"/>
                    <a:pt x="122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3"/>
            <p:cNvSpPr/>
            <p:nvPr/>
          </p:nvSpPr>
          <p:spPr>
            <a:xfrm>
              <a:off x="4888754" y="2937087"/>
              <a:ext cx="15001" cy="39607"/>
            </a:xfrm>
            <a:custGeom>
              <a:avLst/>
              <a:gdLst/>
              <a:ahLst/>
              <a:cxnLst/>
              <a:rect l="l" t="t" r="r" b="b"/>
              <a:pathLst>
                <a:path w="467" h="1233" extrusionOk="0">
                  <a:moveTo>
                    <a:pt x="1" y="1"/>
                  </a:moveTo>
                  <a:lnTo>
                    <a:pt x="1" y="898"/>
                  </a:lnTo>
                  <a:cubicBezTo>
                    <a:pt x="1" y="1025"/>
                    <a:pt x="105" y="1232"/>
                    <a:pt x="234" y="1232"/>
                  </a:cubicBezTo>
                  <a:cubicBezTo>
                    <a:pt x="362" y="1232"/>
                    <a:pt x="467" y="1025"/>
                    <a:pt x="467" y="898"/>
                  </a:cubicBezTo>
                  <a:lnTo>
                    <a:pt x="467" y="331"/>
                  </a:lnTo>
                  <a:cubicBezTo>
                    <a:pt x="323" y="206"/>
                    <a:pt x="167" y="96"/>
                    <a:pt x="1" y="1"/>
                  </a:cubicBezTo>
                  <a:close/>
                </a:path>
              </a:pathLst>
            </a:custGeom>
            <a:solidFill>
              <a:srgbClr val="D1C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3"/>
            <p:cNvSpPr/>
            <p:nvPr/>
          </p:nvSpPr>
          <p:spPr>
            <a:xfrm>
              <a:off x="4996563" y="3028736"/>
              <a:ext cx="15033" cy="13813"/>
            </a:xfrm>
            <a:custGeom>
              <a:avLst/>
              <a:gdLst/>
              <a:ahLst/>
              <a:cxnLst/>
              <a:rect l="l" t="t" r="r" b="b"/>
              <a:pathLst>
                <a:path w="468" h="430" extrusionOk="0">
                  <a:moveTo>
                    <a:pt x="0" y="1"/>
                  </a:moveTo>
                  <a:lnTo>
                    <a:pt x="0" y="429"/>
                  </a:lnTo>
                  <a:lnTo>
                    <a:pt x="468" y="42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D1C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3"/>
            <p:cNvSpPr/>
            <p:nvPr/>
          </p:nvSpPr>
          <p:spPr>
            <a:xfrm>
              <a:off x="4746348" y="2934420"/>
              <a:ext cx="182295" cy="183484"/>
            </a:xfrm>
            <a:custGeom>
              <a:avLst/>
              <a:gdLst/>
              <a:ahLst/>
              <a:cxnLst/>
              <a:rect l="l" t="t" r="r" b="b"/>
              <a:pathLst>
                <a:path w="5675" h="5712" extrusionOk="0">
                  <a:moveTo>
                    <a:pt x="2776" y="1"/>
                  </a:moveTo>
                  <a:cubicBezTo>
                    <a:pt x="2046" y="1"/>
                    <a:pt x="1381" y="272"/>
                    <a:pt x="869" y="716"/>
                  </a:cubicBezTo>
                  <a:cubicBezTo>
                    <a:pt x="869" y="716"/>
                    <a:pt x="1" y="1577"/>
                    <a:pt x="1" y="2450"/>
                  </a:cubicBezTo>
                  <a:cubicBezTo>
                    <a:pt x="1" y="5173"/>
                    <a:pt x="1731" y="5712"/>
                    <a:pt x="3121" y="5712"/>
                  </a:cubicBezTo>
                  <a:cubicBezTo>
                    <a:pt x="4089" y="5712"/>
                    <a:pt x="4962" y="4807"/>
                    <a:pt x="4962" y="4807"/>
                  </a:cubicBezTo>
                  <a:cubicBezTo>
                    <a:pt x="5405" y="4296"/>
                    <a:pt x="5674" y="3630"/>
                    <a:pt x="5674" y="2901"/>
                  </a:cubicBezTo>
                  <a:cubicBezTo>
                    <a:pt x="5674" y="1300"/>
                    <a:pt x="4377" y="1"/>
                    <a:pt x="2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3"/>
            <p:cNvSpPr/>
            <p:nvPr/>
          </p:nvSpPr>
          <p:spPr>
            <a:xfrm>
              <a:off x="4742365" y="2957357"/>
              <a:ext cx="163311" cy="163311"/>
            </a:xfrm>
            <a:custGeom>
              <a:avLst/>
              <a:gdLst/>
              <a:ahLst/>
              <a:cxnLst/>
              <a:rect l="l" t="t" r="r" b="b"/>
              <a:pathLst>
                <a:path w="5084" h="5084" extrusionOk="0">
                  <a:moveTo>
                    <a:pt x="993" y="1"/>
                  </a:moveTo>
                  <a:cubicBezTo>
                    <a:pt x="385" y="532"/>
                    <a:pt x="0" y="1314"/>
                    <a:pt x="0" y="2185"/>
                  </a:cubicBezTo>
                  <a:cubicBezTo>
                    <a:pt x="0" y="3786"/>
                    <a:pt x="1297" y="5083"/>
                    <a:pt x="2900" y="5083"/>
                  </a:cubicBezTo>
                  <a:cubicBezTo>
                    <a:pt x="3772" y="5083"/>
                    <a:pt x="4553" y="4698"/>
                    <a:pt x="5083" y="4090"/>
                  </a:cubicBezTo>
                  <a:lnTo>
                    <a:pt x="5083" y="4090"/>
                  </a:lnTo>
                  <a:cubicBezTo>
                    <a:pt x="4574" y="4535"/>
                    <a:pt x="3908" y="4805"/>
                    <a:pt x="3178" y="4805"/>
                  </a:cubicBezTo>
                  <a:cubicBezTo>
                    <a:pt x="1577" y="4805"/>
                    <a:pt x="280" y="3507"/>
                    <a:pt x="280" y="1906"/>
                  </a:cubicBezTo>
                  <a:cubicBezTo>
                    <a:pt x="280" y="1176"/>
                    <a:pt x="549" y="510"/>
                    <a:pt x="99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3"/>
            <p:cNvSpPr/>
            <p:nvPr/>
          </p:nvSpPr>
          <p:spPr>
            <a:xfrm>
              <a:off x="4766779" y="2954626"/>
              <a:ext cx="141660" cy="142142"/>
            </a:xfrm>
            <a:custGeom>
              <a:avLst/>
              <a:gdLst/>
              <a:ahLst/>
              <a:cxnLst/>
              <a:rect l="l" t="t" r="r" b="b"/>
              <a:pathLst>
                <a:path w="4410" h="4425" extrusionOk="0">
                  <a:moveTo>
                    <a:pt x="2140" y="0"/>
                  </a:moveTo>
                  <a:cubicBezTo>
                    <a:pt x="1584" y="0"/>
                    <a:pt x="1073" y="200"/>
                    <a:pt x="679" y="532"/>
                  </a:cubicBezTo>
                  <a:cubicBezTo>
                    <a:pt x="679" y="532"/>
                    <a:pt x="0" y="1131"/>
                    <a:pt x="0" y="2272"/>
                  </a:cubicBezTo>
                  <a:cubicBezTo>
                    <a:pt x="0" y="3525"/>
                    <a:pt x="862" y="4424"/>
                    <a:pt x="2115" y="4424"/>
                  </a:cubicBezTo>
                  <a:cubicBezTo>
                    <a:pt x="3259" y="4424"/>
                    <a:pt x="3880" y="3732"/>
                    <a:pt x="3880" y="3732"/>
                  </a:cubicBezTo>
                  <a:cubicBezTo>
                    <a:pt x="4209" y="3337"/>
                    <a:pt x="4410" y="2828"/>
                    <a:pt x="4410" y="2272"/>
                  </a:cubicBezTo>
                  <a:cubicBezTo>
                    <a:pt x="4410" y="1018"/>
                    <a:pt x="3394" y="0"/>
                    <a:pt x="2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3"/>
            <p:cNvSpPr/>
            <p:nvPr/>
          </p:nvSpPr>
          <p:spPr>
            <a:xfrm>
              <a:off x="4762539" y="2971652"/>
              <a:ext cx="128843" cy="128843"/>
            </a:xfrm>
            <a:custGeom>
              <a:avLst/>
              <a:gdLst/>
              <a:ahLst/>
              <a:cxnLst/>
              <a:rect l="l" t="t" r="r" b="b"/>
              <a:pathLst>
                <a:path w="4011" h="4011" extrusionOk="0">
                  <a:moveTo>
                    <a:pt x="811" y="0"/>
                  </a:moveTo>
                  <a:lnTo>
                    <a:pt x="811" y="0"/>
                  </a:lnTo>
                  <a:cubicBezTo>
                    <a:pt x="315" y="417"/>
                    <a:pt x="1" y="1041"/>
                    <a:pt x="1" y="1740"/>
                  </a:cubicBezTo>
                  <a:cubicBezTo>
                    <a:pt x="1" y="2994"/>
                    <a:pt x="1017" y="4010"/>
                    <a:pt x="2271" y="4010"/>
                  </a:cubicBezTo>
                  <a:cubicBezTo>
                    <a:pt x="2970" y="4010"/>
                    <a:pt x="3594" y="3696"/>
                    <a:pt x="4011" y="3199"/>
                  </a:cubicBezTo>
                  <a:lnTo>
                    <a:pt x="4011" y="3199"/>
                  </a:lnTo>
                  <a:cubicBezTo>
                    <a:pt x="3615" y="3532"/>
                    <a:pt x="3106" y="3732"/>
                    <a:pt x="2550" y="3732"/>
                  </a:cubicBezTo>
                  <a:cubicBezTo>
                    <a:pt x="1296" y="3732"/>
                    <a:pt x="279" y="2714"/>
                    <a:pt x="279" y="1461"/>
                  </a:cubicBezTo>
                  <a:cubicBezTo>
                    <a:pt x="279" y="905"/>
                    <a:pt x="478" y="395"/>
                    <a:pt x="81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3"/>
            <p:cNvSpPr/>
            <p:nvPr/>
          </p:nvSpPr>
          <p:spPr>
            <a:xfrm>
              <a:off x="4830995" y="2976696"/>
              <a:ext cx="55476" cy="55379"/>
            </a:xfrm>
            <a:custGeom>
              <a:avLst/>
              <a:gdLst/>
              <a:ahLst/>
              <a:cxnLst/>
              <a:rect l="l" t="t" r="r" b="b"/>
              <a:pathLst>
                <a:path w="1727" h="1724" extrusionOk="0">
                  <a:moveTo>
                    <a:pt x="141" y="1"/>
                  </a:moveTo>
                  <a:cubicBezTo>
                    <a:pt x="64" y="1"/>
                    <a:pt x="1" y="65"/>
                    <a:pt x="1" y="140"/>
                  </a:cubicBezTo>
                  <a:cubicBezTo>
                    <a:pt x="1" y="217"/>
                    <a:pt x="63" y="280"/>
                    <a:pt x="141" y="280"/>
                  </a:cubicBezTo>
                  <a:cubicBezTo>
                    <a:pt x="859" y="280"/>
                    <a:pt x="1445" y="864"/>
                    <a:pt x="1445" y="1585"/>
                  </a:cubicBezTo>
                  <a:cubicBezTo>
                    <a:pt x="1445" y="1660"/>
                    <a:pt x="1506" y="1724"/>
                    <a:pt x="1584" y="1724"/>
                  </a:cubicBezTo>
                  <a:cubicBezTo>
                    <a:pt x="1663" y="1724"/>
                    <a:pt x="1726" y="1663"/>
                    <a:pt x="1726" y="1586"/>
                  </a:cubicBezTo>
                  <a:cubicBezTo>
                    <a:pt x="1726" y="712"/>
                    <a:pt x="1014" y="1"/>
                    <a:pt x="14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3"/>
            <p:cNvSpPr/>
            <p:nvPr/>
          </p:nvSpPr>
          <p:spPr>
            <a:xfrm>
              <a:off x="4784544" y="3023115"/>
              <a:ext cx="55443" cy="55411"/>
            </a:xfrm>
            <a:custGeom>
              <a:avLst/>
              <a:gdLst/>
              <a:ahLst/>
              <a:cxnLst/>
              <a:rect l="l" t="t" r="r" b="b"/>
              <a:pathLst>
                <a:path w="1726" h="1725" extrusionOk="0">
                  <a:moveTo>
                    <a:pt x="141" y="1"/>
                  </a:moveTo>
                  <a:cubicBezTo>
                    <a:pt x="64" y="1"/>
                    <a:pt x="0" y="61"/>
                    <a:pt x="0" y="140"/>
                  </a:cubicBezTo>
                  <a:cubicBezTo>
                    <a:pt x="0" y="1014"/>
                    <a:pt x="713" y="1725"/>
                    <a:pt x="1587" y="1725"/>
                  </a:cubicBezTo>
                  <a:cubicBezTo>
                    <a:pt x="1662" y="1725"/>
                    <a:pt x="1726" y="1661"/>
                    <a:pt x="1725" y="1583"/>
                  </a:cubicBezTo>
                  <a:cubicBezTo>
                    <a:pt x="1725" y="1508"/>
                    <a:pt x="1662" y="1444"/>
                    <a:pt x="1584" y="1444"/>
                  </a:cubicBezTo>
                  <a:cubicBezTo>
                    <a:pt x="866" y="1444"/>
                    <a:pt x="280" y="859"/>
                    <a:pt x="280" y="140"/>
                  </a:cubicBezTo>
                  <a:cubicBezTo>
                    <a:pt x="280" y="63"/>
                    <a:pt x="218" y="1"/>
                    <a:pt x="14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3"/>
            <p:cNvSpPr/>
            <p:nvPr/>
          </p:nvSpPr>
          <p:spPr>
            <a:xfrm>
              <a:off x="4819013" y="3009783"/>
              <a:ext cx="34243" cy="33921"/>
            </a:xfrm>
            <a:custGeom>
              <a:avLst/>
              <a:gdLst/>
              <a:ahLst/>
              <a:cxnLst/>
              <a:rect l="l" t="t" r="r" b="b"/>
              <a:pathLst>
                <a:path w="1066" h="1056" extrusionOk="0">
                  <a:moveTo>
                    <a:pt x="511" y="0"/>
                  </a:moveTo>
                  <a:cubicBezTo>
                    <a:pt x="432" y="0"/>
                    <a:pt x="353" y="19"/>
                    <a:pt x="285" y="49"/>
                  </a:cubicBezTo>
                  <a:cubicBezTo>
                    <a:pt x="285" y="49"/>
                    <a:pt x="0" y="239"/>
                    <a:pt x="0" y="543"/>
                  </a:cubicBezTo>
                  <a:cubicBezTo>
                    <a:pt x="0" y="848"/>
                    <a:pt x="211" y="1055"/>
                    <a:pt x="515" y="1055"/>
                  </a:cubicBezTo>
                  <a:cubicBezTo>
                    <a:pt x="833" y="1055"/>
                    <a:pt x="1016" y="780"/>
                    <a:pt x="1016" y="780"/>
                  </a:cubicBezTo>
                  <a:cubicBezTo>
                    <a:pt x="1050" y="710"/>
                    <a:pt x="1066" y="634"/>
                    <a:pt x="1066" y="555"/>
                  </a:cubicBezTo>
                  <a:cubicBezTo>
                    <a:pt x="1066" y="249"/>
                    <a:pt x="817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3"/>
            <p:cNvSpPr/>
            <p:nvPr/>
          </p:nvSpPr>
          <p:spPr>
            <a:xfrm>
              <a:off x="4817696" y="3011293"/>
              <a:ext cx="34018" cy="34050"/>
            </a:xfrm>
            <a:custGeom>
              <a:avLst/>
              <a:gdLst/>
              <a:ahLst/>
              <a:cxnLst/>
              <a:rect l="l" t="t" r="r" b="b"/>
              <a:pathLst>
                <a:path w="1059" h="1060" extrusionOk="0">
                  <a:moveTo>
                    <a:pt x="328" y="1"/>
                  </a:moveTo>
                  <a:lnTo>
                    <a:pt x="328" y="1"/>
                  </a:lnTo>
                  <a:cubicBezTo>
                    <a:pt x="134" y="88"/>
                    <a:pt x="1" y="282"/>
                    <a:pt x="1" y="505"/>
                  </a:cubicBezTo>
                  <a:cubicBezTo>
                    <a:pt x="1" y="812"/>
                    <a:pt x="248" y="1059"/>
                    <a:pt x="555" y="1059"/>
                  </a:cubicBezTo>
                  <a:cubicBezTo>
                    <a:pt x="778" y="1059"/>
                    <a:pt x="975" y="926"/>
                    <a:pt x="1059" y="732"/>
                  </a:cubicBezTo>
                  <a:lnTo>
                    <a:pt x="1059" y="732"/>
                  </a:lnTo>
                  <a:cubicBezTo>
                    <a:pt x="991" y="764"/>
                    <a:pt x="914" y="781"/>
                    <a:pt x="833" y="781"/>
                  </a:cubicBezTo>
                  <a:cubicBezTo>
                    <a:pt x="528" y="781"/>
                    <a:pt x="279" y="532"/>
                    <a:pt x="279" y="227"/>
                  </a:cubicBezTo>
                  <a:cubicBezTo>
                    <a:pt x="279" y="147"/>
                    <a:pt x="297" y="69"/>
                    <a:pt x="32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3"/>
            <p:cNvSpPr/>
            <p:nvPr/>
          </p:nvSpPr>
          <p:spPr>
            <a:xfrm>
              <a:off x="4991102" y="3041361"/>
              <a:ext cx="26405" cy="21169"/>
            </a:xfrm>
            <a:custGeom>
              <a:avLst/>
              <a:gdLst/>
              <a:ahLst/>
              <a:cxnLst/>
              <a:rect l="l" t="t" r="r" b="b"/>
              <a:pathLst>
                <a:path w="822" h="659" extrusionOk="0">
                  <a:moveTo>
                    <a:pt x="263" y="0"/>
                  </a:moveTo>
                  <a:lnTo>
                    <a:pt x="169" y="19"/>
                  </a:lnTo>
                  <a:cubicBezTo>
                    <a:pt x="76" y="19"/>
                    <a:pt x="1" y="94"/>
                    <a:pt x="1" y="187"/>
                  </a:cubicBezTo>
                  <a:lnTo>
                    <a:pt x="1" y="659"/>
                  </a:lnTo>
                  <a:lnTo>
                    <a:pt x="804" y="659"/>
                  </a:lnTo>
                  <a:lnTo>
                    <a:pt x="822" y="398"/>
                  </a:lnTo>
                  <a:lnTo>
                    <a:pt x="822" y="168"/>
                  </a:lnTo>
                  <a:cubicBezTo>
                    <a:pt x="822" y="77"/>
                    <a:pt x="746" y="0"/>
                    <a:pt x="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3"/>
            <p:cNvSpPr/>
            <p:nvPr/>
          </p:nvSpPr>
          <p:spPr>
            <a:xfrm>
              <a:off x="4990588" y="3041361"/>
              <a:ext cx="27015" cy="22100"/>
            </a:xfrm>
            <a:custGeom>
              <a:avLst/>
              <a:gdLst/>
              <a:ahLst/>
              <a:cxnLst/>
              <a:rect l="l" t="t" r="r" b="b"/>
              <a:pathLst>
                <a:path w="841" h="688" extrusionOk="0">
                  <a:moveTo>
                    <a:pt x="169" y="0"/>
                  </a:moveTo>
                  <a:cubicBezTo>
                    <a:pt x="76" y="0"/>
                    <a:pt x="1" y="75"/>
                    <a:pt x="1" y="168"/>
                  </a:cubicBezTo>
                  <a:lnTo>
                    <a:pt x="1" y="688"/>
                  </a:lnTo>
                  <a:lnTo>
                    <a:pt x="841" y="688"/>
                  </a:lnTo>
                  <a:lnTo>
                    <a:pt x="841" y="398"/>
                  </a:lnTo>
                  <a:cubicBezTo>
                    <a:pt x="838" y="397"/>
                    <a:pt x="651" y="326"/>
                    <a:pt x="434" y="326"/>
                  </a:cubicBezTo>
                  <a:cubicBezTo>
                    <a:pt x="429" y="326"/>
                    <a:pt x="425" y="326"/>
                    <a:pt x="421" y="326"/>
                  </a:cubicBezTo>
                  <a:cubicBezTo>
                    <a:pt x="393" y="326"/>
                    <a:pt x="366" y="327"/>
                    <a:pt x="341" y="330"/>
                  </a:cubicBezTo>
                  <a:cubicBezTo>
                    <a:pt x="340" y="330"/>
                    <a:pt x="339" y="330"/>
                    <a:pt x="338" y="330"/>
                  </a:cubicBezTo>
                  <a:cubicBezTo>
                    <a:pt x="306" y="330"/>
                    <a:pt x="280" y="305"/>
                    <a:pt x="280" y="274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EA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3"/>
            <p:cNvSpPr/>
            <p:nvPr/>
          </p:nvSpPr>
          <p:spPr>
            <a:xfrm>
              <a:off x="4970703" y="3060828"/>
              <a:ext cx="69256" cy="69609"/>
            </a:xfrm>
            <a:custGeom>
              <a:avLst/>
              <a:gdLst/>
              <a:ahLst/>
              <a:cxnLst/>
              <a:rect l="l" t="t" r="r" b="b"/>
              <a:pathLst>
                <a:path w="2156" h="2167" extrusionOk="0">
                  <a:moveTo>
                    <a:pt x="1040" y="513"/>
                  </a:moveTo>
                  <a:cubicBezTo>
                    <a:pt x="1374" y="513"/>
                    <a:pt x="1645" y="784"/>
                    <a:pt x="1645" y="1118"/>
                  </a:cubicBezTo>
                  <a:cubicBezTo>
                    <a:pt x="1645" y="1454"/>
                    <a:pt x="1371" y="1725"/>
                    <a:pt x="1040" y="1725"/>
                  </a:cubicBezTo>
                  <a:cubicBezTo>
                    <a:pt x="704" y="1725"/>
                    <a:pt x="433" y="1454"/>
                    <a:pt x="433" y="1118"/>
                  </a:cubicBezTo>
                  <a:cubicBezTo>
                    <a:pt x="433" y="784"/>
                    <a:pt x="704" y="513"/>
                    <a:pt x="1040" y="513"/>
                  </a:cubicBezTo>
                  <a:close/>
                  <a:moveTo>
                    <a:pt x="1040" y="1"/>
                  </a:moveTo>
                  <a:cubicBezTo>
                    <a:pt x="891" y="1"/>
                    <a:pt x="750" y="30"/>
                    <a:pt x="618" y="82"/>
                  </a:cubicBezTo>
                  <a:cubicBezTo>
                    <a:pt x="520" y="122"/>
                    <a:pt x="429" y="176"/>
                    <a:pt x="346" y="241"/>
                  </a:cubicBezTo>
                  <a:cubicBezTo>
                    <a:pt x="346" y="241"/>
                    <a:pt x="0" y="552"/>
                    <a:pt x="0" y="1034"/>
                  </a:cubicBezTo>
                  <a:cubicBezTo>
                    <a:pt x="0" y="1651"/>
                    <a:pt x="420" y="2166"/>
                    <a:pt x="1037" y="2166"/>
                  </a:cubicBezTo>
                  <a:cubicBezTo>
                    <a:pt x="1599" y="2166"/>
                    <a:pt x="1914" y="1812"/>
                    <a:pt x="1914" y="1812"/>
                  </a:cubicBezTo>
                  <a:cubicBezTo>
                    <a:pt x="2065" y="1622"/>
                    <a:pt x="2156" y="1382"/>
                    <a:pt x="2156" y="1121"/>
                  </a:cubicBezTo>
                  <a:cubicBezTo>
                    <a:pt x="2156" y="652"/>
                    <a:pt x="1866" y="250"/>
                    <a:pt x="1457" y="83"/>
                  </a:cubicBezTo>
                  <a:cubicBezTo>
                    <a:pt x="1329" y="30"/>
                    <a:pt x="1187" y="1"/>
                    <a:pt x="1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3"/>
            <p:cNvSpPr/>
            <p:nvPr/>
          </p:nvSpPr>
          <p:spPr>
            <a:xfrm>
              <a:off x="4972020" y="3068113"/>
              <a:ext cx="64149" cy="64181"/>
            </a:xfrm>
            <a:custGeom>
              <a:avLst/>
              <a:gdLst/>
              <a:ahLst/>
              <a:cxnLst/>
              <a:rect l="l" t="t" r="r" b="b"/>
              <a:pathLst>
                <a:path w="1997" h="1998" extrusionOk="0">
                  <a:moveTo>
                    <a:pt x="428" y="1"/>
                  </a:moveTo>
                  <a:cubicBezTo>
                    <a:pt x="169" y="205"/>
                    <a:pt x="1" y="524"/>
                    <a:pt x="1" y="878"/>
                  </a:cubicBezTo>
                  <a:cubicBezTo>
                    <a:pt x="1" y="1496"/>
                    <a:pt x="502" y="1997"/>
                    <a:pt x="1120" y="1997"/>
                  </a:cubicBezTo>
                  <a:cubicBezTo>
                    <a:pt x="1476" y="1997"/>
                    <a:pt x="1793" y="1831"/>
                    <a:pt x="1997" y="1570"/>
                  </a:cubicBezTo>
                  <a:lnTo>
                    <a:pt x="1997" y="1570"/>
                  </a:lnTo>
                  <a:cubicBezTo>
                    <a:pt x="1807" y="1721"/>
                    <a:pt x="1566" y="1811"/>
                    <a:pt x="1305" y="1811"/>
                  </a:cubicBezTo>
                  <a:cubicBezTo>
                    <a:pt x="688" y="1811"/>
                    <a:pt x="187" y="1310"/>
                    <a:pt x="187" y="693"/>
                  </a:cubicBezTo>
                  <a:cubicBezTo>
                    <a:pt x="187" y="432"/>
                    <a:pt x="277" y="191"/>
                    <a:pt x="42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C68B84D-773D-7DA0-031E-916AF90AF70A}"/>
              </a:ext>
            </a:extLst>
          </p:cNvPr>
          <p:cNvSpPr txBox="1"/>
          <p:nvPr/>
        </p:nvSpPr>
        <p:spPr>
          <a:xfrm>
            <a:off x="133575" y="6297"/>
            <a:ext cx="60427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tx2"/>
                </a:solidFill>
                <a:effectLst/>
                <a:latin typeface="Zen Dots" panose="020B0604020202020204" charset="0"/>
                <a:ea typeface="Yu Gothic Medium" panose="020B0500000000000000" pitchFamily="34" charset="-128"/>
              </a:rPr>
              <a:t>Algoritma</a:t>
            </a:r>
            <a:r>
              <a:rPr lang="en-US" sz="4000" b="1" dirty="0">
                <a:effectLst/>
                <a:latin typeface="Zen Dots" panose="020B0604020202020204" charset="0"/>
                <a:ea typeface="Yu Gothic Medium" panose="020B0500000000000000" pitchFamily="34" charset="-128"/>
              </a:rPr>
              <a:t> </a:t>
            </a:r>
            <a:r>
              <a:rPr lang="en-US" sz="4000" b="1" dirty="0">
                <a:solidFill>
                  <a:schemeClr val="bg2"/>
                </a:solidFill>
                <a:effectLst/>
                <a:latin typeface="Zen Dots" panose="020B0604020202020204" charset="0"/>
                <a:ea typeface="Yu Gothic Medium" panose="020B0500000000000000" pitchFamily="34" charset="-128"/>
              </a:rPr>
              <a:t>Minimum</a:t>
            </a:r>
            <a:endParaRPr lang="en-US" sz="4000" dirty="0">
              <a:solidFill>
                <a:schemeClr val="bg2"/>
              </a:solidFill>
              <a:latin typeface="Zen Dots" panose="020B0604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>
          <a:extLst>
            <a:ext uri="{FF2B5EF4-FFF2-40B4-BE49-F238E27FC236}">
              <a16:creationId xmlns:a16="http://schemas.microsoft.com/office/drawing/2014/main" id="{72B4700F-76AC-B2F3-3766-B04717ECE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40">
            <a:extLst>
              <a:ext uri="{FF2B5EF4-FFF2-40B4-BE49-F238E27FC236}">
                <a16:creationId xmlns:a16="http://schemas.microsoft.com/office/drawing/2014/main" id="{BCF424DD-A8E7-172E-F296-E8B83468D3EB}"/>
              </a:ext>
            </a:extLst>
          </p:cNvPr>
          <p:cNvSpPr/>
          <p:nvPr/>
        </p:nvSpPr>
        <p:spPr>
          <a:xfrm>
            <a:off x="544962" y="2031575"/>
            <a:ext cx="3201000" cy="190958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40">
            <a:extLst>
              <a:ext uri="{FF2B5EF4-FFF2-40B4-BE49-F238E27FC236}">
                <a16:creationId xmlns:a16="http://schemas.microsoft.com/office/drawing/2014/main" id="{8A10871D-A9EC-EE65-302B-4F30DDB23EF3}"/>
              </a:ext>
            </a:extLst>
          </p:cNvPr>
          <p:cNvSpPr/>
          <p:nvPr/>
        </p:nvSpPr>
        <p:spPr>
          <a:xfrm>
            <a:off x="5492513" y="1424304"/>
            <a:ext cx="2907600" cy="188206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0">
            <a:extLst>
              <a:ext uri="{FF2B5EF4-FFF2-40B4-BE49-F238E27FC236}">
                <a16:creationId xmlns:a16="http://schemas.microsoft.com/office/drawing/2014/main" id="{23677EE7-8C45-7276-D4A4-532C92A7F92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4962" y="2031571"/>
            <a:ext cx="3201000" cy="1909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sangat </a:t>
            </a:r>
            <a:r>
              <a:rPr lang="en-US" dirty="0" err="1"/>
              <a:t>jarang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dikelilingi</a:t>
            </a:r>
            <a:r>
              <a:rPr lang="en-US" dirty="0"/>
              <a:t> oleh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.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yang berbasis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telefon</a:t>
            </a:r>
            <a:r>
              <a:rPr lang="en-US" dirty="0"/>
              <a:t>, </a:t>
            </a:r>
            <a:r>
              <a:rPr lang="en-US" dirty="0" err="1"/>
              <a:t>listrik</a:t>
            </a:r>
            <a:r>
              <a:rPr lang="en-US" dirty="0"/>
              <a:t>, </a:t>
            </a:r>
            <a:r>
              <a:rPr lang="en-US" dirty="0" err="1"/>
              <a:t>hidrolik</a:t>
            </a:r>
            <a:r>
              <a:rPr lang="en-US" dirty="0"/>
              <a:t>, </a:t>
            </a:r>
            <a:r>
              <a:rPr lang="en-US" dirty="0" err="1"/>
              <a:t>kabel</a:t>
            </a:r>
            <a:r>
              <a:rPr lang="en-US" dirty="0"/>
              <a:t> parabola, </a:t>
            </a:r>
            <a:r>
              <a:rPr lang="en-US" dirty="0" err="1"/>
              <a:t>komputer</a:t>
            </a:r>
            <a:r>
              <a:rPr lang="en-US" dirty="0"/>
              <a:t>, dan jalan </a:t>
            </a:r>
            <a:r>
              <a:rPr lang="en-US" dirty="0" err="1"/>
              <a:t>raya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dan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yang paling minim.</a:t>
            </a:r>
          </a:p>
        </p:txBody>
      </p:sp>
      <p:sp>
        <p:nvSpPr>
          <p:cNvPr id="1511" name="Google Shape;1511;p40">
            <a:extLst>
              <a:ext uri="{FF2B5EF4-FFF2-40B4-BE49-F238E27FC236}">
                <a16:creationId xmlns:a16="http://schemas.microsoft.com/office/drawing/2014/main" id="{05357CFB-6D44-1DFC-AA2B-73905D6D615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492512" y="1424303"/>
            <a:ext cx="2907599" cy="1882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Masalah Travelling Salesman merupakan masalah yang sulit di mana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daftar </a:t>
            </a:r>
            <a:r>
              <a:rPr lang="en-US" dirty="0" err="1"/>
              <a:t>kota</a:t>
            </a:r>
            <a:r>
              <a:rPr lang="en-US" dirty="0"/>
              <a:t> dan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masing-masing </a:t>
            </a:r>
            <a:r>
              <a:rPr lang="en-US" dirty="0" err="1"/>
              <a:t>kota</a:t>
            </a:r>
            <a:r>
              <a:rPr lang="en-US" dirty="0"/>
              <a:t>. </a:t>
            </a:r>
            <a:r>
              <a:rPr lang="en-US" dirty="0" err="1"/>
              <a:t>Diperlukannya</a:t>
            </a:r>
            <a:r>
              <a:rPr lang="en-US" dirty="0"/>
              <a:t> untuk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rute</a:t>
            </a:r>
            <a:r>
              <a:rPr lang="en-US" dirty="0"/>
              <a:t> </a:t>
            </a:r>
            <a:r>
              <a:rPr lang="en-US" dirty="0" err="1"/>
              <a:t>terpendek</a:t>
            </a:r>
            <a:r>
              <a:rPr lang="en-US" dirty="0"/>
              <a:t> untuk </a:t>
            </a:r>
            <a:r>
              <a:rPr lang="en-US" dirty="0" err="1"/>
              <a:t>mengunjungi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tepat </a:t>
            </a:r>
            <a:r>
              <a:rPr lang="en-US" dirty="0" err="1"/>
              <a:t>satu</a:t>
            </a:r>
            <a:r>
              <a:rPr lang="en-US" dirty="0"/>
              <a:t> kembali dan kembali ke </a:t>
            </a:r>
            <a:r>
              <a:rPr lang="en-US" dirty="0" err="1"/>
              <a:t>kota</a:t>
            </a:r>
            <a:r>
              <a:rPr lang="en-US" dirty="0"/>
              <a:t> asal.</a:t>
            </a:r>
          </a:p>
        </p:txBody>
      </p:sp>
      <p:sp>
        <p:nvSpPr>
          <p:cNvPr id="1512" name="Google Shape;1512;p40">
            <a:extLst>
              <a:ext uri="{FF2B5EF4-FFF2-40B4-BE49-F238E27FC236}">
                <a16:creationId xmlns:a16="http://schemas.microsoft.com/office/drawing/2014/main" id="{6F0E454A-4795-74BA-70AD-5042E05303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2"/>
                </a:solidFill>
              </a:rPr>
              <a:t>Aplikasi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en-US" dirty="0" err="1">
                <a:solidFill>
                  <a:schemeClr val="lt2"/>
                </a:solidFill>
              </a:rPr>
              <a:t>Nyata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minimun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513" name="Google Shape;1513;p40">
            <a:extLst>
              <a:ext uri="{FF2B5EF4-FFF2-40B4-BE49-F238E27FC236}">
                <a16:creationId xmlns:a16="http://schemas.microsoft.com/office/drawing/2014/main" id="{5A19FC0F-66DA-0A60-FB73-15213ECAE386}"/>
              </a:ext>
            </a:extLst>
          </p:cNvPr>
          <p:cNvSpPr/>
          <p:nvPr/>
        </p:nvSpPr>
        <p:spPr>
          <a:xfrm>
            <a:off x="544962" y="1813472"/>
            <a:ext cx="3201000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40">
            <a:extLst>
              <a:ext uri="{FF2B5EF4-FFF2-40B4-BE49-F238E27FC236}">
                <a16:creationId xmlns:a16="http://schemas.microsoft.com/office/drawing/2014/main" id="{634EAB98-392E-FE98-2FAB-0B22377FBF29}"/>
              </a:ext>
            </a:extLst>
          </p:cNvPr>
          <p:cNvSpPr/>
          <p:nvPr/>
        </p:nvSpPr>
        <p:spPr>
          <a:xfrm>
            <a:off x="5492513" y="1206203"/>
            <a:ext cx="2907600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9" name="Google Shape;1519;p40">
            <a:extLst>
              <a:ext uri="{FF2B5EF4-FFF2-40B4-BE49-F238E27FC236}">
                <a16:creationId xmlns:a16="http://schemas.microsoft.com/office/drawing/2014/main" id="{E3B1AB61-18AD-A3EC-5987-512F1EFD10D2}"/>
              </a:ext>
            </a:extLst>
          </p:cNvPr>
          <p:cNvGrpSpPr/>
          <p:nvPr/>
        </p:nvGrpSpPr>
        <p:grpSpPr>
          <a:xfrm>
            <a:off x="5492513" y="3964848"/>
            <a:ext cx="650997" cy="759684"/>
            <a:chOff x="4876875" y="1427500"/>
            <a:chExt cx="1130400" cy="1319125"/>
          </a:xfrm>
        </p:grpSpPr>
        <p:sp>
          <p:nvSpPr>
            <p:cNvPr id="1520" name="Google Shape;1520;p40">
              <a:extLst>
                <a:ext uri="{FF2B5EF4-FFF2-40B4-BE49-F238E27FC236}">
                  <a16:creationId xmlns:a16="http://schemas.microsoft.com/office/drawing/2014/main" id="{C3305A36-E01B-CC42-FEED-C7DE3F72C70D}"/>
                </a:ext>
              </a:extLst>
            </p:cNvPr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0">
              <a:extLst>
                <a:ext uri="{FF2B5EF4-FFF2-40B4-BE49-F238E27FC236}">
                  <a16:creationId xmlns:a16="http://schemas.microsoft.com/office/drawing/2014/main" id="{31283003-6A81-9D24-D15A-DD29FBF6DC0A}"/>
                </a:ext>
              </a:extLst>
            </p:cNvPr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22" name="Google Shape;1522;p40">
            <a:extLst>
              <a:ext uri="{FF2B5EF4-FFF2-40B4-BE49-F238E27FC236}">
                <a16:creationId xmlns:a16="http://schemas.microsoft.com/office/drawing/2014/main" id="{E3E6E5F3-ADD7-E7A3-9DF9-845FBBFBE55C}"/>
              </a:ext>
            </a:extLst>
          </p:cNvPr>
          <p:cNvCxnSpPr>
            <a:cxnSpLocks/>
            <a:stCxn id="1520" idx="1"/>
            <a:endCxn id="1510" idx="3"/>
          </p:cNvCxnSpPr>
          <p:nvPr/>
        </p:nvCxnSpPr>
        <p:spPr>
          <a:xfrm rot="10800000">
            <a:off x="3745963" y="2986361"/>
            <a:ext cx="1746551" cy="142113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3" name="Google Shape;1523;p40">
            <a:extLst>
              <a:ext uri="{FF2B5EF4-FFF2-40B4-BE49-F238E27FC236}">
                <a16:creationId xmlns:a16="http://schemas.microsoft.com/office/drawing/2014/main" id="{33D3FF32-327E-F979-CE7C-8BB217F5A73C}"/>
              </a:ext>
            </a:extLst>
          </p:cNvPr>
          <p:cNvCxnSpPr>
            <a:cxnSpLocks/>
            <a:stCxn id="1510" idx="3"/>
            <a:endCxn id="1511" idx="1"/>
          </p:cNvCxnSpPr>
          <p:nvPr/>
        </p:nvCxnSpPr>
        <p:spPr>
          <a:xfrm flipV="1">
            <a:off x="3745962" y="2365334"/>
            <a:ext cx="1746550" cy="62102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24" name="Google Shape;1524;p40">
            <a:extLst>
              <a:ext uri="{FF2B5EF4-FFF2-40B4-BE49-F238E27FC236}">
                <a16:creationId xmlns:a16="http://schemas.microsoft.com/office/drawing/2014/main" id="{FC533969-A4E2-7956-823D-E006B0250F9E}"/>
              </a:ext>
            </a:extLst>
          </p:cNvPr>
          <p:cNvGrpSpPr/>
          <p:nvPr/>
        </p:nvGrpSpPr>
        <p:grpSpPr>
          <a:xfrm>
            <a:off x="5669200" y="4286867"/>
            <a:ext cx="297629" cy="215452"/>
            <a:chOff x="7281903" y="2876083"/>
            <a:chExt cx="297629" cy="215452"/>
          </a:xfrm>
        </p:grpSpPr>
        <p:sp>
          <p:nvSpPr>
            <p:cNvPr id="1525" name="Google Shape;1525;p40">
              <a:extLst>
                <a:ext uri="{FF2B5EF4-FFF2-40B4-BE49-F238E27FC236}">
                  <a16:creationId xmlns:a16="http://schemas.microsoft.com/office/drawing/2014/main" id="{E88D7FE0-F4B2-EA59-E3AC-C90231C5C4C9}"/>
                </a:ext>
              </a:extLst>
            </p:cNvPr>
            <p:cNvSpPr/>
            <p:nvPr/>
          </p:nvSpPr>
          <p:spPr>
            <a:xfrm>
              <a:off x="7281903" y="2876083"/>
              <a:ext cx="53131" cy="47316"/>
            </a:xfrm>
            <a:custGeom>
              <a:avLst/>
              <a:gdLst/>
              <a:ahLst/>
              <a:cxnLst/>
              <a:rect l="l" t="t" r="r" b="b"/>
              <a:pathLst>
                <a:path w="1654" h="1473" extrusionOk="0">
                  <a:moveTo>
                    <a:pt x="690" y="0"/>
                  </a:moveTo>
                  <a:cubicBezTo>
                    <a:pt x="310" y="0"/>
                    <a:pt x="1" y="310"/>
                    <a:pt x="1" y="691"/>
                  </a:cubicBezTo>
                  <a:lnTo>
                    <a:pt x="1" y="782"/>
                  </a:lnTo>
                  <a:cubicBezTo>
                    <a:pt x="1" y="1163"/>
                    <a:pt x="310" y="1472"/>
                    <a:pt x="690" y="1472"/>
                  </a:cubicBezTo>
                  <a:cubicBezTo>
                    <a:pt x="766" y="1472"/>
                    <a:pt x="827" y="1407"/>
                    <a:pt x="827" y="1331"/>
                  </a:cubicBezTo>
                  <a:cubicBezTo>
                    <a:pt x="827" y="1255"/>
                    <a:pt x="766" y="1193"/>
                    <a:pt x="690" y="1193"/>
                  </a:cubicBezTo>
                  <a:cubicBezTo>
                    <a:pt x="462" y="1193"/>
                    <a:pt x="277" y="1009"/>
                    <a:pt x="277" y="780"/>
                  </a:cubicBezTo>
                  <a:lnTo>
                    <a:pt x="277" y="688"/>
                  </a:lnTo>
                  <a:cubicBezTo>
                    <a:pt x="277" y="461"/>
                    <a:pt x="462" y="275"/>
                    <a:pt x="690" y="275"/>
                  </a:cubicBezTo>
                  <a:lnTo>
                    <a:pt x="1535" y="275"/>
                  </a:lnTo>
                  <a:cubicBezTo>
                    <a:pt x="1610" y="275"/>
                    <a:pt x="1654" y="214"/>
                    <a:pt x="1654" y="138"/>
                  </a:cubicBezTo>
                  <a:cubicBezTo>
                    <a:pt x="1654" y="115"/>
                    <a:pt x="1580" y="0"/>
                    <a:pt x="1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0">
              <a:extLst>
                <a:ext uri="{FF2B5EF4-FFF2-40B4-BE49-F238E27FC236}">
                  <a16:creationId xmlns:a16="http://schemas.microsoft.com/office/drawing/2014/main" id="{8977BE3C-6718-4841-0EB9-A11E00710246}"/>
                </a:ext>
              </a:extLst>
            </p:cNvPr>
            <p:cNvSpPr/>
            <p:nvPr/>
          </p:nvSpPr>
          <p:spPr>
            <a:xfrm>
              <a:off x="7433850" y="2945214"/>
              <a:ext cx="18342" cy="21233"/>
            </a:xfrm>
            <a:custGeom>
              <a:avLst/>
              <a:gdLst/>
              <a:ahLst/>
              <a:cxnLst/>
              <a:rect l="l" t="t" r="r" b="b"/>
              <a:pathLst>
                <a:path w="571" h="661" extrusionOk="0">
                  <a:moveTo>
                    <a:pt x="0" y="1"/>
                  </a:moveTo>
                  <a:lnTo>
                    <a:pt x="0" y="661"/>
                  </a:lnTo>
                  <a:lnTo>
                    <a:pt x="570" y="661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0">
              <a:extLst>
                <a:ext uri="{FF2B5EF4-FFF2-40B4-BE49-F238E27FC236}">
                  <a16:creationId xmlns:a16="http://schemas.microsoft.com/office/drawing/2014/main" id="{31598C32-5DC3-9699-56A4-0B471DF59D8F}"/>
                </a:ext>
              </a:extLst>
            </p:cNvPr>
            <p:cNvSpPr/>
            <p:nvPr/>
          </p:nvSpPr>
          <p:spPr>
            <a:xfrm>
              <a:off x="7332081" y="2940717"/>
              <a:ext cx="28300" cy="24381"/>
            </a:xfrm>
            <a:custGeom>
              <a:avLst/>
              <a:gdLst/>
              <a:ahLst/>
              <a:cxnLst/>
              <a:rect l="l" t="t" r="r" b="b"/>
              <a:pathLst>
                <a:path w="881" h="759" extrusionOk="0">
                  <a:moveTo>
                    <a:pt x="1" y="0"/>
                  </a:moveTo>
                  <a:lnTo>
                    <a:pt x="1" y="759"/>
                  </a:lnTo>
                  <a:lnTo>
                    <a:pt x="845" y="759"/>
                  </a:lnTo>
                  <a:lnTo>
                    <a:pt x="881" y="517"/>
                  </a:lnTo>
                  <a:lnTo>
                    <a:pt x="881" y="242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0">
              <a:extLst>
                <a:ext uri="{FF2B5EF4-FFF2-40B4-BE49-F238E27FC236}">
                  <a16:creationId xmlns:a16="http://schemas.microsoft.com/office/drawing/2014/main" id="{62DEDB9C-16FF-B7FA-3111-4850735EDBAE}"/>
                </a:ext>
              </a:extLst>
            </p:cNvPr>
            <p:cNvSpPr/>
            <p:nvPr/>
          </p:nvSpPr>
          <p:spPr>
            <a:xfrm>
              <a:off x="7330924" y="2938950"/>
              <a:ext cx="29456" cy="27914"/>
            </a:xfrm>
            <a:custGeom>
              <a:avLst/>
              <a:gdLst/>
              <a:ahLst/>
              <a:cxnLst/>
              <a:rect l="l" t="t" r="r" b="b"/>
              <a:pathLst>
                <a:path w="917" h="869" extrusionOk="0">
                  <a:moveTo>
                    <a:pt x="0" y="0"/>
                  </a:moveTo>
                  <a:lnTo>
                    <a:pt x="0" y="869"/>
                  </a:lnTo>
                  <a:lnTo>
                    <a:pt x="917" y="869"/>
                  </a:lnTo>
                  <a:lnTo>
                    <a:pt x="917" y="572"/>
                  </a:lnTo>
                  <a:lnTo>
                    <a:pt x="312" y="572"/>
                  </a:lnTo>
                  <a:cubicBezTo>
                    <a:pt x="280" y="572"/>
                    <a:pt x="257" y="546"/>
                    <a:pt x="257" y="517"/>
                  </a:cubicBezTo>
                  <a:lnTo>
                    <a:pt x="257" y="352"/>
                  </a:lnTo>
                  <a:cubicBezTo>
                    <a:pt x="257" y="322"/>
                    <a:pt x="283" y="299"/>
                    <a:pt x="312" y="299"/>
                  </a:cubicBezTo>
                  <a:lnTo>
                    <a:pt x="917" y="299"/>
                  </a:lnTo>
                  <a:lnTo>
                    <a:pt x="917" y="297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0">
              <a:extLst>
                <a:ext uri="{FF2B5EF4-FFF2-40B4-BE49-F238E27FC236}">
                  <a16:creationId xmlns:a16="http://schemas.microsoft.com/office/drawing/2014/main" id="{8CDD55BA-33B6-A6DE-90A6-9E24A1FAC0A0}"/>
                </a:ext>
              </a:extLst>
            </p:cNvPr>
            <p:cNvSpPr/>
            <p:nvPr/>
          </p:nvSpPr>
          <p:spPr>
            <a:xfrm>
              <a:off x="7554577" y="2981586"/>
              <a:ext cx="17699" cy="15258"/>
            </a:xfrm>
            <a:custGeom>
              <a:avLst/>
              <a:gdLst/>
              <a:ahLst/>
              <a:cxnLst/>
              <a:rect l="l" t="t" r="r" b="b"/>
              <a:pathLst>
                <a:path w="551" h="475" extrusionOk="0">
                  <a:moveTo>
                    <a:pt x="276" y="0"/>
                  </a:moveTo>
                  <a:lnTo>
                    <a:pt x="0" y="36"/>
                  </a:lnTo>
                  <a:lnTo>
                    <a:pt x="0" y="475"/>
                  </a:lnTo>
                  <a:lnTo>
                    <a:pt x="459" y="475"/>
                  </a:lnTo>
                  <a:cubicBezTo>
                    <a:pt x="491" y="475"/>
                    <a:pt x="514" y="449"/>
                    <a:pt x="514" y="420"/>
                  </a:cubicBezTo>
                  <a:lnTo>
                    <a:pt x="551" y="238"/>
                  </a:lnTo>
                  <a:lnTo>
                    <a:pt x="551" y="55"/>
                  </a:lnTo>
                  <a:cubicBezTo>
                    <a:pt x="551" y="25"/>
                    <a:pt x="525" y="0"/>
                    <a:pt x="4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0">
              <a:extLst>
                <a:ext uri="{FF2B5EF4-FFF2-40B4-BE49-F238E27FC236}">
                  <a16:creationId xmlns:a16="http://schemas.microsoft.com/office/drawing/2014/main" id="{A6BBD0C0-DF41-1618-B207-03696FECE3C8}"/>
                </a:ext>
              </a:extLst>
            </p:cNvPr>
            <p:cNvSpPr/>
            <p:nvPr/>
          </p:nvSpPr>
          <p:spPr>
            <a:xfrm>
              <a:off x="7560066" y="2980422"/>
              <a:ext cx="19466" cy="16543"/>
            </a:xfrm>
            <a:custGeom>
              <a:avLst/>
              <a:gdLst/>
              <a:ahLst/>
              <a:cxnLst/>
              <a:rect l="l" t="t" r="r" b="b"/>
              <a:pathLst>
                <a:path w="606" h="515" extrusionOk="0">
                  <a:moveTo>
                    <a:pt x="0" y="1"/>
                  </a:moveTo>
                  <a:lnTo>
                    <a:pt x="0" y="515"/>
                  </a:lnTo>
                  <a:lnTo>
                    <a:pt x="550" y="515"/>
                  </a:lnTo>
                  <a:cubicBezTo>
                    <a:pt x="581" y="515"/>
                    <a:pt x="605" y="489"/>
                    <a:pt x="605" y="460"/>
                  </a:cubicBezTo>
                  <a:lnTo>
                    <a:pt x="605" y="240"/>
                  </a:lnTo>
                  <a:lnTo>
                    <a:pt x="384" y="240"/>
                  </a:lnTo>
                  <a:cubicBezTo>
                    <a:pt x="356" y="238"/>
                    <a:pt x="332" y="215"/>
                    <a:pt x="332" y="183"/>
                  </a:cubicBezTo>
                  <a:lnTo>
                    <a:pt x="332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0">
              <a:extLst>
                <a:ext uri="{FF2B5EF4-FFF2-40B4-BE49-F238E27FC236}">
                  <a16:creationId xmlns:a16="http://schemas.microsoft.com/office/drawing/2014/main" id="{12A107C7-B9C4-9CB8-DFF6-5C84C8D9AF33}"/>
                </a:ext>
              </a:extLst>
            </p:cNvPr>
            <p:cNvSpPr/>
            <p:nvPr/>
          </p:nvSpPr>
          <p:spPr>
            <a:xfrm>
              <a:off x="7536689" y="2975684"/>
              <a:ext cx="20269" cy="30035"/>
            </a:xfrm>
            <a:custGeom>
              <a:avLst/>
              <a:gdLst/>
              <a:ahLst/>
              <a:cxnLst/>
              <a:rect l="l" t="t" r="r" b="b"/>
              <a:pathLst>
                <a:path w="631" h="935" extrusionOk="0">
                  <a:moveTo>
                    <a:pt x="263" y="0"/>
                  </a:moveTo>
                  <a:lnTo>
                    <a:pt x="9" y="34"/>
                  </a:lnTo>
                  <a:lnTo>
                    <a:pt x="1" y="934"/>
                  </a:lnTo>
                  <a:lnTo>
                    <a:pt x="558" y="931"/>
                  </a:lnTo>
                  <a:cubicBezTo>
                    <a:pt x="588" y="931"/>
                    <a:pt x="612" y="905"/>
                    <a:pt x="612" y="876"/>
                  </a:cubicBezTo>
                  <a:lnTo>
                    <a:pt x="630" y="715"/>
                  </a:lnTo>
                  <a:lnTo>
                    <a:pt x="630" y="55"/>
                  </a:lnTo>
                  <a:cubicBezTo>
                    <a:pt x="630" y="25"/>
                    <a:pt x="604" y="0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0">
              <a:extLst>
                <a:ext uri="{FF2B5EF4-FFF2-40B4-BE49-F238E27FC236}">
                  <a16:creationId xmlns:a16="http://schemas.microsoft.com/office/drawing/2014/main" id="{F9E0445A-DAC8-DE3A-B97C-DE7DAACCC877}"/>
                </a:ext>
              </a:extLst>
            </p:cNvPr>
            <p:cNvSpPr/>
            <p:nvPr/>
          </p:nvSpPr>
          <p:spPr>
            <a:xfrm>
              <a:off x="7534085" y="2974757"/>
              <a:ext cx="22454" cy="31898"/>
            </a:xfrm>
            <a:custGeom>
              <a:avLst/>
              <a:gdLst/>
              <a:ahLst/>
              <a:cxnLst/>
              <a:rect l="l" t="t" r="r" b="b"/>
              <a:pathLst>
                <a:path w="699" h="993" extrusionOk="0">
                  <a:moveTo>
                    <a:pt x="0" y="1"/>
                  </a:moveTo>
                  <a:lnTo>
                    <a:pt x="0" y="992"/>
                  </a:lnTo>
                  <a:lnTo>
                    <a:pt x="643" y="992"/>
                  </a:lnTo>
                  <a:cubicBezTo>
                    <a:pt x="673" y="992"/>
                    <a:pt x="698" y="968"/>
                    <a:pt x="698" y="939"/>
                  </a:cubicBezTo>
                  <a:lnTo>
                    <a:pt x="698" y="717"/>
                  </a:lnTo>
                  <a:lnTo>
                    <a:pt x="384" y="717"/>
                  </a:lnTo>
                  <a:cubicBezTo>
                    <a:pt x="358" y="716"/>
                    <a:pt x="332" y="693"/>
                    <a:pt x="332" y="661"/>
                  </a:cubicBezTo>
                  <a:lnTo>
                    <a:pt x="332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0">
              <a:extLst>
                <a:ext uri="{FF2B5EF4-FFF2-40B4-BE49-F238E27FC236}">
                  <a16:creationId xmlns:a16="http://schemas.microsoft.com/office/drawing/2014/main" id="{774188DC-1FB7-B2F4-DC26-C888E1C255C2}"/>
                </a:ext>
              </a:extLst>
            </p:cNvPr>
            <p:cNvSpPr/>
            <p:nvPr/>
          </p:nvSpPr>
          <p:spPr>
            <a:xfrm>
              <a:off x="7305257" y="2975764"/>
              <a:ext cx="18310" cy="24734"/>
            </a:xfrm>
            <a:custGeom>
              <a:avLst/>
              <a:gdLst/>
              <a:ahLst/>
              <a:cxnLst/>
              <a:rect l="l" t="t" r="r" b="b"/>
              <a:pathLst>
                <a:path w="570" h="770" extrusionOk="0">
                  <a:moveTo>
                    <a:pt x="238" y="1"/>
                  </a:moveTo>
                  <a:lnTo>
                    <a:pt x="184" y="37"/>
                  </a:lnTo>
                  <a:cubicBezTo>
                    <a:pt x="83" y="37"/>
                    <a:pt x="0" y="118"/>
                    <a:pt x="0" y="220"/>
                  </a:cubicBezTo>
                  <a:lnTo>
                    <a:pt x="0" y="587"/>
                  </a:lnTo>
                  <a:cubicBezTo>
                    <a:pt x="0" y="689"/>
                    <a:pt x="83" y="770"/>
                    <a:pt x="184" y="770"/>
                  </a:cubicBezTo>
                  <a:lnTo>
                    <a:pt x="569" y="770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0">
              <a:extLst>
                <a:ext uri="{FF2B5EF4-FFF2-40B4-BE49-F238E27FC236}">
                  <a16:creationId xmlns:a16="http://schemas.microsoft.com/office/drawing/2014/main" id="{E6B7DBDB-2BED-FE38-54AF-15CA48B50EAB}"/>
                </a:ext>
              </a:extLst>
            </p:cNvPr>
            <p:cNvSpPr/>
            <p:nvPr/>
          </p:nvSpPr>
          <p:spPr>
            <a:xfrm>
              <a:off x="7304037" y="2975700"/>
              <a:ext cx="19466" cy="25923"/>
            </a:xfrm>
            <a:custGeom>
              <a:avLst/>
              <a:gdLst/>
              <a:ahLst/>
              <a:cxnLst/>
              <a:rect l="l" t="t" r="r" b="b"/>
              <a:pathLst>
                <a:path w="606" h="807" extrusionOk="0">
                  <a:moveTo>
                    <a:pt x="183" y="0"/>
                  </a:moveTo>
                  <a:cubicBezTo>
                    <a:pt x="82" y="0"/>
                    <a:pt x="1" y="81"/>
                    <a:pt x="1" y="182"/>
                  </a:cubicBezTo>
                  <a:lnTo>
                    <a:pt x="1" y="624"/>
                  </a:lnTo>
                  <a:cubicBezTo>
                    <a:pt x="1" y="725"/>
                    <a:pt x="82" y="806"/>
                    <a:pt x="183" y="806"/>
                  </a:cubicBezTo>
                  <a:lnTo>
                    <a:pt x="606" y="806"/>
                  </a:lnTo>
                  <a:lnTo>
                    <a:pt x="606" y="531"/>
                  </a:lnTo>
                  <a:lnTo>
                    <a:pt x="331" y="531"/>
                  </a:lnTo>
                  <a:cubicBezTo>
                    <a:pt x="330" y="531"/>
                    <a:pt x="329" y="531"/>
                    <a:pt x="328" y="531"/>
                  </a:cubicBezTo>
                  <a:cubicBezTo>
                    <a:pt x="300" y="531"/>
                    <a:pt x="276" y="507"/>
                    <a:pt x="276" y="478"/>
                  </a:cubicBezTo>
                  <a:lnTo>
                    <a:pt x="276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0">
              <a:extLst>
                <a:ext uri="{FF2B5EF4-FFF2-40B4-BE49-F238E27FC236}">
                  <a16:creationId xmlns:a16="http://schemas.microsoft.com/office/drawing/2014/main" id="{9A18587C-15D4-1277-0594-81C26B007D2B}"/>
                </a:ext>
              </a:extLst>
            </p:cNvPr>
            <p:cNvSpPr/>
            <p:nvPr/>
          </p:nvSpPr>
          <p:spPr>
            <a:xfrm>
              <a:off x="7460995" y="2972487"/>
              <a:ext cx="33054" cy="30677"/>
            </a:xfrm>
            <a:custGeom>
              <a:avLst/>
              <a:gdLst/>
              <a:ahLst/>
              <a:cxnLst/>
              <a:rect l="l" t="t" r="r" b="b"/>
              <a:pathLst>
                <a:path w="1029" h="955" extrusionOk="0">
                  <a:moveTo>
                    <a:pt x="276" y="0"/>
                  </a:moveTo>
                  <a:lnTo>
                    <a:pt x="1" y="54"/>
                  </a:lnTo>
                  <a:lnTo>
                    <a:pt x="1" y="954"/>
                  </a:lnTo>
                  <a:lnTo>
                    <a:pt x="1028" y="954"/>
                  </a:lnTo>
                  <a:lnTo>
                    <a:pt x="1028" y="54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0">
              <a:extLst>
                <a:ext uri="{FF2B5EF4-FFF2-40B4-BE49-F238E27FC236}">
                  <a16:creationId xmlns:a16="http://schemas.microsoft.com/office/drawing/2014/main" id="{A2A47405-8DB0-E712-42D1-EAEDDF94BE63}"/>
                </a:ext>
              </a:extLst>
            </p:cNvPr>
            <p:cNvSpPr/>
            <p:nvPr/>
          </p:nvSpPr>
          <p:spPr>
            <a:xfrm>
              <a:off x="7459260" y="2972423"/>
              <a:ext cx="36588" cy="32444"/>
            </a:xfrm>
            <a:custGeom>
              <a:avLst/>
              <a:gdLst/>
              <a:ahLst/>
              <a:cxnLst/>
              <a:rect l="l" t="t" r="r" b="b"/>
              <a:pathLst>
                <a:path w="1139" h="1010" extrusionOk="0">
                  <a:moveTo>
                    <a:pt x="1" y="1"/>
                  </a:moveTo>
                  <a:lnTo>
                    <a:pt x="1" y="1010"/>
                  </a:lnTo>
                  <a:lnTo>
                    <a:pt x="1139" y="1010"/>
                  </a:lnTo>
                  <a:lnTo>
                    <a:pt x="1139" y="1"/>
                  </a:lnTo>
                  <a:lnTo>
                    <a:pt x="807" y="1"/>
                  </a:lnTo>
                  <a:lnTo>
                    <a:pt x="807" y="681"/>
                  </a:lnTo>
                  <a:cubicBezTo>
                    <a:pt x="807" y="712"/>
                    <a:pt x="783" y="735"/>
                    <a:pt x="754" y="735"/>
                  </a:cubicBezTo>
                  <a:lnTo>
                    <a:pt x="386" y="735"/>
                  </a:lnTo>
                  <a:cubicBezTo>
                    <a:pt x="356" y="735"/>
                    <a:pt x="331" y="710"/>
                    <a:pt x="331" y="681"/>
                  </a:cubicBezTo>
                  <a:lnTo>
                    <a:pt x="331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0">
              <a:extLst>
                <a:ext uri="{FF2B5EF4-FFF2-40B4-BE49-F238E27FC236}">
                  <a16:creationId xmlns:a16="http://schemas.microsoft.com/office/drawing/2014/main" id="{4555A73E-396A-FDC9-5BBC-BDA34734C975}"/>
                </a:ext>
              </a:extLst>
            </p:cNvPr>
            <p:cNvSpPr/>
            <p:nvPr/>
          </p:nvSpPr>
          <p:spPr>
            <a:xfrm>
              <a:off x="7369249" y="2895326"/>
              <a:ext cx="142495" cy="44875"/>
            </a:xfrm>
            <a:custGeom>
              <a:avLst/>
              <a:gdLst/>
              <a:ahLst/>
              <a:cxnLst/>
              <a:rect l="l" t="t" r="r" b="b"/>
              <a:pathLst>
                <a:path w="4436" h="1397" extrusionOk="0">
                  <a:moveTo>
                    <a:pt x="1024" y="1"/>
                  </a:moveTo>
                  <a:cubicBezTo>
                    <a:pt x="902" y="1"/>
                    <a:pt x="786" y="41"/>
                    <a:pt x="689" y="113"/>
                  </a:cubicBezTo>
                  <a:lnTo>
                    <a:pt x="501" y="255"/>
                  </a:lnTo>
                  <a:cubicBezTo>
                    <a:pt x="468" y="278"/>
                    <a:pt x="430" y="294"/>
                    <a:pt x="388" y="294"/>
                  </a:cubicBezTo>
                  <a:lnTo>
                    <a:pt x="275" y="294"/>
                  </a:lnTo>
                  <a:lnTo>
                    <a:pt x="0" y="348"/>
                  </a:lnTo>
                  <a:lnTo>
                    <a:pt x="0" y="1120"/>
                  </a:lnTo>
                  <a:lnTo>
                    <a:pt x="391" y="1120"/>
                  </a:lnTo>
                  <a:cubicBezTo>
                    <a:pt x="430" y="1120"/>
                    <a:pt x="468" y="1131"/>
                    <a:pt x="498" y="1153"/>
                  </a:cubicBezTo>
                  <a:lnTo>
                    <a:pt x="692" y="1292"/>
                  </a:lnTo>
                  <a:cubicBezTo>
                    <a:pt x="786" y="1360"/>
                    <a:pt x="898" y="1396"/>
                    <a:pt x="1012" y="1396"/>
                  </a:cubicBezTo>
                  <a:lnTo>
                    <a:pt x="3472" y="1396"/>
                  </a:lnTo>
                  <a:cubicBezTo>
                    <a:pt x="3842" y="1396"/>
                    <a:pt x="4387" y="1172"/>
                    <a:pt x="4430" y="813"/>
                  </a:cubicBezTo>
                  <a:cubicBezTo>
                    <a:pt x="4434" y="784"/>
                    <a:pt x="4436" y="755"/>
                    <a:pt x="4436" y="726"/>
                  </a:cubicBezTo>
                  <a:cubicBezTo>
                    <a:pt x="4436" y="325"/>
                    <a:pt x="4110" y="1"/>
                    <a:pt x="3711" y="1"/>
                  </a:cubicBezTo>
                  <a:lnTo>
                    <a:pt x="3123" y="1"/>
                  </a:lnTo>
                  <a:lnTo>
                    <a:pt x="3074" y="57"/>
                  </a:lnTo>
                  <a:lnTo>
                    <a:pt x="1517" y="56"/>
                  </a:lnTo>
                  <a:lnTo>
                    <a:pt x="1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0">
              <a:extLst>
                <a:ext uri="{FF2B5EF4-FFF2-40B4-BE49-F238E27FC236}">
                  <a16:creationId xmlns:a16="http://schemas.microsoft.com/office/drawing/2014/main" id="{D2FFB1B5-876A-942A-77E2-A4BF04308AC6}"/>
                </a:ext>
              </a:extLst>
            </p:cNvPr>
            <p:cNvSpPr/>
            <p:nvPr/>
          </p:nvSpPr>
          <p:spPr>
            <a:xfrm>
              <a:off x="7367417" y="2895293"/>
              <a:ext cx="144102" cy="46610"/>
            </a:xfrm>
            <a:custGeom>
              <a:avLst/>
              <a:gdLst/>
              <a:ahLst/>
              <a:cxnLst/>
              <a:rect l="l" t="t" r="r" b="b"/>
              <a:pathLst>
                <a:path w="4486" h="1451" extrusionOk="0">
                  <a:moveTo>
                    <a:pt x="1525" y="0"/>
                  </a:moveTo>
                  <a:lnTo>
                    <a:pt x="1525" y="1084"/>
                  </a:lnTo>
                  <a:cubicBezTo>
                    <a:pt x="1525" y="1135"/>
                    <a:pt x="1485" y="1176"/>
                    <a:pt x="1434" y="1176"/>
                  </a:cubicBezTo>
                  <a:lnTo>
                    <a:pt x="1160" y="1176"/>
                  </a:lnTo>
                  <a:cubicBezTo>
                    <a:pt x="1046" y="1176"/>
                    <a:pt x="935" y="1139"/>
                    <a:pt x="841" y="1073"/>
                  </a:cubicBezTo>
                  <a:lnTo>
                    <a:pt x="647" y="934"/>
                  </a:lnTo>
                  <a:cubicBezTo>
                    <a:pt x="615" y="912"/>
                    <a:pt x="577" y="899"/>
                    <a:pt x="539" y="899"/>
                  </a:cubicBezTo>
                  <a:lnTo>
                    <a:pt x="424" y="899"/>
                  </a:lnTo>
                  <a:cubicBezTo>
                    <a:pt x="373" y="899"/>
                    <a:pt x="331" y="857"/>
                    <a:pt x="331" y="806"/>
                  </a:cubicBezTo>
                  <a:lnTo>
                    <a:pt x="331" y="293"/>
                  </a:lnTo>
                  <a:lnTo>
                    <a:pt x="1" y="293"/>
                  </a:lnTo>
                  <a:lnTo>
                    <a:pt x="1" y="1174"/>
                  </a:lnTo>
                  <a:lnTo>
                    <a:pt x="447" y="1174"/>
                  </a:lnTo>
                  <a:cubicBezTo>
                    <a:pt x="486" y="1174"/>
                    <a:pt x="523" y="1187"/>
                    <a:pt x="554" y="1209"/>
                  </a:cubicBezTo>
                  <a:lnTo>
                    <a:pt x="748" y="1348"/>
                  </a:lnTo>
                  <a:cubicBezTo>
                    <a:pt x="842" y="1414"/>
                    <a:pt x="953" y="1451"/>
                    <a:pt x="1068" y="1451"/>
                  </a:cubicBezTo>
                  <a:lnTo>
                    <a:pt x="3766" y="1451"/>
                  </a:lnTo>
                  <a:cubicBezTo>
                    <a:pt x="4137" y="1451"/>
                    <a:pt x="4442" y="1173"/>
                    <a:pt x="4486" y="812"/>
                  </a:cubicBezTo>
                  <a:lnTo>
                    <a:pt x="4486" y="812"/>
                  </a:lnTo>
                  <a:cubicBezTo>
                    <a:pt x="4361" y="1029"/>
                    <a:pt x="4128" y="1176"/>
                    <a:pt x="3859" y="1176"/>
                  </a:cubicBezTo>
                  <a:lnTo>
                    <a:pt x="3270" y="1176"/>
                  </a:lnTo>
                  <a:cubicBezTo>
                    <a:pt x="3219" y="1176"/>
                    <a:pt x="3178" y="1135"/>
                    <a:pt x="3178" y="1084"/>
                  </a:cubicBezTo>
                  <a:lnTo>
                    <a:pt x="3178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0">
              <a:extLst>
                <a:ext uri="{FF2B5EF4-FFF2-40B4-BE49-F238E27FC236}">
                  <a16:creationId xmlns:a16="http://schemas.microsoft.com/office/drawing/2014/main" id="{FCCEE999-9AB0-437A-6848-86DC67FB73DF}"/>
                </a:ext>
              </a:extLst>
            </p:cNvPr>
            <p:cNvSpPr/>
            <p:nvPr/>
          </p:nvSpPr>
          <p:spPr>
            <a:xfrm>
              <a:off x="7305257" y="2901847"/>
              <a:ext cx="18567" cy="32379"/>
            </a:xfrm>
            <a:custGeom>
              <a:avLst/>
              <a:gdLst/>
              <a:ahLst/>
              <a:cxnLst/>
              <a:rect l="l" t="t" r="r" b="b"/>
              <a:pathLst>
                <a:path w="578" h="1008" extrusionOk="0">
                  <a:moveTo>
                    <a:pt x="238" y="0"/>
                  </a:moveTo>
                  <a:lnTo>
                    <a:pt x="184" y="36"/>
                  </a:lnTo>
                  <a:cubicBezTo>
                    <a:pt x="83" y="36"/>
                    <a:pt x="0" y="117"/>
                    <a:pt x="0" y="219"/>
                  </a:cubicBezTo>
                  <a:lnTo>
                    <a:pt x="0" y="825"/>
                  </a:lnTo>
                  <a:cubicBezTo>
                    <a:pt x="0" y="927"/>
                    <a:pt x="83" y="1008"/>
                    <a:pt x="184" y="1008"/>
                  </a:cubicBezTo>
                  <a:lnTo>
                    <a:pt x="578" y="1008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9CE6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0">
              <a:extLst>
                <a:ext uri="{FF2B5EF4-FFF2-40B4-BE49-F238E27FC236}">
                  <a16:creationId xmlns:a16="http://schemas.microsoft.com/office/drawing/2014/main" id="{37AB4C05-4B7A-9849-0C7F-2881DEFBC28E}"/>
                </a:ext>
              </a:extLst>
            </p:cNvPr>
            <p:cNvSpPr/>
            <p:nvPr/>
          </p:nvSpPr>
          <p:spPr>
            <a:xfrm>
              <a:off x="7304037" y="2901782"/>
              <a:ext cx="19755" cy="33568"/>
            </a:xfrm>
            <a:custGeom>
              <a:avLst/>
              <a:gdLst/>
              <a:ahLst/>
              <a:cxnLst/>
              <a:rect l="l" t="t" r="r" b="b"/>
              <a:pathLst>
                <a:path w="615" h="1045" extrusionOk="0">
                  <a:moveTo>
                    <a:pt x="183" y="1"/>
                  </a:moveTo>
                  <a:cubicBezTo>
                    <a:pt x="82" y="1"/>
                    <a:pt x="1" y="82"/>
                    <a:pt x="1" y="183"/>
                  </a:cubicBezTo>
                  <a:lnTo>
                    <a:pt x="1" y="862"/>
                  </a:lnTo>
                  <a:cubicBezTo>
                    <a:pt x="1" y="963"/>
                    <a:pt x="82" y="1045"/>
                    <a:pt x="183" y="1045"/>
                  </a:cubicBezTo>
                  <a:lnTo>
                    <a:pt x="615" y="1045"/>
                  </a:lnTo>
                  <a:lnTo>
                    <a:pt x="615" y="769"/>
                  </a:lnTo>
                  <a:lnTo>
                    <a:pt x="331" y="769"/>
                  </a:lnTo>
                  <a:cubicBezTo>
                    <a:pt x="330" y="769"/>
                    <a:pt x="329" y="770"/>
                    <a:pt x="328" y="770"/>
                  </a:cubicBezTo>
                  <a:cubicBezTo>
                    <a:pt x="300" y="770"/>
                    <a:pt x="276" y="747"/>
                    <a:pt x="276" y="717"/>
                  </a:cubicBezTo>
                  <a:lnTo>
                    <a:pt x="276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0">
              <a:extLst>
                <a:ext uri="{FF2B5EF4-FFF2-40B4-BE49-F238E27FC236}">
                  <a16:creationId xmlns:a16="http://schemas.microsoft.com/office/drawing/2014/main" id="{062D4D3E-D1F5-039D-B283-80924E340CA8}"/>
                </a:ext>
              </a:extLst>
            </p:cNvPr>
            <p:cNvSpPr/>
            <p:nvPr/>
          </p:nvSpPr>
          <p:spPr>
            <a:xfrm>
              <a:off x="7426526" y="2890635"/>
              <a:ext cx="34178" cy="54865"/>
            </a:xfrm>
            <a:custGeom>
              <a:avLst/>
              <a:gdLst/>
              <a:ahLst/>
              <a:cxnLst/>
              <a:rect l="l" t="t" r="r" b="b"/>
              <a:pathLst>
                <a:path w="1064" h="1708" extrusionOk="0">
                  <a:moveTo>
                    <a:pt x="238" y="0"/>
                  </a:moveTo>
                  <a:lnTo>
                    <a:pt x="183" y="37"/>
                  </a:lnTo>
                  <a:cubicBezTo>
                    <a:pt x="82" y="37"/>
                    <a:pt x="1" y="118"/>
                    <a:pt x="1" y="219"/>
                  </a:cubicBezTo>
                  <a:lnTo>
                    <a:pt x="1" y="1523"/>
                  </a:lnTo>
                  <a:cubicBezTo>
                    <a:pt x="1" y="1625"/>
                    <a:pt x="82" y="1707"/>
                    <a:pt x="183" y="1707"/>
                  </a:cubicBezTo>
                  <a:lnTo>
                    <a:pt x="843" y="1707"/>
                  </a:lnTo>
                  <a:cubicBezTo>
                    <a:pt x="945" y="1707"/>
                    <a:pt x="1027" y="1625"/>
                    <a:pt x="1027" y="1522"/>
                  </a:cubicBezTo>
                  <a:lnTo>
                    <a:pt x="1063" y="1468"/>
                  </a:lnTo>
                  <a:lnTo>
                    <a:pt x="1063" y="183"/>
                  </a:lnTo>
                  <a:cubicBezTo>
                    <a:pt x="1063" y="81"/>
                    <a:pt x="981" y="0"/>
                    <a:pt x="8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0">
              <a:extLst>
                <a:ext uri="{FF2B5EF4-FFF2-40B4-BE49-F238E27FC236}">
                  <a16:creationId xmlns:a16="http://schemas.microsoft.com/office/drawing/2014/main" id="{4F266E97-D293-DF42-0932-F4A9A11FB588}"/>
                </a:ext>
              </a:extLst>
            </p:cNvPr>
            <p:cNvSpPr/>
            <p:nvPr/>
          </p:nvSpPr>
          <p:spPr>
            <a:xfrm>
              <a:off x="7425273" y="2890635"/>
              <a:ext cx="35431" cy="56022"/>
            </a:xfrm>
            <a:custGeom>
              <a:avLst/>
              <a:gdLst/>
              <a:ahLst/>
              <a:cxnLst/>
              <a:rect l="l" t="t" r="r" b="b"/>
              <a:pathLst>
                <a:path w="1103" h="1744" extrusionOk="0">
                  <a:moveTo>
                    <a:pt x="185" y="0"/>
                  </a:moveTo>
                  <a:cubicBezTo>
                    <a:pt x="83" y="0"/>
                    <a:pt x="1" y="81"/>
                    <a:pt x="1" y="183"/>
                  </a:cubicBezTo>
                  <a:lnTo>
                    <a:pt x="1" y="1559"/>
                  </a:lnTo>
                  <a:cubicBezTo>
                    <a:pt x="1" y="1661"/>
                    <a:pt x="83" y="1743"/>
                    <a:pt x="185" y="1743"/>
                  </a:cubicBezTo>
                  <a:lnTo>
                    <a:pt x="919" y="1743"/>
                  </a:lnTo>
                  <a:cubicBezTo>
                    <a:pt x="1020" y="1743"/>
                    <a:pt x="1102" y="1661"/>
                    <a:pt x="1102" y="1559"/>
                  </a:cubicBezTo>
                  <a:lnTo>
                    <a:pt x="1102" y="1468"/>
                  </a:lnTo>
                  <a:lnTo>
                    <a:pt x="331" y="1468"/>
                  </a:lnTo>
                  <a:cubicBezTo>
                    <a:pt x="302" y="1468"/>
                    <a:pt x="277" y="1444"/>
                    <a:pt x="277" y="1413"/>
                  </a:cubicBezTo>
                  <a:lnTo>
                    <a:pt x="277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0">
              <a:extLst>
                <a:ext uri="{FF2B5EF4-FFF2-40B4-BE49-F238E27FC236}">
                  <a16:creationId xmlns:a16="http://schemas.microsoft.com/office/drawing/2014/main" id="{B623FD1E-B01B-F833-9B62-24CB2B9F21AB}"/>
                </a:ext>
              </a:extLst>
            </p:cNvPr>
            <p:cNvSpPr/>
            <p:nvPr/>
          </p:nvSpPr>
          <p:spPr>
            <a:xfrm>
              <a:off x="7332145" y="2876180"/>
              <a:ext cx="28332" cy="20301"/>
            </a:xfrm>
            <a:custGeom>
              <a:avLst/>
              <a:gdLst/>
              <a:ahLst/>
              <a:cxnLst/>
              <a:rect l="l" t="t" r="r" b="b"/>
              <a:pathLst>
                <a:path w="882" h="632" extrusionOk="0">
                  <a:moveTo>
                    <a:pt x="238" y="0"/>
                  </a:moveTo>
                  <a:lnTo>
                    <a:pt x="54" y="36"/>
                  </a:lnTo>
                  <a:cubicBezTo>
                    <a:pt x="23" y="36"/>
                    <a:pt x="0" y="61"/>
                    <a:pt x="0" y="90"/>
                  </a:cubicBezTo>
                  <a:lnTo>
                    <a:pt x="0" y="631"/>
                  </a:lnTo>
                  <a:lnTo>
                    <a:pt x="846" y="631"/>
                  </a:lnTo>
                  <a:lnTo>
                    <a:pt x="882" y="356"/>
                  </a:lnTo>
                  <a:lnTo>
                    <a:pt x="882" y="54"/>
                  </a:lnTo>
                  <a:cubicBezTo>
                    <a:pt x="879" y="23"/>
                    <a:pt x="856" y="0"/>
                    <a:pt x="8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0">
              <a:extLst>
                <a:ext uri="{FF2B5EF4-FFF2-40B4-BE49-F238E27FC236}">
                  <a16:creationId xmlns:a16="http://schemas.microsoft.com/office/drawing/2014/main" id="{07941203-78F4-59B5-1E6A-58F732E85F72}"/>
                </a:ext>
              </a:extLst>
            </p:cNvPr>
            <p:cNvSpPr/>
            <p:nvPr/>
          </p:nvSpPr>
          <p:spPr>
            <a:xfrm>
              <a:off x="7330924" y="2876180"/>
              <a:ext cx="29456" cy="22678"/>
            </a:xfrm>
            <a:custGeom>
              <a:avLst/>
              <a:gdLst/>
              <a:ahLst/>
              <a:cxnLst/>
              <a:rect l="l" t="t" r="r" b="b"/>
              <a:pathLst>
                <a:path w="917" h="706" extrusionOk="0">
                  <a:moveTo>
                    <a:pt x="54" y="0"/>
                  </a:moveTo>
                  <a:cubicBezTo>
                    <a:pt x="24" y="0"/>
                    <a:pt x="0" y="25"/>
                    <a:pt x="0" y="54"/>
                  </a:cubicBezTo>
                  <a:lnTo>
                    <a:pt x="0" y="705"/>
                  </a:lnTo>
                  <a:lnTo>
                    <a:pt x="917" y="705"/>
                  </a:lnTo>
                  <a:lnTo>
                    <a:pt x="917" y="356"/>
                  </a:lnTo>
                  <a:lnTo>
                    <a:pt x="329" y="356"/>
                  </a:lnTo>
                  <a:cubicBezTo>
                    <a:pt x="328" y="356"/>
                    <a:pt x="327" y="356"/>
                    <a:pt x="327" y="356"/>
                  </a:cubicBezTo>
                  <a:cubicBezTo>
                    <a:pt x="299" y="356"/>
                    <a:pt x="276" y="332"/>
                    <a:pt x="276" y="301"/>
                  </a:cubicBezTo>
                  <a:lnTo>
                    <a:pt x="276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0">
              <a:extLst>
                <a:ext uri="{FF2B5EF4-FFF2-40B4-BE49-F238E27FC236}">
                  <a16:creationId xmlns:a16="http://schemas.microsoft.com/office/drawing/2014/main" id="{6D03769D-C076-7882-003F-AA8C2CBAE793}"/>
                </a:ext>
              </a:extLst>
            </p:cNvPr>
            <p:cNvSpPr/>
            <p:nvPr/>
          </p:nvSpPr>
          <p:spPr>
            <a:xfrm>
              <a:off x="7323247" y="2896546"/>
              <a:ext cx="45967" cy="43044"/>
            </a:xfrm>
            <a:custGeom>
              <a:avLst/>
              <a:gdLst/>
              <a:ahLst/>
              <a:cxnLst/>
              <a:rect l="l" t="t" r="r" b="b"/>
              <a:pathLst>
                <a:path w="1431" h="1340" extrusionOk="0">
                  <a:moveTo>
                    <a:pt x="239" y="0"/>
                  </a:moveTo>
                  <a:lnTo>
                    <a:pt x="164" y="36"/>
                  </a:lnTo>
                  <a:cubicBezTo>
                    <a:pt x="74" y="36"/>
                    <a:pt x="1" y="112"/>
                    <a:pt x="1" y="201"/>
                  </a:cubicBezTo>
                  <a:lnTo>
                    <a:pt x="1" y="1176"/>
                  </a:lnTo>
                  <a:cubicBezTo>
                    <a:pt x="1" y="1265"/>
                    <a:pt x="74" y="1339"/>
                    <a:pt x="164" y="1339"/>
                  </a:cubicBezTo>
                  <a:lnTo>
                    <a:pt x="1231" y="1339"/>
                  </a:lnTo>
                  <a:cubicBezTo>
                    <a:pt x="1321" y="1339"/>
                    <a:pt x="1395" y="1265"/>
                    <a:pt x="1395" y="1177"/>
                  </a:cubicBezTo>
                  <a:lnTo>
                    <a:pt x="1431" y="1103"/>
                  </a:lnTo>
                  <a:lnTo>
                    <a:pt x="1431" y="165"/>
                  </a:lnTo>
                  <a:cubicBezTo>
                    <a:pt x="1431" y="75"/>
                    <a:pt x="1357" y="0"/>
                    <a:pt x="12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0">
              <a:extLst>
                <a:ext uri="{FF2B5EF4-FFF2-40B4-BE49-F238E27FC236}">
                  <a16:creationId xmlns:a16="http://schemas.microsoft.com/office/drawing/2014/main" id="{31079DF2-5B81-AC35-00B6-175C1D3BEFC2}"/>
                </a:ext>
              </a:extLst>
            </p:cNvPr>
            <p:cNvSpPr/>
            <p:nvPr/>
          </p:nvSpPr>
          <p:spPr>
            <a:xfrm>
              <a:off x="7322090" y="2896546"/>
              <a:ext cx="47124" cy="44201"/>
            </a:xfrm>
            <a:custGeom>
              <a:avLst/>
              <a:gdLst/>
              <a:ahLst/>
              <a:cxnLst/>
              <a:rect l="l" t="t" r="r" b="b"/>
              <a:pathLst>
                <a:path w="1467" h="1376" extrusionOk="0">
                  <a:moveTo>
                    <a:pt x="164" y="0"/>
                  </a:moveTo>
                  <a:cubicBezTo>
                    <a:pt x="74" y="0"/>
                    <a:pt x="0" y="75"/>
                    <a:pt x="0" y="165"/>
                  </a:cubicBezTo>
                  <a:lnTo>
                    <a:pt x="0" y="1212"/>
                  </a:lnTo>
                  <a:cubicBezTo>
                    <a:pt x="0" y="1302"/>
                    <a:pt x="74" y="1375"/>
                    <a:pt x="164" y="1375"/>
                  </a:cubicBezTo>
                  <a:lnTo>
                    <a:pt x="1303" y="1375"/>
                  </a:lnTo>
                  <a:cubicBezTo>
                    <a:pt x="1393" y="1375"/>
                    <a:pt x="1467" y="1302"/>
                    <a:pt x="1467" y="1212"/>
                  </a:cubicBezTo>
                  <a:lnTo>
                    <a:pt x="1467" y="1100"/>
                  </a:lnTo>
                  <a:lnTo>
                    <a:pt x="329" y="1100"/>
                  </a:lnTo>
                  <a:cubicBezTo>
                    <a:pt x="299" y="1100"/>
                    <a:pt x="275" y="1076"/>
                    <a:pt x="275" y="1047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0">
              <a:extLst>
                <a:ext uri="{FF2B5EF4-FFF2-40B4-BE49-F238E27FC236}">
                  <a16:creationId xmlns:a16="http://schemas.microsoft.com/office/drawing/2014/main" id="{A912274B-615B-507E-580B-B3BCD5B0AC15}"/>
                </a:ext>
              </a:extLst>
            </p:cNvPr>
            <p:cNvSpPr/>
            <p:nvPr/>
          </p:nvSpPr>
          <p:spPr>
            <a:xfrm>
              <a:off x="7490800" y="2966231"/>
              <a:ext cx="46032" cy="45967"/>
            </a:xfrm>
            <a:custGeom>
              <a:avLst/>
              <a:gdLst/>
              <a:ahLst/>
              <a:cxnLst/>
              <a:rect l="l" t="t" r="r" b="b"/>
              <a:pathLst>
                <a:path w="1433" h="1431" extrusionOk="0">
                  <a:moveTo>
                    <a:pt x="239" y="0"/>
                  </a:moveTo>
                  <a:lnTo>
                    <a:pt x="186" y="19"/>
                  </a:lnTo>
                  <a:cubicBezTo>
                    <a:pt x="85" y="19"/>
                    <a:pt x="2" y="100"/>
                    <a:pt x="2" y="202"/>
                  </a:cubicBezTo>
                  <a:lnTo>
                    <a:pt x="2" y="1248"/>
                  </a:lnTo>
                  <a:cubicBezTo>
                    <a:pt x="1" y="1350"/>
                    <a:pt x="85" y="1431"/>
                    <a:pt x="186" y="1431"/>
                  </a:cubicBezTo>
                  <a:lnTo>
                    <a:pt x="1214" y="1431"/>
                  </a:lnTo>
                  <a:cubicBezTo>
                    <a:pt x="1315" y="1431"/>
                    <a:pt x="1396" y="1350"/>
                    <a:pt x="1396" y="1248"/>
                  </a:cubicBezTo>
                  <a:lnTo>
                    <a:pt x="1432" y="1193"/>
                  </a:lnTo>
                  <a:lnTo>
                    <a:pt x="1432" y="184"/>
                  </a:lnTo>
                  <a:cubicBezTo>
                    <a:pt x="1432" y="82"/>
                    <a:pt x="1351" y="0"/>
                    <a:pt x="1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0">
              <a:extLst>
                <a:ext uri="{FF2B5EF4-FFF2-40B4-BE49-F238E27FC236}">
                  <a16:creationId xmlns:a16="http://schemas.microsoft.com/office/drawing/2014/main" id="{8F8528B9-8E47-6B1A-C970-C01DF0D13496}"/>
                </a:ext>
              </a:extLst>
            </p:cNvPr>
            <p:cNvSpPr/>
            <p:nvPr/>
          </p:nvSpPr>
          <p:spPr>
            <a:xfrm>
              <a:off x="7490213" y="2965017"/>
              <a:ext cx="47188" cy="47188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185" y="1"/>
                  </a:moveTo>
                  <a:cubicBezTo>
                    <a:pt x="83" y="1"/>
                    <a:pt x="1" y="82"/>
                    <a:pt x="1" y="183"/>
                  </a:cubicBezTo>
                  <a:lnTo>
                    <a:pt x="1" y="1286"/>
                  </a:lnTo>
                  <a:cubicBezTo>
                    <a:pt x="1" y="1388"/>
                    <a:pt x="83" y="1469"/>
                    <a:pt x="185" y="1469"/>
                  </a:cubicBezTo>
                  <a:lnTo>
                    <a:pt x="1286" y="1469"/>
                  </a:lnTo>
                  <a:cubicBezTo>
                    <a:pt x="1388" y="1469"/>
                    <a:pt x="1469" y="1388"/>
                    <a:pt x="1469" y="1286"/>
                  </a:cubicBezTo>
                  <a:lnTo>
                    <a:pt x="1469" y="1194"/>
                  </a:lnTo>
                  <a:lnTo>
                    <a:pt x="331" y="1194"/>
                  </a:lnTo>
                  <a:cubicBezTo>
                    <a:pt x="300" y="1194"/>
                    <a:pt x="276" y="1168"/>
                    <a:pt x="276" y="1139"/>
                  </a:cubicBezTo>
                  <a:lnTo>
                    <a:pt x="276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0">
              <a:extLst>
                <a:ext uri="{FF2B5EF4-FFF2-40B4-BE49-F238E27FC236}">
                  <a16:creationId xmlns:a16="http://schemas.microsoft.com/office/drawing/2014/main" id="{2DE837CC-4BC2-CEEC-889C-88F292014004}"/>
                </a:ext>
              </a:extLst>
            </p:cNvPr>
            <p:cNvSpPr/>
            <p:nvPr/>
          </p:nvSpPr>
          <p:spPr>
            <a:xfrm>
              <a:off x="7388362" y="3007695"/>
              <a:ext cx="44072" cy="35817"/>
            </a:xfrm>
            <a:custGeom>
              <a:avLst/>
              <a:gdLst/>
              <a:ahLst/>
              <a:cxnLst/>
              <a:rect l="l" t="t" r="r" b="b"/>
              <a:pathLst>
                <a:path w="1372" h="1115" extrusionOk="0">
                  <a:moveTo>
                    <a:pt x="1281" y="1"/>
                  </a:moveTo>
                  <a:cubicBezTo>
                    <a:pt x="1266" y="1"/>
                    <a:pt x="1249" y="1"/>
                    <a:pt x="1232" y="1"/>
                  </a:cubicBezTo>
                  <a:cubicBezTo>
                    <a:pt x="1216" y="1"/>
                    <a:pt x="1201" y="1"/>
                    <a:pt x="1187" y="1"/>
                  </a:cubicBezTo>
                  <a:cubicBezTo>
                    <a:pt x="1133" y="1"/>
                    <a:pt x="1095" y="7"/>
                    <a:pt x="1095" y="68"/>
                  </a:cubicBezTo>
                  <a:lnTo>
                    <a:pt x="1095" y="607"/>
                  </a:lnTo>
                  <a:cubicBezTo>
                    <a:pt x="1095" y="735"/>
                    <a:pt x="989" y="840"/>
                    <a:pt x="862" y="840"/>
                  </a:cubicBezTo>
                  <a:lnTo>
                    <a:pt x="258" y="840"/>
                  </a:lnTo>
                  <a:cubicBezTo>
                    <a:pt x="183" y="840"/>
                    <a:pt x="120" y="902"/>
                    <a:pt x="120" y="977"/>
                  </a:cubicBezTo>
                  <a:cubicBezTo>
                    <a:pt x="120" y="1054"/>
                    <a:pt x="0" y="1115"/>
                    <a:pt x="76" y="1115"/>
                  </a:cubicBezTo>
                  <a:lnTo>
                    <a:pt x="863" y="1115"/>
                  </a:lnTo>
                  <a:cubicBezTo>
                    <a:pt x="1144" y="1115"/>
                    <a:pt x="1371" y="887"/>
                    <a:pt x="1370" y="607"/>
                  </a:cubicBezTo>
                  <a:lnTo>
                    <a:pt x="1370" y="68"/>
                  </a:lnTo>
                  <a:cubicBezTo>
                    <a:pt x="1370" y="8"/>
                    <a:pt x="1333" y="1"/>
                    <a:pt x="1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0">
              <a:extLst>
                <a:ext uri="{FF2B5EF4-FFF2-40B4-BE49-F238E27FC236}">
                  <a16:creationId xmlns:a16="http://schemas.microsoft.com/office/drawing/2014/main" id="{FA45A604-5525-BA3E-DBD2-392D8A9DA2E7}"/>
                </a:ext>
              </a:extLst>
            </p:cNvPr>
            <p:cNvSpPr/>
            <p:nvPr/>
          </p:nvSpPr>
          <p:spPr>
            <a:xfrm>
              <a:off x="7340562" y="3011068"/>
              <a:ext cx="66943" cy="77769"/>
            </a:xfrm>
            <a:custGeom>
              <a:avLst/>
              <a:gdLst/>
              <a:ahLst/>
              <a:cxnLst/>
              <a:rect l="l" t="t" r="r" b="b"/>
              <a:pathLst>
                <a:path w="2084" h="2421" extrusionOk="0">
                  <a:moveTo>
                    <a:pt x="2002" y="1"/>
                  </a:moveTo>
                  <a:lnTo>
                    <a:pt x="791" y="2"/>
                  </a:lnTo>
                  <a:lnTo>
                    <a:pt x="58" y="1868"/>
                  </a:lnTo>
                  <a:cubicBezTo>
                    <a:pt x="0" y="2009"/>
                    <a:pt x="70" y="2171"/>
                    <a:pt x="210" y="2226"/>
                  </a:cubicBezTo>
                  <a:lnTo>
                    <a:pt x="707" y="2405"/>
                  </a:lnTo>
                  <a:cubicBezTo>
                    <a:pt x="733" y="2416"/>
                    <a:pt x="766" y="2420"/>
                    <a:pt x="802" y="2420"/>
                  </a:cubicBezTo>
                  <a:cubicBezTo>
                    <a:pt x="947" y="2420"/>
                    <a:pt x="1138" y="2349"/>
                    <a:pt x="1138" y="2349"/>
                  </a:cubicBezTo>
                  <a:cubicBezTo>
                    <a:pt x="1139" y="2346"/>
                    <a:pt x="1142" y="2342"/>
                    <a:pt x="1144" y="2337"/>
                  </a:cubicBezTo>
                  <a:lnTo>
                    <a:pt x="1247" y="2081"/>
                  </a:lnTo>
                  <a:lnTo>
                    <a:pt x="1236" y="2000"/>
                  </a:lnTo>
                  <a:lnTo>
                    <a:pt x="1691" y="885"/>
                  </a:lnTo>
                  <a:lnTo>
                    <a:pt x="1737" y="874"/>
                  </a:lnTo>
                  <a:lnTo>
                    <a:pt x="2083" y="2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0">
              <a:extLst>
                <a:ext uri="{FF2B5EF4-FFF2-40B4-BE49-F238E27FC236}">
                  <a16:creationId xmlns:a16="http://schemas.microsoft.com/office/drawing/2014/main" id="{E179726A-E04C-9CBE-A785-DF9A6557555E}"/>
                </a:ext>
              </a:extLst>
            </p:cNvPr>
            <p:cNvSpPr/>
            <p:nvPr/>
          </p:nvSpPr>
          <p:spPr>
            <a:xfrm>
              <a:off x="7338217" y="3010940"/>
              <a:ext cx="38868" cy="80595"/>
            </a:xfrm>
            <a:custGeom>
              <a:avLst/>
              <a:gdLst/>
              <a:ahLst/>
              <a:cxnLst/>
              <a:rect l="l" t="t" r="r" b="b"/>
              <a:pathLst>
                <a:path w="1210" h="2509" extrusionOk="0">
                  <a:moveTo>
                    <a:pt x="809" y="0"/>
                  </a:moveTo>
                  <a:lnTo>
                    <a:pt x="791" y="39"/>
                  </a:lnTo>
                  <a:lnTo>
                    <a:pt x="57" y="1868"/>
                  </a:lnTo>
                  <a:cubicBezTo>
                    <a:pt x="1" y="2010"/>
                    <a:pt x="67" y="2169"/>
                    <a:pt x="209" y="2227"/>
                  </a:cubicBezTo>
                  <a:lnTo>
                    <a:pt x="856" y="2489"/>
                  </a:lnTo>
                  <a:cubicBezTo>
                    <a:pt x="890" y="2502"/>
                    <a:pt x="925" y="2509"/>
                    <a:pt x="959" y="2509"/>
                  </a:cubicBezTo>
                  <a:cubicBezTo>
                    <a:pt x="1064" y="2509"/>
                    <a:pt x="1164" y="2449"/>
                    <a:pt x="1210" y="2351"/>
                  </a:cubicBezTo>
                  <a:lnTo>
                    <a:pt x="338" y="1998"/>
                  </a:lnTo>
                  <a:cubicBezTo>
                    <a:pt x="309" y="1988"/>
                    <a:pt x="296" y="1955"/>
                    <a:pt x="306" y="1926"/>
                  </a:cubicBezTo>
                  <a:lnTo>
                    <a:pt x="1076" y="10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0">
              <a:extLst>
                <a:ext uri="{FF2B5EF4-FFF2-40B4-BE49-F238E27FC236}">
                  <a16:creationId xmlns:a16="http://schemas.microsoft.com/office/drawing/2014/main" id="{8F6FFBCF-B8ED-118C-8333-27C39E40F733}"/>
                </a:ext>
              </a:extLst>
            </p:cNvPr>
            <p:cNvSpPr/>
            <p:nvPr/>
          </p:nvSpPr>
          <p:spPr>
            <a:xfrm>
              <a:off x="7363627" y="3033716"/>
              <a:ext cx="32797" cy="42498"/>
            </a:xfrm>
            <a:custGeom>
              <a:avLst/>
              <a:gdLst/>
              <a:ahLst/>
              <a:cxnLst/>
              <a:rect l="l" t="t" r="r" b="b"/>
              <a:pathLst>
                <a:path w="1021" h="1323" extrusionOk="0">
                  <a:moveTo>
                    <a:pt x="614" y="1"/>
                  </a:moveTo>
                  <a:lnTo>
                    <a:pt x="575" y="28"/>
                  </a:lnTo>
                  <a:cubicBezTo>
                    <a:pt x="552" y="19"/>
                    <a:pt x="532" y="15"/>
                    <a:pt x="513" y="15"/>
                  </a:cubicBezTo>
                  <a:cubicBezTo>
                    <a:pt x="455" y="15"/>
                    <a:pt x="418" y="58"/>
                    <a:pt x="390" y="130"/>
                  </a:cubicBezTo>
                  <a:lnTo>
                    <a:pt x="38" y="952"/>
                  </a:lnTo>
                  <a:cubicBezTo>
                    <a:pt x="0" y="1046"/>
                    <a:pt x="45" y="1152"/>
                    <a:pt x="141" y="1191"/>
                  </a:cubicBezTo>
                  <a:lnTo>
                    <a:pt x="524" y="1322"/>
                  </a:lnTo>
                  <a:lnTo>
                    <a:pt x="614" y="1166"/>
                  </a:lnTo>
                  <a:lnTo>
                    <a:pt x="1021" y="166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0">
              <a:extLst>
                <a:ext uri="{FF2B5EF4-FFF2-40B4-BE49-F238E27FC236}">
                  <a16:creationId xmlns:a16="http://schemas.microsoft.com/office/drawing/2014/main" id="{37B7DFE7-1235-1851-66AE-2C991508A8F0}"/>
                </a:ext>
              </a:extLst>
            </p:cNvPr>
            <p:cNvSpPr/>
            <p:nvPr/>
          </p:nvSpPr>
          <p:spPr>
            <a:xfrm>
              <a:off x="7362406" y="3033009"/>
              <a:ext cx="20912" cy="44843"/>
            </a:xfrm>
            <a:custGeom>
              <a:avLst/>
              <a:gdLst/>
              <a:ahLst/>
              <a:cxnLst/>
              <a:rect l="l" t="t" r="r" b="b"/>
              <a:pathLst>
                <a:path w="651" h="1396" extrusionOk="0">
                  <a:moveTo>
                    <a:pt x="560" y="1"/>
                  </a:moveTo>
                  <a:cubicBezTo>
                    <a:pt x="487" y="1"/>
                    <a:pt x="419" y="44"/>
                    <a:pt x="390" y="115"/>
                  </a:cubicBezTo>
                  <a:lnTo>
                    <a:pt x="38" y="984"/>
                  </a:lnTo>
                  <a:cubicBezTo>
                    <a:pt x="1" y="1078"/>
                    <a:pt x="45" y="1185"/>
                    <a:pt x="140" y="1223"/>
                  </a:cubicBezTo>
                  <a:lnTo>
                    <a:pt x="567" y="1395"/>
                  </a:lnTo>
                  <a:lnTo>
                    <a:pt x="651" y="1188"/>
                  </a:lnTo>
                  <a:lnTo>
                    <a:pt x="297" y="1048"/>
                  </a:lnTo>
                  <a:cubicBezTo>
                    <a:pt x="268" y="1036"/>
                    <a:pt x="255" y="1004"/>
                    <a:pt x="267" y="975"/>
                  </a:cubicBezTo>
                  <a:lnTo>
                    <a:pt x="651" y="23"/>
                  </a:lnTo>
                  <a:lnTo>
                    <a:pt x="629" y="14"/>
                  </a:lnTo>
                  <a:cubicBezTo>
                    <a:pt x="606" y="5"/>
                    <a:pt x="583" y="1"/>
                    <a:pt x="56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0">
              <a:extLst>
                <a:ext uri="{FF2B5EF4-FFF2-40B4-BE49-F238E27FC236}">
                  <a16:creationId xmlns:a16="http://schemas.microsoft.com/office/drawing/2014/main" id="{1E9A0D6E-5F9A-8D9D-88F6-0A2BB31A68E0}"/>
                </a:ext>
              </a:extLst>
            </p:cNvPr>
            <p:cNvSpPr/>
            <p:nvPr/>
          </p:nvSpPr>
          <p:spPr>
            <a:xfrm>
              <a:off x="7323536" y="2965067"/>
              <a:ext cx="137613" cy="46032"/>
            </a:xfrm>
            <a:custGeom>
              <a:avLst/>
              <a:gdLst/>
              <a:ahLst/>
              <a:cxnLst/>
              <a:rect l="l" t="t" r="r" b="b"/>
              <a:pathLst>
                <a:path w="4284" h="1433" extrusionOk="0">
                  <a:moveTo>
                    <a:pt x="230" y="1"/>
                  </a:moveTo>
                  <a:lnTo>
                    <a:pt x="128" y="37"/>
                  </a:lnTo>
                  <a:cubicBezTo>
                    <a:pt x="58" y="37"/>
                    <a:pt x="0" y="95"/>
                    <a:pt x="0" y="166"/>
                  </a:cubicBezTo>
                  <a:lnTo>
                    <a:pt x="0" y="1304"/>
                  </a:lnTo>
                  <a:cubicBezTo>
                    <a:pt x="0" y="1375"/>
                    <a:pt x="58" y="1433"/>
                    <a:pt x="128" y="1433"/>
                  </a:cubicBezTo>
                  <a:lnTo>
                    <a:pt x="4113" y="1433"/>
                  </a:lnTo>
                  <a:cubicBezTo>
                    <a:pt x="4185" y="1433"/>
                    <a:pt x="4242" y="1375"/>
                    <a:pt x="4248" y="1305"/>
                  </a:cubicBezTo>
                  <a:lnTo>
                    <a:pt x="4284" y="1195"/>
                  </a:lnTo>
                  <a:lnTo>
                    <a:pt x="4284" y="130"/>
                  </a:lnTo>
                  <a:cubicBezTo>
                    <a:pt x="4284" y="59"/>
                    <a:pt x="4225" y="1"/>
                    <a:pt x="4155" y="1"/>
                  </a:cubicBezTo>
                  <a:lnTo>
                    <a:pt x="2770" y="1"/>
                  </a:lnTo>
                  <a:lnTo>
                    <a:pt x="2602" y="37"/>
                  </a:lnTo>
                  <a:lnTo>
                    <a:pt x="2470" y="1"/>
                  </a:lnTo>
                  <a:lnTo>
                    <a:pt x="2036" y="1"/>
                  </a:lnTo>
                  <a:lnTo>
                    <a:pt x="1878" y="56"/>
                  </a:lnTo>
                  <a:lnTo>
                    <a:pt x="1733" y="1"/>
                  </a:lnTo>
                  <a:lnTo>
                    <a:pt x="1299" y="1"/>
                  </a:lnTo>
                  <a:lnTo>
                    <a:pt x="1124" y="37"/>
                  </a:lnTo>
                  <a:lnTo>
                    <a:pt x="9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0">
              <a:extLst>
                <a:ext uri="{FF2B5EF4-FFF2-40B4-BE49-F238E27FC236}">
                  <a16:creationId xmlns:a16="http://schemas.microsoft.com/office/drawing/2014/main" id="{2592037B-2AA6-A921-7E8D-30843DAEF624}"/>
                </a:ext>
              </a:extLst>
            </p:cNvPr>
            <p:cNvSpPr/>
            <p:nvPr/>
          </p:nvSpPr>
          <p:spPr>
            <a:xfrm>
              <a:off x="7322379" y="2965067"/>
              <a:ext cx="138641" cy="47252"/>
            </a:xfrm>
            <a:custGeom>
              <a:avLst/>
              <a:gdLst/>
              <a:ahLst/>
              <a:cxnLst/>
              <a:rect l="l" t="t" r="r" b="b"/>
              <a:pathLst>
                <a:path w="4316" h="1471" extrusionOk="0">
                  <a:moveTo>
                    <a:pt x="129" y="1"/>
                  </a:moveTo>
                  <a:cubicBezTo>
                    <a:pt x="58" y="1"/>
                    <a:pt x="0" y="59"/>
                    <a:pt x="0" y="130"/>
                  </a:cubicBezTo>
                  <a:lnTo>
                    <a:pt x="0" y="1342"/>
                  </a:lnTo>
                  <a:cubicBezTo>
                    <a:pt x="0" y="1412"/>
                    <a:pt x="58" y="1470"/>
                    <a:pt x="129" y="1470"/>
                  </a:cubicBezTo>
                  <a:lnTo>
                    <a:pt x="4187" y="1470"/>
                  </a:lnTo>
                  <a:cubicBezTo>
                    <a:pt x="4258" y="1470"/>
                    <a:pt x="4316" y="1412"/>
                    <a:pt x="4316" y="1342"/>
                  </a:cubicBezTo>
                  <a:lnTo>
                    <a:pt x="4316" y="1195"/>
                  </a:lnTo>
                  <a:lnTo>
                    <a:pt x="320" y="1195"/>
                  </a:lnTo>
                  <a:lnTo>
                    <a:pt x="320" y="1194"/>
                  </a:lnTo>
                  <a:cubicBezTo>
                    <a:pt x="290" y="1194"/>
                    <a:pt x="266" y="1168"/>
                    <a:pt x="266" y="1139"/>
                  </a:cubicBezTo>
                  <a:lnTo>
                    <a:pt x="266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0">
              <a:extLst>
                <a:ext uri="{FF2B5EF4-FFF2-40B4-BE49-F238E27FC236}">
                  <a16:creationId xmlns:a16="http://schemas.microsoft.com/office/drawing/2014/main" id="{F928A9B2-0D09-FADE-F743-43A97F7388A4}"/>
                </a:ext>
              </a:extLst>
            </p:cNvPr>
            <p:cNvSpPr/>
            <p:nvPr/>
          </p:nvSpPr>
          <p:spPr>
            <a:xfrm>
              <a:off x="7344674" y="2965067"/>
              <a:ext cx="73721" cy="33215"/>
            </a:xfrm>
            <a:custGeom>
              <a:avLst/>
              <a:gdLst/>
              <a:ahLst/>
              <a:cxnLst/>
              <a:rect l="l" t="t" r="r" b="b"/>
              <a:pathLst>
                <a:path w="2295" h="1034" extrusionOk="0">
                  <a:moveTo>
                    <a:pt x="343" y="1"/>
                  </a:moveTo>
                  <a:lnTo>
                    <a:pt x="36" y="710"/>
                  </a:lnTo>
                  <a:cubicBezTo>
                    <a:pt x="1" y="791"/>
                    <a:pt x="14" y="885"/>
                    <a:pt x="75" y="955"/>
                  </a:cubicBezTo>
                  <a:cubicBezTo>
                    <a:pt x="120" y="1006"/>
                    <a:pt x="185" y="1033"/>
                    <a:pt x="253" y="1033"/>
                  </a:cubicBezTo>
                  <a:lnTo>
                    <a:pt x="2154" y="1033"/>
                  </a:lnTo>
                  <a:cubicBezTo>
                    <a:pt x="2232" y="1033"/>
                    <a:pt x="2294" y="969"/>
                    <a:pt x="2291" y="891"/>
                  </a:cubicBezTo>
                  <a:cubicBezTo>
                    <a:pt x="2290" y="816"/>
                    <a:pt x="2223" y="758"/>
                    <a:pt x="2149" y="758"/>
                  </a:cubicBezTo>
                  <a:lnTo>
                    <a:pt x="1813" y="758"/>
                  </a:lnTo>
                  <a:cubicBezTo>
                    <a:pt x="1802" y="758"/>
                    <a:pt x="1792" y="745"/>
                    <a:pt x="1798" y="732"/>
                  </a:cubicBezTo>
                  <a:lnTo>
                    <a:pt x="2109" y="1"/>
                  </a:lnTo>
                  <a:lnTo>
                    <a:pt x="1809" y="1"/>
                  </a:lnTo>
                  <a:lnTo>
                    <a:pt x="1486" y="745"/>
                  </a:lnTo>
                  <a:cubicBezTo>
                    <a:pt x="1483" y="752"/>
                    <a:pt x="1478" y="755"/>
                    <a:pt x="1470" y="755"/>
                  </a:cubicBezTo>
                  <a:lnTo>
                    <a:pt x="1075" y="755"/>
                  </a:lnTo>
                  <a:cubicBezTo>
                    <a:pt x="1064" y="755"/>
                    <a:pt x="1053" y="744"/>
                    <a:pt x="1059" y="731"/>
                  </a:cubicBezTo>
                  <a:lnTo>
                    <a:pt x="1376" y="1"/>
                  </a:lnTo>
                  <a:lnTo>
                    <a:pt x="1075" y="1"/>
                  </a:lnTo>
                  <a:lnTo>
                    <a:pt x="754" y="745"/>
                  </a:lnTo>
                  <a:cubicBezTo>
                    <a:pt x="749" y="752"/>
                    <a:pt x="745" y="755"/>
                    <a:pt x="738" y="755"/>
                  </a:cubicBezTo>
                  <a:lnTo>
                    <a:pt x="343" y="755"/>
                  </a:lnTo>
                  <a:cubicBezTo>
                    <a:pt x="330" y="755"/>
                    <a:pt x="321" y="744"/>
                    <a:pt x="327" y="731"/>
                  </a:cubicBezTo>
                  <a:lnTo>
                    <a:pt x="644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DD6FF3-C01D-34D8-8C2A-2CCFBCC1F9E5}"/>
              </a:ext>
            </a:extLst>
          </p:cNvPr>
          <p:cNvSpPr txBox="1"/>
          <p:nvPr/>
        </p:nvSpPr>
        <p:spPr>
          <a:xfrm>
            <a:off x="506585" y="1709282"/>
            <a:ext cx="4572000" cy="386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US" sz="14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Desain </a:t>
            </a:r>
            <a:r>
              <a:rPr lang="en-US" sz="14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Jaringan</a:t>
            </a:r>
            <a:endParaRPr lang="en-US" sz="12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95B95-9DF7-2379-E5A4-7C6F06D2610D}"/>
              </a:ext>
            </a:extLst>
          </p:cNvPr>
          <p:cNvSpPr txBox="1"/>
          <p:nvPr/>
        </p:nvSpPr>
        <p:spPr>
          <a:xfrm>
            <a:off x="5492113" y="1078995"/>
            <a:ext cx="4572000" cy="387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US" sz="14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Algoritma</a:t>
            </a:r>
            <a:r>
              <a:rPr lang="en-US" sz="14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Aproksimasi</a:t>
            </a:r>
            <a:endParaRPr lang="en-US" sz="12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6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>
          <a:extLst>
            <a:ext uri="{FF2B5EF4-FFF2-40B4-BE49-F238E27FC236}">
              <a16:creationId xmlns:a16="http://schemas.microsoft.com/office/drawing/2014/main" id="{9BF589CF-62C1-80CB-EECF-EB49A3C02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>
            <a:extLst>
              <a:ext uri="{FF2B5EF4-FFF2-40B4-BE49-F238E27FC236}">
                <a16:creationId xmlns:a16="http://schemas.microsoft.com/office/drawing/2014/main" id="{9C637E6A-49D8-8AC2-A4EB-6F29976001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Penerapan</a:t>
            </a:r>
            <a:r>
              <a:rPr lang="en" dirty="0"/>
              <a:t> code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ABA7A-35AC-C7B7-5AB1-F1E6EB8ED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813" y="1192435"/>
            <a:ext cx="4489257" cy="3790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30CB04-DE20-4D33-0E5F-6934B260A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30" y="1192435"/>
            <a:ext cx="3721867" cy="379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7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>
          <a:extLst>
            <a:ext uri="{FF2B5EF4-FFF2-40B4-BE49-F238E27FC236}">
              <a16:creationId xmlns:a16="http://schemas.microsoft.com/office/drawing/2014/main" id="{BD5B5E10-33A9-551B-E8DF-BF811AF24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>
            <a:extLst>
              <a:ext uri="{FF2B5EF4-FFF2-40B4-BE49-F238E27FC236}">
                <a16:creationId xmlns:a16="http://schemas.microsoft.com/office/drawing/2014/main" id="{D84B1188-41D7-E269-0582-C17ED2D0C8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Penerapan</a:t>
            </a:r>
            <a:r>
              <a:rPr lang="en" dirty="0"/>
              <a:t> code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E24340-B118-1023-AAB5-723E0216F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52" y="2011631"/>
            <a:ext cx="7559695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11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>
          <a:extLst>
            <a:ext uri="{FF2B5EF4-FFF2-40B4-BE49-F238E27FC236}">
              <a16:creationId xmlns:a16="http://schemas.microsoft.com/office/drawing/2014/main" id="{FEDD40B4-94A3-50B0-755F-31E715ED7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2">
            <a:extLst>
              <a:ext uri="{FF2B5EF4-FFF2-40B4-BE49-F238E27FC236}">
                <a16:creationId xmlns:a16="http://schemas.microsoft.com/office/drawing/2014/main" id="{BDD03723-70A1-23F2-69C2-B10F89E3F4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73925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Disjoint Set</a:t>
            </a:r>
          </a:p>
        </p:txBody>
      </p:sp>
    </p:spTree>
    <p:extLst>
      <p:ext uri="{BB962C8B-B14F-4D97-AF65-F5344CB8AC3E}">
        <p14:creationId xmlns:p14="http://schemas.microsoft.com/office/powerpoint/2010/main" val="702667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PENGERTIAN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3259D-EEA8-AE6D-7202-7E86A141D52A}"/>
              </a:ext>
            </a:extLst>
          </p:cNvPr>
          <p:cNvSpPr txBox="1"/>
          <p:nvPr/>
        </p:nvSpPr>
        <p:spPr>
          <a:xfrm>
            <a:off x="380081" y="1104300"/>
            <a:ext cx="833426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didefinisikan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sebagai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struktur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yang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melacak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sekumpulan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elemen yang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dipartisi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menjadi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sejumlah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subset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terpisah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(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tidak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tumpang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tindih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). Disjoint Set merupakan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sebuah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struktur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data yang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memiliki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3 buah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operasi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antara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lain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makeSet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(x),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findSet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(x), dan union(x, y). </a:t>
            </a:r>
          </a:p>
          <a:p>
            <a:r>
              <a:rPr lang="en-US" sz="2400" b="1" dirty="0" err="1">
                <a:solidFill>
                  <a:schemeClr val="tx2"/>
                </a:solidFill>
                <a:latin typeface="Anaheim" panose="020B0604020202020204" charset="0"/>
              </a:rPr>
              <a:t>Operasi</a:t>
            </a:r>
            <a:r>
              <a:rPr lang="en-US" sz="2400" b="1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Anaheim" panose="020B0604020202020204" charset="0"/>
              </a:rPr>
              <a:t>findSet</a:t>
            </a:r>
            <a:r>
              <a:rPr lang="en-US" sz="2400" b="1" dirty="0">
                <a:solidFill>
                  <a:schemeClr val="bg2"/>
                </a:solidFill>
                <a:latin typeface="Anaheim" panose="020B0604020202020204" charset="0"/>
              </a:rPr>
              <a:t>(X) </a:t>
            </a:r>
            <a:r>
              <a:rPr lang="en-US" sz="2400" b="1" dirty="0" err="1">
                <a:solidFill>
                  <a:schemeClr val="bg2"/>
                </a:solidFill>
                <a:latin typeface="Anaheim" panose="020B0604020202020204" charset="0"/>
              </a:rPr>
              <a:t>ialah</a:t>
            </a:r>
            <a:r>
              <a:rPr lang="en-US" sz="2400" b="1" dirty="0">
                <a:solidFill>
                  <a:schemeClr val="bg2"/>
                </a:solidFill>
                <a:latin typeface="Anaheim" panose="020B0604020202020204" charset="0"/>
              </a:rPr>
              <a:t>:</a:t>
            </a:r>
          </a:p>
          <a:p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1.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Asumsikan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suatu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set/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himpunan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itu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akan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dibuat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yang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berisi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sebuah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elemen x.</a:t>
            </a:r>
          </a:p>
          <a:p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2.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Operasi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makeSet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(x)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akan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membuat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sebuah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set baru yang mengandung elemen x</a:t>
            </a:r>
          </a:p>
          <a:p>
            <a:endParaRPr lang="en-US" dirty="0">
              <a:solidFill>
                <a:schemeClr val="bg2"/>
              </a:solidFill>
              <a:latin typeface="Anaheim" panose="020B0604020202020204" charset="0"/>
            </a:endParaRPr>
          </a:p>
          <a:p>
            <a:endParaRPr lang="en-US" dirty="0">
              <a:solidFill>
                <a:schemeClr val="bg2"/>
              </a:solidFill>
              <a:latin typeface="Anaheim" panose="020B0604020202020204" charset="0"/>
            </a:endParaRPr>
          </a:p>
          <a:p>
            <a:endParaRPr lang="en-US" dirty="0">
              <a:solidFill>
                <a:schemeClr val="bg2"/>
              </a:solidFill>
              <a:latin typeface="Anaheim" panose="020B0604020202020204" charset="0"/>
            </a:endParaRPr>
          </a:p>
          <a:p>
            <a:endParaRPr lang="en-US" dirty="0">
              <a:solidFill>
                <a:schemeClr val="bg2"/>
              </a:solidFill>
              <a:latin typeface="Anaheim" panose="020B0604020202020204" charset="0"/>
            </a:endParaRPr>
          </a:p>
          <a:p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3.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Induk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dari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x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menunjuk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kearah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dirinya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sendiri,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karena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itu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menggambarkan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x adalah root/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akar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set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tersebut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. </a:t>
            </a:r>
          </a:p>
          <a:p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4. Jika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kita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membuat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5 elemen yang lain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seperti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: 0, 1, 2, 3, 4,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kita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harus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memanggil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make_set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(0),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make_set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(1),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make_set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(2),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make_set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(3), dan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make_set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(4):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2"/>
              </a:solidFill>
              <a:latin typeface="Anaheim" panose="020B0604020202020204" charset="0"/>
            </a:endParaRPr>
          </a:p>
          <a:p>
            <a:endParaRPr lang="en-US" dirty="0">
              <a:solidFill>
                <a:schemeClr val="bg2"/>
              </a:solidFill>
              <a:latin typeface="Anaheim" panose="020B060402020202020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9E3307-BCEB-E1F0-AA29-E95E42EA4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734" y="2571750"/>
            <a:ext cx="738128" cy="80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493F1ECC-2626-CFC4-8734-BE58437C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734" y="3950037"/>
            <a:ext cx="2128092" cy="65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40"/>
          <p:cNvSpPr/>
          <p:nvPr/>
        </p:nvSpPr>
        <p:spPr>
          <a:xfrm>
            <a:off x="720000" y="1535814"/>
            <a:ext cx="3201000" cy="2071873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0"/>
          <p:cNvSpPr txBox="1">
            <a:spLocks noGrp="1"/>
          </p:cNvSpPr>
          <p:nvPr>
            <p:ph type="subTitle" idx="1"/>
          </p:nvPr>
        </p:nvSpPr>
        <p:spPr>
          <a:xfrm>
            <a:off x="720000" y="1535811"/>
            <a:ext cx="3201000" cy="2071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nn-NO" dirty="0"/>
              <a:t>Operasi ini berguna untuk mengecek di set/himpunan mana elemen tersebut berada.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nn-N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nn-N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nn-NO" dirty="0"/>
              <a:t>Set diatas merupakan root/akar dari set mereka sendiri dan apabila operasi findSet(x) dipanggil akan mereturn hasilnya sendiri. </a:t>
            </a:r>
            <a:endParaRPr lang="en-US" dirty="0"/>
          </a:p>
        </p:txBody>
      </p:sp>
      <p:sp>
        <p:nvSpPr>
          <p:cNvPr id="1512" name="Google Shape;1512;p40"/>
          <p:cNvSpPr txBox="1">
            <a:spLocks noGrp="1"/>
          </p:cNvSpPr>
          <p:nvPr>
            <p:ph type="title"/>
          </p:nvPr>
        </p:nvSpPr>
        <p:spPr>
          <a:xfrm>
            <a:off x="727963" y="1317710"/>
            <a:ext cx="1592536" cy="1730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>
                <a:solidFill>
                  <a:schemeClr val="lt2"/>
                </a:solidFill>
              </a:rPr>
              <a:t>Operasi</a:t>
            </a:r>
            <a:r>
              <a:rPr lang="en-US" sz="900" dirty="0"/>
              <a:t> </a:t>
            </a:r>
            <a:r>
              <a:rPr lang="en-US" sz="900" dirty="0" err="1"/>
              <a:t>findSet</a:t>
            </a:r>
            <a:r>
              <a:rPr lang="en-US" sz="900" dirty="0"/>
              <a:t>(X)</a:t>
            </a:r>
          </a:p>
        </p:txBody>
      </p:sp>
      <p:sp>
        <p:nvSpPr>
          <p:cNvPr id="1513" name="Google Shape;1513;p40"/>
          <p:cNvSpPr/>
          <p:nvPr/>
        </p:nvSpPr>
        <p:spPr>
          <a:xfrm>
            <a:off x="720000" y="1317712"/>
            <a:ext cx="3201000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4AAFF7-3BE9-C365-682C-397528C1C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152" y="2124537"/>
            <a:ext cx="1750695" cy="539750"/>
          </a:xfrm>
          <a:prstGeom prst="rect">
            <a:avLst/>
          </a:prstGeom>
        </p:spPr>
      </p:pic>
      <p:sp>
        <p:nvSpPr>
          <p:cNvPr id="8" name="Google Shape;1508;p40">
            <a:extLst>
              <a:ext uri="{FF2B5EF4-FFF2-40B4-BE49-F238E27FC236}">
                <a16:creationId xmlns:a16="http://schemas.microsoft.com/office/drawing/2014/main" id="{C8AB8DE2-24B1-31D6-58F3-12FEAC09A44E}"/>
              </a:ext>
            </a:extLst>
          </p:cNvPr>
          <p:cNvSpPr/>
          <p:nvPr/>
        </p:nvSpPr>
        <p:spPr>
          <a:xfrm>
            <a:off x="5135928" y="1535812"/>
            <a:ext cx="3201000" cy="2071873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510;p40">
            <a:extLst>
              <a:ext uri="{FF2B5EF4-FFF2-40B4-BE49-F238E27FC236}">
                <a16:creationId xmlns:a16="http://schemas.microsoft.com/office/drawing/2014/main" id="{6467C01F-7DDA-DC5F-A946-E6862B8B2F9E}"/>
              </a:ext>
            </a:extLst>
          </p:cNvPr>
          <p:cNvSpPr txBox="1">
            <a:spLocks/>
          </p:cNvSpPr>
          <p:nvPr/>
        </p:nvSpPr>
        <p:spPr>
          <a:xfrm>
            <a:off x="5135928" y="1535809"/>
            <a:ext cx="3201000" cy="207187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r>
              <a:rPr lang="nn-NO" dirty="0"/>
              <a:t>Operasi union(x, y) yang membutuhkan dua elemen yang saat ini dicontohkan x dan y. Operasi ini membuat set/himpunan baru yang mengandung elemen dari set x maupun set y serta menghapus set individual dari x dan y, dengan syarat x dan y berada di set yang berbeda.</a:t>
            </a:r>
            <a:endParaRPr lang="en-US" dirty="0"/>
          </a:p>
        </p:txBody>
      </p:sp>
      <p:sp>
        <p:nvSpPr>
          <p:cNvPr id="10" name="Google Shape;1512;p40">
            <a:extLst>
              <a:ext uri="{FF2B5EF4-FFF2-40B4-BE49-F238E27FC236}">
                <a16:creationId xmlns:a16="http://schemas.microsoft.com/office/drawing/2014/main" id="{8B75BE1E-C4CA-D107-B8BD-33FDCB3D212C}"/>
              </a:ext>
            </a:extLst>
          </p:cNvPr>
          <p:cNvSpPr txBox="1">
            <a:spLocks/>
          </p:cNvSpPr>
          <p:nvPr/>
        </p:nvSpPr>
        <p:spPr>
          <a:xfrm>
            <a:off x="5143891" y="1317708"/>
            <a:ext cx="1592536" cy="173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-US" sz="900" dirty="0" err="1">
                <a:solidFill>
                  <a:schemeClr val="lt2"/>
                </a:solidFill>
              </a:rPr>
              <a:t>Operasi</a:t>
            </a:r>
            <a:r>
              <a:rPr lang="en-US" sz="900" dirty="0"/>
              <a:t> union (x, y)</a:t>
            </a:r>
          </a:p>
        </p:txBody>
      </p:sp>
      <p:sp>
        <p:nvSpPr>
          <p:cNvPr id="11" name="Google Shape;1513;p40">
            <a:extLst>
              <a:ext uri="{FF2B5EF4-FFF2-40B4-BE49-F238E27FC236}">
                <a16:creationId xmlns:a16="http://schemas.microsoft.com/office/drawing/2014/main" id="{68930AD8-74F5-589B-3317-F380E49319DC}"/>
              </a:ext>
            </a:extLst>
          </p:cNvPr>
          <p:cNvSpPr/>
          <p:nvPr/>
        </p:nvSpPr>
        <p:spPr>
          <a:xfrm>
            <a:off x="5135928" y="1317710"/>
            <a:ext cx="3201000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>
          <a:extLst>
            <a:ext uri="{FF2B5EF4-FFF2-40B4-BE49-F238E27FC236}">
              <a16:creationId xmlns:a16="http://schemas.microsoft.com/office/drawing/2014/main" id="{469899D0-8AC8-C3F8-4536-B1BA4A196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45">
            <a:extLst>
              <a:ext uri="{FF2B5EF4-FFF2-40B4-BE49-F238E27FC236}">
                <a16:creationId xmlns:a16="http://schemas.microsoft.com/office/drawing/2014/main" id="{420C9D65-0C68-A93F-A739-B0EC894C9AC0}"/>
              </a:ext>
            </a:extLst>
          </p:cNvPr>
          <p:cNvSpPr/>
          <p:nvPr/>
        </p:nvSpPr>
        <p:spPr>
          <a:xfrm>
            <a:off x="511962" y="1519644"/>
            <a:ext cx="4970248" cy="3083856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3" name="Google Shape;1923;p45">
            <a:extLst>
              <a:ext uri="{FF2B5EF4-FFF2-40B4-BE49-F238E27FC236}">
                <a16:creationId xmlns:a16="http://schemas.microsoft.com/office/drawing/2014/main" id="{43D2A308-FB76-9A7B-B08F-1691B366EB12}"/>
              </a:ext>
            </a:extLst>
          </p:cNvPr>
          <p:cNvGrpSpPr/>
          <p:nvPr/>
        </p:nvGrpSpPr>
        <p:grpSpPr>
          <a:xfrm>
            <a:off x="5650424" y="1465875"/>
            <a:ext cx="2813400" cy="3137624"/>
            <a:chOff x="5072850" y="1998050"/>
            <a:chExt cx="2813400" cy="2227800"/>
          </a:xfrm>
        </p:grpSpPr>
        <p:sp>
          <p:nvSpPr>
            <p:cNvPr id="1924" name="Google Shape;1924;p45">
              <a:extLst>
                <a:ext uri="{FF2B5EF4-FFF2-40B4-BE49-F238E27FC236}">
                  <a16:creationId xmlns:a16="http://schemas.microsoft.com/office/drawing/2014/main" id="{BBEDA70E-E859-F250-5A30-E2515EBBBBC7}"/>
                </a:ext>
              </a:extLst>
            </p:cNvPr>
            <p:cNvSpPr/>
            <p:nvPr/>
          </p:nvSpPr>
          <p:spPr>
            <a:xfrm>
              <a:off x="5072850" y="2216150"/>
              <a:ext cx="2813400" cy="200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5">
              <a:extLst>
                <a:ext uri="{FF2B5EF4-FFF2-40B4-BE49-F238E27FC236}">
                  <a16:creationId xmlns:a16="http://schemas.microsoft.com/office/drawing/2014/main" id="{8971BF78-6C18-C4C6-B5D1-AE5216D996DC}"/>
                </a:ext>
              </a:extLst>
            </p:cNvPr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6" name="Google Shape;1926;p45">
            <a:extLst>
              <a:ext uri="{FF2B5EF4-FFF2-40B4-BE49-F238E27FC236}">
                <a16:creationId xmlns:a16="http://schemas.microsoft.com/office/drawing/2014/main" id="{9CD0C228-3F7A-6024-B9AA-2995C4B311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solidFill>
                  <a:schemeClr val="lt2"/>
                </a:solidFill>
              </a:rPr>
              <a:t>Optimalisasi Operasi union(x,y)</a:t>
            </a:r>
            <a:endParaRPr lang="en-US" dirty="0"/>
          </a:p>
        </p:txBody>
      </p:sp>
      <p:sp>
        <p:nvSpPr>
          <p:cNvPr id="1927" name="Google Shape;1927;p45">
            <a:extLst>
              <a:ext uri="{FF2B5EF4-FFF2-40B4-BE49-F238E27FC236}">
                <a16:creationId xmlns:a16="http://schemas.microsoft.com/office/drawing/2014/main" id="{6FFD2AE1-2A1E-53FE-07FA-9C210C4B86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1962" y="1519650"/>
            <a:ext cx="4970248" cy="3083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Union by Rank dan Union by Size adalah </a:t>
            </a:r>
            <a:r>
              <a:rPr lang="en-US" dirty="0" err="1"/>
              <a:t>jawaban</a:t>
            </a:r>
            <a:r>
              <a:rPr lang="en-US" dirty="0"/>
              <a:t> untuk </a:t>
            </a:r>
            <a:r>
              <a:rPr lang="en-US" dirty="0" err="1"/>
              <a:t>optimalisasi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masalah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penggambungan</a:t>
            </a:r>
            <a:r>
              <a:rPr lang="en-US" dirty="0"/>
              <a:t>/union </a:t>
            </a:r>
            <a:r>
              <a:rPr lang="en-US" dirty="0" err="1"/>
              <a:t>melalui</a:t>
            </a:r>
            <a:r>
              <a:rPr lang="en-US" dirty="0"/>
              <a:t> rank </a:t>
            </a:r>
            <a:r>
              <a:rPr lang="en-US" dirty="0" err="1"/>
              <a:t>yaitu</a:t>
            </a:r>
            <a:r>
              <a:rPr lang="en-US" dirty="0"/>
              <a:t> Dua set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digabungkan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root/</a:t>
            </a:r>
            <a:r>
              <a:rPr lang="en-US" dirty="0" err="1"/>
              <a:t>akar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set </a:t>
            </a:r>
            <a:r>
              <a:rPr lang="en-US" dirty="0" err="1"/>
              <a:t>menunjuk</a:t>
            </a:r>
            <a:r>
              <a:rPr lang="en-US" dirty="0"/>
              <a:t> ke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set lain. </a:t>
            </a:r>
            <a:r>
              <a:rPr lang="en-US" dirty="0" err="1"/>
              <a:t>Operasi</a:t>
            </a:r>
            <a:r>
              <a:rPr lang="en-US" dirty="0"/>
              <a:t> union rank di </a:t>
            </a:r>
            <a:r>
              <a:rPr lang="en-US" dirty="0" err="1"/>
              <a:t>ilustrasikan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dibawah: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dirty="0"/>
              <a:t>Dari set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optimalisasi</a:t>
            </a:r>
            <a:r>
              <a:rPr lang="en-US" dirty="0"/>
              <a:t> rank. Dari set 0 sampai 4 pada gambar A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rank yang sama </a:t>
            </a:r>
            <a:r>
              <a:rPr lang="en-US" dirty="0" err="1"/>
              <a:t>yaitu</a:t>
            </a:r>
            <a:r>
              <a:rPr lang="en-US" dirty="0"/>
              <a:t> 0.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dirty="0"/>
              <a:t>3 dan 4 di </a:t>
            </a:r>
            <a:r>
              <a:rPr lang="en-US" dirty="0" err="1"/>
              <a:t>gabungkan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optimalisasi</a:t>
            </a:r>
            <a:r>
              <a:rPr lang="en-US" dirty="0"/>
              <a:t> rank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menjadi </a:t>
            </a:r>
            <a:r>
              <a:rPr lang="en-US" dirty="0" err="1"/>
              <a:t>rootnya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4 </a:t>
            </a:r>
            <a:r>
              <a:rPr lang="en-US" dirty="0" err="1"/>
              <a:t>terpilih</a:t>
            </a:r>
            <a:r>
              <a:rPr lang="en-US" dirty="0"/>
              <a:t> menjadi root dan 3 </a:t>
            </a:r>
            <a:r>
              <a:rPr lang="en-US" dirty="0" err="1"/>
              <a:t>menunjuk</a:t>
            </a:r>
            <a:r>
              <a:rPr lang="en-US" dirty="0"/>
              <a:t> ke root </a:t>
            </a:r>
            <a:r>
              <a:rPr lang="en-US" dirty="0" err="1"/>
              <a:t>barunya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4, </a:t>
            </a:r>
            <a:r>
              <a:rPr lang="en-US" dirty="0" err="1"/>
              <a:t>sehingga</a:t>
            </a:r>
            <a:r>
              <a:rPr lang="en-US" dirty="0"/>
              <a:t> sekarang rank </a:t>
            </a:r>
            <a:r>
              <a:rPr lang="en-US" dirty="0" err="1"/>
              <a:t>dari</a:t>
            </a:r>
            <a:r>
              <a:rPr lang="en-US" dirty="0"/>
              <a:t> 4 menjadi 1 </a:t>
            </a:r>
            <a:r>
              <a:rPr lang="en-US" dirty="0" err="1"/>
              <a:t>sedangkan</a:t>
            </a:r>
            <a:r>
              <a:rPr lang="en-US" dirty="0"/>
              <a:t> yang lain </a:t>
            </a:r>
            <a:r>
              <a:rPr lang="en-US" dirty="0" err="1"/>
              <a:t>tetap</a:t>
            </a:r>
            <a:r>
              <a:rPr lang="en-US" dirty="0"/>
              <a:t> 0.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1929" name="Google Shape;1929;p45">
            <a:extLst>
              <a:ext uri="{FF2B5EF4-FFF2-40B4-BE49-F238E27FC236}">
                <a16:creationId xmlns:a16="http://schemas.microsoft.com/office/drawing/2014/main" id="{2BB0E403-C1D0-C1D6-5775-A4FE68524A48}"/>
              </a:ext>
            </a:extLst>
          </p:cNvPr>
          <p:cNvGrpSpPr/>
          <p:nvPr/>
        </p:nvGrpSpPr>
        <p:grpSpPr>
          <a:xfrm>
            <a:off x="5818637" y="1301550"/>
            <a:ext cx="2813400" cy="218100"/>
            <a:chOff x="1290775" y="1427525"/>
            <a:chExt cx="2813400" cy="218100"/>
          </a:xfrm>
        </p:grpSpPr>
        <p:sp>
          <p:nvSpPr>
            <p:cNvPr id="1930" name="Google Shape;1930;p45">
              <a:extLst>
                <a:ext uri="{FF2B5EF4-FFF2-40B4-BE49-F238E27FC236}">
                  <a16:creationId xmlns:a16="http://schemas.microsoft.com/office/drawing/2014/main" id="{206D71AA-6B8A-2BB8-49CA-C73708E2497B}"/>
                </a:ext>
              </a:extLst>
            </p:cNvPr>
            <p:cNvSpPr/>
            <p:nvPr/>
          </p:nvSpPr>
          <p:spPr>
            <a:xfrm>
              <a:off x="1290775" y="1427525"/>
              <a:ext cx="2813400" cy="21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5">
              <a:extLst>
                <a:ext uri="{FF2B5EF4-FFF2-40B4-BE49-F238E27FC236}">
                  <a16:creationId xmlns:a16="http://schemas.microsoft.com/office/drawing/2014/main" id="{EDFBDA91-D2E4-1067-775B-F2123F0BCFBA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5">
              <a:extLst>
                <a:ext uri="{FF2B5EF4-FFF2-40B4-BE49-F238E27FC236}">
                  <a16:creationId xmlns:a16="http://schemas.microsoft.com/office/drawing/2014/main" id="{82C38755-D363-8E3D-1921-155957634EFF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5">
              <a:extLst>
                <a:ext uri="{FF2B5EF4-FFF2-40B4-BE49-F238E27FC236}">
                  <a16:creationId xmlns:a16="http://schemas.microsoft.com/office/drawing/2014/main" id="{39963F91-CC5E-7E35-8E26-F6004497E5A8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4" name="Google Shape;1934;p45">
            <a:extLst>
              <a:ext uri="{FF2B5EF4-FFF2-40B4-BE49-F238E27FC236}">
                <a16:creationId xmlns:a16="http://schemas.microsoft.com/office/drawing/2014/main" id="{345D3883-4149-49AB-BF7D-0E654AFA7BC4}"/>
              </a:ext>
            </a:extLst>
          </p:cNvPr>
          <p:cNvSpPr/>
          <p:nvPr/>
        </p:nvSpPr>
        <p:spPr>
          <a:xfrm>
            <a:off x="511962" y="1301544"/>
            <a:ext cx="4970248" cy="21809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38C48F-04A8-9D10-0DDB-B49A3B622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64" y="1611068"/>
            <a:ext cx="2162263" cy="155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137A9A97-379B-179D-E7FD-6F7CCF4FC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512" y="3297497"/>
            <a:ext cx="2515525" cy="136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72AC98CA-233C-EFBA-4214-EF32A8009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91A000F-4B07-308E-EAD0-70744A76A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8" y="22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E5B0199-2798-C64A-012B-58E84E7A9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8" y="400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79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>
          <a:extLst>
            <a:ext uri="{FF2B5EF4-FFF2-40B4-BE49-F238E27FC236}">
              <a16:creationId xmlns:a16="http://schemas.microsoft.com/office/drawing/2014/main" id="{626AF3BD-8EB9-F7A1-5517-BAA183F0A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45">
            <a:extLst>
              <a:ext uri="{FF2B5EF4-FFF2-40B4-BE49-F238E27FC236}">
                <a16:creationId xmlns:a16="http://schemas.microsoft.com/office/drawing/2014/main" id="{4EDB3B17-397D-94C9-0138-EBE24179919E}"/>
              </a:ext>
            </a:extLst>
          </p:cNvPr>
          <p:cNvSpPr/>
          <p:nvPr/>
        </p:nvSpPr>
        <p:spPr>
          <a:xfrm>
            <a:off x="511962" y="1519644"/>
            <a:ext cx="4970248" cy="3083856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3" name="Google Shape;1923;p45">
            <a:extLst>
              <a:ext uri="{FF2B5EF4-FFF2-40B4-BE49-F238E27FC236}">
                <a16:creationId xmlns:a16="http://schemas.microsoft.com/office/drawing/2014/main" id="{5B2D1E2C-31C1-CAD2-5C4C-F7034FAA6C01}"/>
              </a:ext>
            </a:extLst>
          </p:cNvPr>
          <p:cNvGrpSpPr/>
          <p:nvPr/>
        </p:nvGrpSpPr>
        <p:grpSpPr>
          <a:xfrm>
            <a:off x="5650424" y="1465875"/>
            <a:ext cx="2813400" cy="3137624"/>
            <a:chOff x="5072850" y="1998050"/>
            <a:chExt cx="2813400" cy="2227800"/>
          </a:xfrm>
        </p:grpSpPr>
        <p:sp>
          <p:nvSpPr>
            <p:cNvPr id="1924" name="Google Shape;1924;p45">
              <a:extLst>
                <a:ext uri="{FF2B5EF4-FFF2-40B4-BE49-F238E27FC236}">
                  <a16:creationId xmlns:a16="http://schemas.microsoft.com/office/drawing/2014/main" id="{2D2FB10F-0664-4A3E-2C9E-4E73A3DBD7FA}"/>
                </a:ext>
              </a:extLst>
            </p:cNvPr>
            <p:cNvSpPr/>
            <p:nvPr/>
          </p:nvSpPr>
          <p:spPr>
            <a:xfrm>
              <a:off x="5072850" y="2216150"/>
              <a:ext cx="2813400" cy="200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5">
              <a:extLst>
                <a:ext uri="{FF2B5EF4-FFF2-40B4-BE49-F238E27FC236}">
                  <a16:creationId xmlns:a16="http://schemas.microsoft.com/office/drawing/2014/main" id="{B07612E6-D3F1-8317-5400-35756024747E}"/>
                </a:ext>
              </a:extLst>
            </p:cNvPr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6" name="Google Shape;1926;p45">
            <a:extLst>
              <a:ext uri="{FF2B5EF4-FFF2-40B4-BE49-F238E27FC236}">
                <a16:creationId xmlns:a16="http://schemas.microsoft.com/office/drawing/2014/main" id="{43244476-51CB-E3EE-04E2-F27BA6664D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solidFill>
                  <a:schemeClr val="lt2"/>
                </a:solidFill>
              </a:rPr>
              <a:t>Optimalisasi Operasi union(x,y)</a:t>
            </a:r>
            <a:endParaRPr lang="en-US" dirty="0"/>
          </a:p>
        </p:txBody>
      </p:sp>
      <p:sp>
        <p:nvSpPr>
          <p:cNvPr id="1927" name="Google Shape;1927;p45">
            <a:extLst>
              <a:ext uri="{FF2B5EF4-FFF2-40B4-BE49-F238E27FC236}">
                <a16:creationId xmlns:a16="http://schemas.microsoft.com/office/drawing/2014/main" id="{EB2846CA-DB29-140A-4392-DFAACDEF18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1962" y="1519650"/>
            <a:ext cx="4970248" cy="3083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c) </a:t>
            </a:r>
            <a:r>
              <a:rPr lang="en-US" dirty="0" err="1"/>
              <a:t>Kemudian</a:t>
            </a:r>
            <a:r>
              <a:rPr lang="en-US" dirty="0"/>
              <a:t> elemen 1 dan 2 </a:t>
            </a:r>
            <a:r>
              <a:rPr lang="en-US" dirty="0" err="1"/>
              <a:t>disatukan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diawal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besar </a:t>
            </a:r>
            <a:r>
              <a:rPr lang="en-US" dirty="0" err="1"/>
              <a:t>sebagai</a:t>
            </a:r>
            <a:r>
              <a:rPr lang="en-US" dirty="0"/>
              <a:t> root, </a:t>
            </a:r>
            <a:r>
              <a:rPr lang="en-US" dirty="0" err="1"/>
              <a:t>maka</a:t>
            </a:r>
            <a:r>
              <a:rPr lang="en-US" dirty="0"/>
              <a:t> set 2 menjadi </a:t>
            </a:r>
            <a:r>
              <a:rPr lang="en-US" dirty="0" err="1"/>
              <a:t>rootnya</a:t>
            </a:r>
            <a:r>
              <a:rPr lang="en-US" dirty="0"/>
              <a:t>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sendiri dan 1 </a:t>
            </a:r>
            <a:r>
              <a:rPr lang="en-US" dirty="0" err="1"/>
              <a:t>menunjuk</a:t>
            </a:r>
            <a:r>
              <a:rPr lang="en-US" dirty="0"/>
              <a:t> 2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rootnya</a:t>
            </a:r>
            <a:r>
              <a:rPr lang="en-US" dirty="0"/>
              <a:t>, di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rank </a:t>
            </a:r>
            <a:r>
              <a:rPr lang="en-US" dirty="0" err="1"/>
              <a:t>dari</a:t>
            </a:r>
            <a:r>
              <a:rPr lang="en-US" dirty="0"/>
              <a:t> 2 menjadi 1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halnya</a:t>
            </a:r>
            <a:r>
              <a:rPr lang="en-US" dirty="0"/>
              <a:t> set 4, </a:t>
            </a:r>
            <a:r>
              <a:rPr lang="en-US" dirty="0" err="1"/>
              <a:t>sedangkan</a:t>
            </a:r>
            <a:r>
              <a:rPr lang="en-US" dirty="0"/>
              <a:t> yang lain </a:t>
            </a:r>
            <a:r>
              <a:rPr lang="en-US" dirty="0" err="1"/>
              <a:t>tetap</a:t>
            </a:r>
            <a:r>
              <a:rPr lang="en-US" dirty="0"/>
              <a:t> 0.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d) </a:t>
            </a:r>
            <a:r>
              <a:rPr lang="en-US" dirty="0" err="1"/>
              <a:t>Apenggabungan</a:t>
            </a:r>
            <a:r>
              <a:rPr lang="en-US" dirty="0"/>
              <a:t> set 2 dan 4 </a:t>
            </a:r>
            <a:r>
              <a:rPr lang="en-US" dirty="0" err="1"/>
              <a:t>dimana</a:t>
            </a:r>
            <a:r>
              <a:rPr lang="en-US" dirty="0"/>
              <a:t> kembali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diawal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besar menjadi root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2 </a:t>
            </a:r>
            <a:r>
              <a:rPr lang="en-US" dirty="0" err="1"/>
              <a:t>akan</a:t>
            </a:r>
            <a:r>
              <a:rPr lang="en-US" dirty="0"/>
              <a:t> menjadi subset </a:t>
            </a:r>
            <a:r>
              <a:rPr lang="en-US" dirty="0" err="1"/>
              <a:t>dari</a:t>
            </a:r>
            <a:r>
              <a:rPr lang="en-US" dirty="0"/>
              <a:t> 4, </a:t>
            </a:r>
            <a:r>
              <a:rPr lang="en-US" dirty="0" err="1"/>
              <a:t>tetapi</a:t>
            </a:r>
            <a:r>
              <a:rPr lang="en-US" dirty="0"/>
              <a:t> disini 2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4 </a:t>
            </a:r>
            <a:r>
              <a:rPr lang="en-US" dirty="0" err="1"/>
              <a:t>langsung</a:t>
            </a:r>
            <a:r>
              <a:rPr lang="en-US" dirty="0"/>
              <a:t> bukan ke set 3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awalnya</a:t>
            </a:r>
            <a:r>
              <a:rPr lang="en-US" dirty="0"/>
              <a:t> 2 adalah </a:t>
            </a:r>
            <a:r>
              <a:rPr lang="en-US" dirty="0" err="1"/>
              <a:t>sebuah</a:t>
            </a:r>
            <a:r>
              <a:rPr lang="en-US" dirty="0"/>
              <a:t> root dan rank 2 juga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3. Set 4 menjadi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di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e) Dan yang terakhir adalah </a:t>
            </a:r>
            <a:r>
              <a:rPr lang="en-US" dirty="0" err="1"/>
              <a:t>bergabungnya</a:t>
            </a:r>
            <a:r>
              <a:rPr lang="en-US" dirty="0"/>
              <a:t> set 0 ke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0 adalah </a:t>
            </a:r>
            <a:r>
              <a:rPr lang="en-US" dirty="0" err="1"/>
              <a:t>sebuah</a:t>
            </a:r>
            <a:r>
              <a:rPr lang="en-US" dirty="0"/>
              <a:t> root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sendiri,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ke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lang="en-US" dirty="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1929" name="Google Shape;1929;p45">
            <a:extLst>
              <a:ext uri="{FF2B5EF4-FFF2-40B4-BE49-F238E27FC236}">
                <a16:creationId xmlns:a16="http://schemas.microsoft.com/office/drawing/2014/main" id="{219CF2E7-768E-85AF-DA4E-98950D4C3623}"/>
              </a:ext>
            </a:extLst>
          </p:cNvPr>
          <p:cNvGrpSpPr/>
          <p:nvPr/>
        </p:nvGrpSpPr>
        <p:grpSpPr>
          <a:xfrm>
            <a:off x="5818637" y="1301550"/>
            <a:ext cx="2813400" cy="218100"/>
            <a:chOff x="1290775" y="1427525"/>
            <a:chExt cx="2813400" cy="218100"/>
          </a:xfrm>
        </p:grpSpPr>
        <p:sp>
          <p:nvSpPr>
            <p:cNvPr id="1930" name="Google Shape;1930;p45">
              <a:extLst>
                <a:ext uri="{FF2B5EF4-FFF2-40B4-BE49-F238E27FC236}">
                  <a16:creationId xmlns:a16="http://schemas.microsoft.com/office/drawing/2014/main" id="{1975C867-4DF4-6116-C639-5120ADEC3814}"/>
                </a:ext>
              </a:extLst>
            </p:cNvPr>
            <p:cNvSpPr/>
            <p:nvPr/>
          </p:nvSpPr>
          <p:spPr>
            <a:xfrm>
              <a:off x="1290775" y="1427525"/>
              <a:ext cx="2813400" cy="21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5">
              <a:extLst>
                <a:ext uri="{FF2B5EF4-FFF2-40B4-BE49-F238E27FC236}">
                  <a16:creationId xmlns:a16="http://schemas.microsoft.com/office/drawing/2014/main" id="{0E6D4558-8F73-7F3E-B7C0-568C7A1C0EEB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5">
              <a:extLst>
                <a:ext uri="{FF2B5EF4-FFF2-40B4-BE49-F238E27FC236}">
                  <a16:creationId xmlns:a16="http://schemas.microsoft.com/office/drawing/2014/main" id="{6BDB223D-7A5B-6661-E2A1-A2A805073A0C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5">
              <a:extLst>
                <a:ext uri="{FF2B5EF4-FFF2-40B4-BE49-F238E27FC236}">
                  <a16:creationId xmlns:a16="http://schemas.microsoft.com/office/drawing/2014/main" id="{43D85614-5429-08F0-899E-8F34D0A29F15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4" name="Google Shape;1934;p45">
            <a:extLst>
              <a:ext uri="{FF2B5EF4-FFF2-40B4-BE49-F238E27FC236}">
                <a16:creationId xmlns:a16="http://schemas.microsoft.com/office/drawing/2014/main" id="{D646E7BD-17D3-CE99-F586-0CFC4B72AD90}"/>
              </a:ext>
            </a:extLst>
          </p:cNvPr>
          <p:cNvSpPr/>
          <p:nvPr/>
        </p:nvSpPr>
        <p:spPr>
          <a:xfrm>
            <a:off x="511962" y="1301544"/>
            <a:ext cx="4970248" cy="21809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94F327-346A-55F7-C481-EE899A3FF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64" y="1611068"/>
            <a:ext cx="2162263" cy="155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42FB940F-6A1F-0674-DA65-FAB54A39E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512" y="3297497"/>
            <a:ext cx="2515525" cy="136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726EE580-B215-9FCC-04BF-9884294F3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1EF4B17-F595-C22E-BDA5-696B27E8A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8" y="22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C9FCAB-B24A-12FE-071C-5B679F4EE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8" y="400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9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5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Our</a:t>
            </a:r>
            <a:r>
              <a:rPr lang="en" dirty="0"/>
              <a:t> team</a:t>
            </a:r>
            <a:endParaRPr dirty="0"/>
          </a:p>
        </p:txBody>
      </p:sp>
      <p:sp>
        <p:nvSpPr>
          <p:cNvPr id="2536" name="Google Shape;2536;p55"/>
          <p:cNvSpPr/>
          <p:nvPr/>
        </p:nvSpPr>
        <p:spPr>
          <a:xfrm>
            <a:off x="782198" y="1497935"/>
            <a:ext cx="2295000" cy="6813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55"/>
          <p:cNvSpPr txBox="1"/>
          <p:nvPr/>
        </p:nvSpPr>
        <p:spPr>
          <a:xfrm>
            <a:off x="782198" y="1716035"/>
            <a:ext cx="2295000" cy="4632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50" dirty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Angelita </a:t>
            </a:r>
            <a:r>
              <a:rPr lang="en-US" sz="1050" dirty="0" err="1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Rahmatun</a:t>
            </a:r>
            <a:r>
              <a:rPr lang="en-US" sz="1050" dirty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 Annisa (G1A024067)</a:t>
            </a:r>
            <a:endParaRPr sz="1050" dirty="0">
              <a:solidFill>
                <a:srgbClr val="F673A9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grpSp>
        <p:nvGrpSpPr>
          <p:cNvPr id="2539" name="Google Shape;2539;p55"/>
          <p:cNvGrpSpPr/>
          <p:nvPr/>
        </p:nvGrpSpPr>
        <p:grpSpPr>
          <a:xfrm>
            <a:off x="782198" y="1497935"/>
            <a:ext cx="2295000" cy="218100"/>
            <a:chOff x="1290775" y="1427525"/>
            <a:chExt cx="2295000" cy="218100"/>
          </a:xfrm>
        </p:grpSpPr>
        <p:sp>
          <p:nvSpPr>
            <p:cNvPr id="2540" name="Google Shape;2540;p55"/>
            <p:cNvSpPr/>
            <p:nvPr/>
          </p:nvSpPr>
          <p:spPr>
            <a:xfrm>
              <a:off x="1290775" y="1427525"/>
              <a:ext cx="2295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1" name="Google Shape;2551;p55"/>
          <p:cNvSpPr/>
          <p:nvPr/>
        </p:nvSpPr>
        <p:spPr>
          <a:xfrm>
            <a:off x="3486698" y="1497935"/>
            <a:ext cx="2295000" cy="6813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55"/>
          <p:cNvSpPr txBox="1"/>
          <p:nvPr/>
        </p:nvSpPr>
        <p:spPr>
          <a:xfrm>
            <a:off x="3486698" y="1716035"/>
            <a:ext cx="2295000" cy="4632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50" dirty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Aulia Afdhal Hafidzah (G1A024029)</a:t>
            </a:r>
          </a:p>
        </p:txBody>
      </p:sp>
      <p:grpSp>
        <p:nvGrpSpPr>
          <p:cNvPr id="2554" name="Google Shape;2554;p55"/>
          <p:cNvGrpSpPr/>
          <p:nvPr/>
        </p:nvGrpSpPr>
        <p:grpSpPr>
          <a:xfrm>
            <a:off x="3486698" y="1497935"/>
            <a:ext cx="2295000" cy="218100"/>
            <a:chOff x="1290775" y="1427525"/>
            <a:chExt cx="2295000" cy="218100"/>
          </a:xfrm>
        </p:grpSpPr>
        <p:sp>
          <p:nvSpPr>
            <p:cNvPr id="2555" name="Google Shape;2555;p55"/>
            <p:cNvSpPr/>
            <p:nvPr/>
          </p:nvSpPr>
          <p:spPr>
            <a:xfrm>
              <a:off x="1290775" y="1427525"/>
              <a:ext cx="2295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6" name="Google Shape;2566;p55"/>
          <p:cNvSpPr/>
          <p:nvPr/>
        </p:nvSpPr>
        <p:spPr>
          <a:xfrm>
            <a:off x="6191198" y="1497935"/>
            <a:ext cx="2295000" cy="6813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55"/>
          <p:cNvSpPr txBox="1"/>
          <p:nvPr/>
        </p:nvSpPr>
        <p:spPr>
          <a:xfrm>
            <a:off x="6191198" y="1716035"/>
            <a:ext cx="2295000" cy="4632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50" dirty="0" err="1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Yudhistira</a:t>
            </a:r>
            <a:r>
              <a:rPr lang="en-US" sz="1050" dirty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 Rizky Ramadhan (G1A024079)</a:t>
            </a:r>
            <a:endParaRPr sz="1050" dirty="0">
              <a:solidFill>
                <a:srgbClr val="F673A9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grpSp>
        <p:nvGrpSpPr>
          <p:cNvPr id="2569" name="Google Shape;2569;p55"/>
          <p:cNvGrpSpPr/>
          <p:nvPr/>
        </p:nvGrpSpPr>
        <p:grpSpPr>
          <a:xfrm>
            <a:off x="6191198" y="1497935"/>
            <a:ext cx="2295000" cy="218100"/>
            <a:chOff x="1290775" y="1427525"/>
            <a:chExt cx="2295000" cy="218100"/>
          </a:xfrm>
        </p:grpSpPr>
        <p:sp>
          <p:nvSpPr>
            <p:cNvPr id="2570" name="Google Shape;2570;p55"/>
            <p:cNvSpPr/>
            <p:nvPr/>
          </p:nvSpPr>
          <p:spPr>
            <a:xfrm>
              <a:off x="1290775" y="1427525"/>
              <a:ext cx="2295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536;p55">
            <a:extLst>
              <a:ext uri="{FF2B5EF4-FFF2-40B4-BE49-F238E27FC236}">
                <a16:creationId xmlns:a16="http://schemas.microsoft.com/office/drawing/2014/main" id="{595F0B05-5A16-7A28-077C-CE183D4A9FD2}"/>
              </a:ext>
            </a:extLst>
          </p:cNvPr>
          <p:cNvSpPr/>
          <p:nvPr/>
        </p:nvSpPr>
        <p:spPr>
          <a:xfrm>
            <a:off x="782198" y="3209366"/>
            <a:ext cx="2295000" cy="6813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537;p55">
            <a:extLst>
              <a:ext uri="{FF2B5EF4-FFF2-40B4-BE49-F238E27FC236}">
                <a16:creationId xmlns:a16="http://schemas.microsoft.com/office/drawing/2014/main" id="{7A5A8053-CD93-56DD-A430-A6D32F7825F4}"/>
              </a:ext>
            </a:extLst>
          </p:cNvPr>
          <p:cNvSpPr txBox="1"/>
          <p:nvPr/>
        </p:nvSpPr>
        <p:spPr>
          <a:xfrm>
            <a:off x="782198" y="3427466"/>
            <a:ext cx="2295000" cy="4632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50" dirty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Alfi </a:t>
            </a:r>
            <a:r>
              <a:rPr lang="en-US" sz="1050" dirty="0" err="1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Wiradinata</a:t>
            </a:r>
            <a:r>
              <a:rPr lang="en-US" sz="1050" dirty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 (G1A024101)</a:t>
            </a:r>
            <a:endParaRPr sz="1050" dirty="0">
              <a:solidFill>
                <a:srgbClr val="F673A9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grpSp>
        <p:nvGrpSpPr>
          <p:cNvPr id="4" name="Google Shape;2539;p55">
            <a:extLst>
              <a:ext uri="{FF2B5EF4-FFF2-40B4-BE49-F238E27FC236}">
                <a16:creationId xmlns:a16="http://schemas.microsoft.com/office/drawing/2014/main" id="{205AF6A1-58DB-02EF-9277-A1645CA35C7E}"/>
              </a:ext>
            </a:extLst>
          </p:cNvPr>
          <p:cNvGrpSpPr/>
          <p:nvPr/>
        </p:nvGrpSpPr>
        <p:grpSpPr>
          <a:xfrm>
            <a:off x="782198" y="3209366"/>
            <a:ext cx="2295000" cy="218100"/>
            <a:chOff x="1290775" y="1427525"/>
            <a:chExt cx="2295000" cy="218100"/>
          </a:xfrm>
        </p:grpSpPr>
        <p:sp>
          <p:nvSpPr>
            <p:cNvPr id="5" name="Google Shape;2540;p55">
              <a:extLst>
                <a:ext uri="{FF2B5EF4-FFF2-40B4-BE49-F238E27FC236}">
                  <a16:creationId xmlns:a16="http://schemas.microsoft.com/office/drawing/2014/main" id="{E9C03CB5-7AAF-AD4D-D668-32B449B7A653}"/>
                </a:ext>
              </a:extLst>
            </p:cNvPr>
            <p:cNvSpPr/>
            <p:nvPr/>
          </p:nvSpPr>
          <p:spPr>
            <a:xfrm>
              <a:off x="1290775" y="1427525"/>
              <a:ext cx="2295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41;p55">
              <a:extLst>
                <a:ext uri="{FF2B5EF4-FFF2-40B4-BE49-F238E27FC236}">
                  <a16:creationId xmlns:a16="http://schemas.microsoft.com/office/drawing/2014/main" id="{9EA4702D-9C7D-DBD5-43A6-4B957EEDD8DE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42;p55">
              <a:extLst>
                <a:ext uri="{FF2B5EF4-FFF2-40B4-BE49-F238E27FC236}">
                  <a16:creationId xmlns:a16="http://schemas.microsoft.com/office/drawing/2014/main" id="{B88B049A-DD8A-05AF-9FA5-F2FF6E054468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43;p55">
              <a:extLst>
                <a:ext uri="{FF2B5EF4-FFF2-40B4-BE49-F238E27FC236}">
                  <a16:creationId xmlns:a16="http://schemas.microsoft.com/office/drawing/2014/main" id="{62298CDF-B57E-53FE-0F93-0ED3FFBA5CFF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2551;p55">
            <a:extLst>
              <a:ext uri="{FF2B5EF4-FFF2-40B4-BE49-F238E27FC236}">
                <a16:creationId xmlns:a16="http://schemas.microsoft.com/office/drawing/2014/main" id="{22481C9F-2D23-8B2D-BFD1-8F3A9D626444}"/>
              </a:ext>
            </a:extLst>
          </p:cNvPr>
          <p:cNvSpPr/>
          <p:nvPr/>
        </p:nvSpPr>
        <p:spPr>
          <a:xfrm>
            <a:off x="3486698" y="3209366"/>
            <a:ext cx="2295000" cy="6813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552;p55">
            <a:extLst>
              <a:ext uri="{FF2B5EF4-FFF2-40B4-BE49-F238E27FC236}">
                <a16:creationId xmlns:a16="http://schemas.microsoft.com/office/drawing/2014/main" id="{A62DF5C2-C589-1EF7-F5B5-9C72A7B5CDD4}"/>
              </a:ext>
            </a:extLst>
          </p:cNvPr>
          <p:cNvSpPr txBox="1"/>
          <p:nvPr/>
        </p:nvSpPr>
        <p:spPr>
          <a:xfrm>
            <a:off x="3486698" y="3427466"/>
            <a:ext cx="2295000" cy="4632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50" dirty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M. </a:t>
            </a:r>
            <a:r>
              <a:rPr lang="en-US" sz="1050" dirty="0" err="1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Arrfiqi</a:t>
            </a:r>
            <a:r>
              <a:rPr lang="en-US" sz="1050" dirty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 Yoga </a:t>
            </a:r>
            <a:r>
              <a:rPr lang="en-US" sz="1050" dirty="0" err="1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Dinanti</a:t>
            </a:r>
            <a:r>
              <a:rPr lang="en-US" sz="1050" dirty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 (G1A024085)</a:t>
            </a:r>
          </a:p>
        </p:txBody>
      </p:sp>
      <p:grpSp>
        <p:nvGrpSpPr>
          <p:cNvPr id="11" name="Google Shape;2554;p55">
            <a:extLst>
              <a:ext uri="{FF2B5EF4-FFF2-40B4-BE49-F238E27FC236}">
                <a16:creationId xmlns:a16="http://schemas.microsoft.com/office/drawing/2014/main" id="{2F535460-4949-6C28-2AB2-0F46DF965A19}"/>
              </a:ext>
            </a:extLst>
          </p:cNvPr>
          <p:cNvGrpSpPr/>
          <p:nvPr/>
        </p:nvGrpSpPr>
        <p:grpSpPr>
          <a:xfrm>
            <a:off x="3486698" y="3209366"/>
            <a:ext cx="2295000" cy="218100"/>
            <a:chOff x="1290775" y="1427525"/>
            <a:chExt cx="2295000" cy="218100"/>
          </a:xfrm>
        </p:grpSpPr>
        <p:sp>
          <p:nvSpPr>
            <p:cNvPr id="12" name="Google Shape;2555;p55">
              <a:extLst>
                <a:ext uri="{FF2B5EF4-FFF2-40B4-BE49-F238E27FC236}">
                  <a16:creationId xmlns:a16="http://schemas.microsoft.com/office/drawing/2014/main" id="{47C6F575-07C4-3042-4714-ADFD8B395F3F}"/>
                </a:ext>
              </a:extLst>
            </p:cNvPr>
            <p:cNvSpPr/>
            <p:nvPr/>
          </p:nvSpPr>
          <p:spPr>
            <a:xfrm>
              <a:off x="1290775" y="1427525"/>
              <a:ext cx="2295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6;p55">
              <a:extLst>
                <a:ext uri="{FF2B5EF4-FFF2-40B4-BE49-F238E27FC236}">
                  <a16:creationId xmlns:a16="http://schemas.microsoft.com/office/drawing/2014/main" id="{7FD61C69-3DE7-B5CD-24D3-19ED62C8DF5D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57;p55">
              <a:extLst>
                <a:ext uri="{FF2B5EF4-FFF2-40B4-BE49-F238E27FC236}">
                  <a16:creationId xmlns:a16="http://schemas.microsoft.com/office/drawing/2014/main" id="{B796C3A1-F8D7-8783-E977-00C13C392BDD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58;p55">
              <a:extLst>
                <a:ext uri="{FF2B5EF4-FFF2-40B4-BE49-F238E27FC236}">
                  <a16:creationId xmlns:a16="http://schemas.microsoft.com/office/drawing/2014/main" id="{6CDB6EAD-DFAD-BC1F-2980-F53DE9802815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2566;p55">
            <a:extLst>
              <a:ext uri="{FF2B5EF4-FFF2-40B4-BE49-F238E27FC236}">
                <a16:creationId xmlns:a16="http://schemas.microsoft.com/office/drawing/2014/main" id="{EAA14343-CAAF-1C40-AFDB-64A9447CF151}"/>
              </a:ext>
            </a:extLst>
          </p:cNvPr>
          <p:cNvSpPr/>
          <p:nvPr/>
        </p:nvSpPr>
        <p:spPr>
          <a:xfrm>
            <a:off x="6191198" y="3209366"/>
            <a:ext cx="2295000" cy="6813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567;p55">
            <a:extLst>
              <a:ext uri="{FF2B5EF4-FFF2-40B4-BE49-F238E27FC236}">
                <a16:creationId xmlns:a16="http://schemas.microsoft.com/office/drawing/2014/main" id="{1B7F471E-BDB1-A991-AC73-EB82E3C2C35F}"/>
              </a:ext>
            </a:extLst>
          </p:cNvPr>
          <p:cNvSpPr txBox="1"/>
          <p:nvPr/>
        </p:nvSpPr>
        <p:spPr>
          <a:xfrm>
            <a:off x="6191198" y="3427466"/>
            <a:ext cx="2295000" cy="4632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50" dirty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Khairi </a:t>
            </a:r>
            <a:r>
              <a:rPr lang="en-US" sz="1050" dirty="0" err="1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Makruf</a:t>
            </a:r>
            <a:r>
              <a:rPr lang="en-US" sz="1050" dirty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lang="en-US" sz="1050" dirty="0" err="1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Fathorikan</a:t>
            </a:r>
            <a:r>
              <a:rPr lang="en-US" sz="1050" dirty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 (G1A024111)</a:t>
            </a:r>
            <a:endParaRPr sz="1050" dirty="0">
              <a:solidFill>
                <a:srgbClr val="F673A9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grpSp>
        <p:nvGrpSpPr>
          <p:cNvPr id="18" name="Google Shape;2569;p55">
            <a:extLst>
              <a:ext uri="{FF2B5EF4-FFF2-40B4-BE49-F238E27FC236}">
                <a16:creationId xmlns:a16="http://schemas.microsoft.com/office/drawing/2014/main" id="{C940DAE4-D9AF-3C35-374A-0629C0E94A1B}"/>
              </a:ext>
            </a:extLst>
          </p:cNvPr>
          <p:cNvGrpSpPr/>
          <p:nvPr/>
        </p:nvGrpSpPr>
        <p:grpSpPr>
          <a:xfrm>
            <a:off x="6191198" y="3209366"/>
            <a:ext cx="2295000" cy="218100"/>
            <a:chOff x="1290775" y="1427525"/>
            <a:chExt cx="2295000" cy="218100"/>
          </a:xfrm>
        </p:grpSpPr>
        <p:sp>
          <p:nvSpPr>
            <p:cNvPr id="19" name="Google Shape;2570;p55">
              <a:extLst>
                <a:ext uri="{FF2B5EF4-FFF2-40B4-BE49-F238E27FC236}">
                  <a16:creationId xmlns:a16="http://schemas.microsoft.com/office/drawing/2014/main" id="{A2F8C62C-3AE8-DD8A-AF7D-B6ED962D17DB}"/>
                </a:ext>
              </a:extLst>
            </p:cNvPr>
            <p:cNvSpPr/>
            <p:nvPr/>
          </p:nvSpPr>
          <p:spPr>
            <a:xfrm>
              <a:off x="1290775" y="1427525"/>
              <a:ext cx="2295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71;p55">
              <a:extLst>
                <a:ext uri="{FF2B5EF4-FFF2-40B4-BE49-F238E27FC236}">
                  <a16:creationId xmlns:a16="http://schemas.microsoft.com/office/drawing/2014/main" id="{BA0D98DF-EA2A-BDE6-1A6A-33B97E9CECBB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72;p55">
              <a:extLst>
                <a:ext uri="{FF2B5EF4-FFF2-40B4-BE49-F238E27FC236}">
                  <a16:creationId xmlns:a16="http://schemas.microsoft.com/office/drawing/2014/main" id="{AD888887-E6DB-4B7E-7B13-259007301FA6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73;p55">
              <a:extLst>
                <a:ext uri="{FF2B5EF4-FFF2-40B4-BE49-F238E27FC236}">
                  <a16:creationId xmlns:a16="http://schemas.microsoft.com/office/drawing/2014/main" id="{6C8B57E2-308A-5D92-719C-0E94910CA716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1"/>
          <p:cNvSpPr/>
          <p:nvPr/>
        </p:nvSpPr>
        <p:spPr>
          <a:xfrm>
            <a:off x="614201" y="1210597"/>
            <a:ext cx="3858645" cy="1874959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7" name="Google Shape;1587;p41"/>
          <p:cNvGrpSpPr/>
          <p:nvPr/>
        </p:nvGrpSpPr>
        <p:grpSpPr>
          <a:xfrm>
            <a:off x="605952" y="950167"/>
            <a:ext cx="3883393" cy="274644"/>
            <a:chOff x="1290775" y="1427525"/>
            <a:chExt cx="2336400" cy="218100"/>
          </a:xfrm>
        </p:grpSpPr>
        <p:sp>
          <p:nvSpPr>
            <p:cNvPr id="1588" name="Google Shape;1588;p41"/>
            <p:cNvSpPr/>
            <p:nvPr/>
          </p:nvSpPr>
          <p:spPr>
            <a:xfrm>
              <a:off x="1290775" y="1427525"/>
              <a:ext cx="23364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1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1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1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5" name="Google Shape;1605;p41"/>
          <p:cNvSpPr txBox="1">
            <a:spLocks noGrp="1"/>
          </p:cNvSpPr>
          <p:nvPr>
            <p:ph type="title" idx="2"/>
          </p:nvPr>
        </p:nvSpPr>
        <p:spPr>
          <a:xfrm>
            <a:off x="597702" y="1210597"/>
            <a:ext cx="3883394" cy="2746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Path Compression</a:t>
            </a:r>
          </a:p>
        </p:txBody>
      </p:sp>
      <p:sp>
        <p:nvSpPr>
          <p:cNvPr id="1606" name="Google Shape;1606;p41"/>
          <p:cNvSpPr txBox="1">
            <a:spLocks noGrp="1"/>
          </p:cNvSpPr>
          <p:nvPr>
            <p:ph type="subTitle" idx="1"/>
          </p:nvPr>
        </p:nvSpPr>
        <p:spPr>
          <a:xfrm>
            <a:off x="597703" y="1485240"/>
            <a:ext cx="3883393" cy="1600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/>
              <a:t>Pada </a:t>
            </a:r>
            <a:r>
              <a:rPr lang="en-US" sz="1200" dirty="0" err="1"/>
              <a:t>operasi</a:t>
            </a:r>
            <a:r>
              <a:rPr lang="en-US" sz="1200" dirty="0"/>
              <a:t> </a:t>
            </a:r>
            <a:r>
              <a:rPr lang="en-US" sz="1200" dirty="0" err="1"/>
              <a:t>findSet</a:t>
            </a:r>
            <a:r>
              <a:rPr lang="en-US" sz="1200" dirty="0"/>
              <a:t>(x) </a:t>
            </a:r>
            <a:r>
              <a:rPr lang="en-US" sz="1200" dirty="0" err="1"/>
              <a:t>terdapat</a:t>
            </a:r>
            <a:r>
              <a:rPr lang="en-US" sz="1200" dirty="0"/>
              <a:t> </a:t>
            </a:r>
            <a:r>
              <a:rPr lang="en-US" sz="1200" dirty="0" err="1"/>
              <a:t>cara</a:t>
            </a:r>
            <a:r>
              <a:rPr lang="en-US" sz="1200" dirty="0"/>
              <a:t> </a:t>
            </a:r>
            <a:r>
              <a:rPr lang="en-US" sz="1200" dirty="0" err="1"/>
              <a:t>optimasi</a:t>
            </a:r>
            <a:r>
              <a:rPr lang="en-US" sz="1200" dirty="0"/>
              <a:t> yang biasa </a:t>
            </a:r>
            <a:r>
              <a:rPr lang="en-US" sz="1200" dirty="0" err="1"/>
              <a:t>dikenal</a:t>
            </a:r>
            <a:r>
              <a:rPr lang="en-US" sz="1200" dirty="0"/>
              <a:t> Path </a:t>
            </a:r>
            <a:r>
              <a:rPr lang="en-US" sz="1200" dirty="0" err="1"/>
              <a:t>Comprssion</a:t>
            </a:r>
            <a:r>
              <a:rPr lang="en-US" sz="1200" dirty="0"/>
              <a:t>. Path Compression merupakan </a:t>
            </a:r>
            <a:r>
              <a:rPr lang="en-US" sz="1200" dirty="0" err="1"/>
              <a:t>metode</a:t>
            </a:r>
            <a:r>
              <a:rPr lang="en-US" sz="1200" dirty="0"/>
              <a:t> </a:t>
            </a:r>
            <a:r>
              <a:rPr lang="en-US" sz="1200" dirty="0" err="1"/>
              <a:t>mempersimple</a:t>
            </a:r>
            <a:r>
              <a:rPr lang="en-US" sz="1200" dirty="0"/>
              <a:t> </a:t>
            </a:r>
            <a:r>
              <a:rPr lang="en-US" sz="1200" dirty="0" err="1"/>
              <a:t>jalur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membuat</a:t>
            </a:r>
            <a:r>
              <a:rPr lang="en-US" sz="1200" dirty="0"/>
              <a:t> node/</a:t>
            </a:r>
            <a:r>
              <a:rPr lang="en-US" sz="1200" dirty="0" err="1"/>
              <a:t>simpul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jalur</a:t>
            </a:r>
            <a:r>
              <a:rPr lang="en-US" sz="1200" dirty="0"/>
              <a:t> </a:t>
            </a:r>
            <a:r>
              <a:rPr lang="en-US" sz="1200" dirty="0" err="1"/>
              <a:t>langsung</a:t>
            </a:r>
            <a:r>
              <a:rPr lang="en-US" sz="1200" dirty="0"/>
              <a:t> </a:t>
            </a:r>
            <a:r>
              <a:rPr lang="en-US" sz="1200" dirty="0" err="1"/>
              <a:t>menunjuk</a:t>
            </a:r>
            <a:r>
              <a:rPr lang="en-US" sz="1200" dirty="0"/>
              <a:t> ke root/</a:t>
            </a:r>
            <a:r>
              <a:rPr lang="en-US" sz="1200" dirty="0" err="1"/>
              <a:t>induknya</a:t>
            </a:r>
            <a:r>
              <a:rPr lang="en-US" sz="1200" dirty="0"/>
              <a:t>,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simple. </a:t>
            </a:r>
            <a:r>
              <a:rPr lang="en-US" sz="1200" dirty="0" err="1"/>
              <a:t>Contoh</a:t>
            </a:r>
            <a:r>
              <a:rPr lang="en-US" sz="1200" dirty="0"/>
              <a:t>: Sebelum </a:t>
            </a:r>
            <a:r>
              <a:rPr lang="en-US" sz="1200" dirty="0" err="1"/>
              <a:t>menggunakan</a:t>
            </a:r>
            <a:r>
              <a:rPr lang="en-US" sz="1200" dirty="0"/>
              <a:t> Path Compression, 0 → 1 → 2 → 3, </a:t>
            </a:r>
            <a:r>
              <a:rPr lang="en-US" sz="1200" dirty="0" err="1"/>
              <a:t>maka</a:t>
            </a:r>
            <a:r>
              <a:rPr lang="en-US" sz="1200" dirty="0"/>
              <a:t> setelah path compression </a:t>
            </a:r>
            <a:r>
              <a:rPr lang="en-US" sz="1200" dirty="0" err="1"/>
              <a:t>findSet</a:t>
            </a:r>
            <a:r>
              <a:rPr lang="en-US" sz="1200" dirty="0"/>
              <a:t>(0), node/</a:t>
            </a:r>
            <a:r>
              <a:rPr lang="en-US" sz="1200" dirty="0" err="1"/>
              <a:t>simpul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langsung</a:t>
            </a:r>
            <a:r>
              <a:rPr lang="en-US" sz="1200" dirty="0"/>
              <a:t> </a:t>
            </a:r>
            <a:r>
              <a:rPr lang="en-US" sz="1200" dirty="0" err="1"/>
              <a:t>menunjuk</a:t>
            </a:r>
            <a:r>
              <a:rPr lang="en-US" sz="1200" dirty="0"/>
              <a:t> ke 3 (root), </a:t>
            </a:r>
            <a:r>
              <a:rPr lang="en-US" sz="1200" dirty="0" err="1"/>
              <a:t>yaitu</a:t>
            </a:r>
            <a:r>
              <a:rPr lang="en-US" sz="1200" dirty="0"/>
              <a:t> 0 → 3, 1 → 3, 2 → 3, 3 → 3.</a:t>
            </a:r>
          </a:p>
        </p:txBody>
      </p:sp>
      <p:sp>
        <p:nvSpPr>
          <p:cNvPr id="13" name="Google Shape;1586;p41">
            <a:extLst>
              <a:ext uri="{FF2B5EF4-FFF2-40B4-BE49-F238E27FC236}">
                <a16:creationId xmlns:a16="http://schemas.microsoft.com/office/drawing/2014/main" id="{D7EF27C7-64DE-E39E-7825-C73908D606DB}"/>
              </a:ext>
            </a:extLst>
          </p:cNvPr>
          <p:cNvSpPr/>
          <p:nvPr/>
        </p:nvSpPr>
        <p:spPr>
          <a:xfrm>
            <a:off x="4696033" y="1196383"/>
            <a:ext cx="3858645" cy="1874959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587;p41">
            <a:extLst>
              <a:ext uri="{FF2B5EF4-FFF2-40B4-BE49-F238E27FC236}">
                <a16:creationId xmlns:a16="http://schemas.microsoft.com/office/drawing/2014/main" id="{9C79DA6E-E4DA-7DAC-5BFF-9490BAC7266D}"/>
              </a:ext>
            </a:extLst>
          </p:cNvPr>
          <p:cNvGrpSpPr/>
          <p:nvPr/>
        </p:nvGrpSpPr>
        <p:grpSpPr>
          <a:xfrm>
            <a:off x="4687784" y="935953"/>
            <a:ext cx="3883393" cy="274644"/>
            <a:chOff x="1290775" y="1427525"/>
            <a:chExt cx="2336400" cy="218100"/>
          </a:xfrm>
        </p:grpSpPr>
        <p:sp>
          <p:nvSpPr>
            <p:cNvPr id="15" name="Google Shape;1588;p41">
              <a:extLst>
                <a:ext uri="{FF2B5EF4-FFF2-40B4-BE49-F238E27FC236}">
                  <a16:creationId xmlns:a16="http://schemas.microsoft.com/office/drawing/2014/main" id="{D54B85E2-FC71-246E-14F3-C0038F97D8D0}"/>
                </a:ext>
              </a:extLst>
            </p:cNvPr>
            <p:cNvSpPr/>
            <p:nvPr/>
          </p:nvSpPr>
          <p:spPr>
            <a:xfrm>
              <a:off x="1290775" y="1427525"/>
              <a:ext cx="23364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89;p41">
              <a:extLst>
                <a:ext uri="{FF2B5EF4-FFF2-40B4-BE49-F238E27FC236}">
                  <a16:creationId xmlns:a16="http://schemas.microsoft.com/office/drawing/2014/main" id="{258144D7-263B-6D7F-BD42-F9DB2F707A59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90;p41">
              <a:extLst>
                <a:ext uri="{FF2B5EF4-FFF2-40B4-BE49-F238E27FC236}">
                  <a16:creationId xmlns:a16="http://schemas.microsoft.com/office/drawing/2014/main" id="{7C765D64-5953-165B-65EF-2FDB52541D16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91;p41">
              <a:extLst>
                <a:ext uri="{FF2B5EF4-FFF2-40B4-BE49-F238E27FC236}">
                  <a16:creationId xmlns:a16="http://schemas.microsoft.com/office/drawing/2014/main" id="{FBDB5A7B-5614-C783-CC0C-6DFDE473B23B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605;p41">
            <a:extLst>
              <a:ext uri="{FF2B5EF4-FFF2-40B4-BE49-F238E27FC236}">
                <a16:creationId xmlns:a16="http://schemas.microsoft.com/office/drawing/2014/main" id="{C5DCF855-4A3B-7147-769F-1E1E27D279CF}"/>
              </a:ext>
            </a:extLst>
          </p:cNvPr>
          <p:cNvSpPr txBox="1">
            <a:spLocks/>
          </p:cNvSpPr>
          <p:nvPr/>
        </p:nvSpPr>
        <p:spPr>
          <a:xfrm>
            <a:off x="4679534" y="1196383"/>
            <a:ext cx="3883394" cy="27464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-US" sz="1400" dirty="0" err="1"/>
              <a:t>Aplikasi</a:t>
            </a:r>
            <a:endParaRPr lang="en-US" sz="1400" dirty="0"/>
          </a:p>
        </p:txBody>
      </p:sp>
      <p:sp>
        <p:nvSpPr>
          <p:cNvPr id="20" name="Google Shape;1606;p41">
            <a:extLst>
              <a:ext uri="{FF2B5EF4-FFF2-40B4-BE49-F238E27FC236}">
                <a16:creationId xmlns:a16="http://schemas.microsoft.com/office/drawing/2014/main" id="{F6BA5E1D-32C8-A186-1BE8-9E5189A4A1E1}"/>
              </a:ext>
            </a:extLst>
          </p:cNvPr>
          <p:cNvSpPr txBox="1">
            <a:spLocks/>
          </p:cNvSpPr>
          <p:nvPr/>
        </p:nvSpPr>
        <p:spPr>
          <a:xfrm>
            <a:off x="4679535" y="1471026"/>
            <a:ext cx="3883393" cy="160031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sz="1200" dirty="0" err="1"/>
              <a:t>Struktur</a:t>
            </a:r>
            <a:r>
              <a:rPr lang="en-US" sz="1200" dirty="0"/>
              <a:t> data Disjoint Set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berbagai</a:t>
            </a:r>
            <a:r>
              <a:rPr lang="en-US" sz="1200" dirty="0"/>
              <a:t> </a:t>
            </a:r>
            <a:r>
              <a:rPr lang="en-US" sz="1200" dirty="0" err="1"/>
              <a:t>algoritma</a:t>
            </a:r>
            <a:r>
              <a:rPr lang="en-US" sz="1200" dirty="0"/>
              <a:t> dan </a:t>
            </a:r>
            <a:r>
              <a:rPr lang="en-US" sz="1200" dirty="0" err="1"/>
              <a:t>permasalahan</a:t>
            </a:r>
            <a:r>
              <a:rPr lang="en-US" sz="1200" dirty="0"/>
              <a:t>, </a:t>
            </a:r>
            <a:r>
              <a:rPr lang="en-US" sz="1200" dirty="0" err="1"/>
              <a:t>antara</a:t>
            </a:r>
            <a:r>
              <a:rPr lang="en-US" sz="1200" dirty="0"/>
              <a:t> lain Untuk </a:t>
            </a:r>
            <a:r>
              <a:rPr lang="en-US" sz="1200" dirty="0" err="1"/>
              <a:t>mendeteksi</a:t>
            </a:r>
            <a:r>
              <a:rPr lang="en-US" sz="1200" dirty="0"/>
              <a:t> </a:t>
            </a:r>
            <a:r>
              <a:rPr lang="en-US" sz="1200" dirty="0" err="1"/>
              <a:t>siklus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graf</a:t>
            </a:r>
            <a:r>
              <a:rPr lang="en-US" sz="1200" dirty="0"/>
              <a:t>. Dalam </a:t>
            </a:r>
            <a:r>
              <a:rPr lang="en-US" sz="1200" dirty="0" err="1"/>
              <a:t>algoritma</a:t>
            </a:r>
            <a:r>
              <a:rPr lang="en-US" sz="1200" dirty="0"/>
              <a:t> Kruskal untuk </a:t>
            </a:r>
            <a:r>
              <a:rPr lang="en-US" sz="1200" dirty="0" err="1"/>
              <a:t>mencari</a:t>
            </a:r>
            <a:r>
              <a:rPr lang="en-US" sz="1200" dirty="0"/>
              <a:t> Minimum Spanning Tree (MST). Untuk </a:t>
            </a:r>
            <a:r>
              <a:rPr lang="en-US" sz="1200" dirty="0" err="1"/>
              <a:t>menyelesaikan</a:t>
            </a:r>
            <a:r>
              <a:rPr lang="en-US" sz="1200" dirty="0"/>
              <a:t> masalah </a:t>
            </a:r>
            <a:r>
              <a:rPr lang="en-US" sz="1200" dirty="0" err="1"/>
              <a:t>konektivitas</a:t>
            </a:r>
            <a:r>
              <a:rPr lang="en-US" sz="1200" dirty="0"/>
              <a:t> </a:t>
            </a:r>
            <a:r>
              <a:rPr lang="en-US" sz="1200" dirty="0" err="1"/>
              <a:t>dinamis</a:t>
            </a:r>
            <a:r>
              <a:rPr lang="en-US" sz="1200" dirty="0"/>
              <a:t>,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mengecek</a:t>
            </a:r>
            <a:r>
              <a:rPr lang="en-US" sz="1200" dirty="0"/>
              <a:t> apakah dua node </a:t>
            </a:r>
            <a:r>
              <a:rPr lang="en-US" sz="1200" dirty="0" err="1"/>
              <a:t>berada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komponen</a:t>
            </a:r>
            <a:r>
              <a:rPr lang="en-US" sz="1200" dirty="0"/>
              <a:t> yang sama.</a:t>
            </a:r>
          </a:p>
        </p:txBody>
      </p:sp>
      <p:sp>
        <p:nvSpPr>
          <p:cNvPr id="23" name="Google Shape;1586;p41">
            <a:extLst>
              <a:ext uri="{FF2B5EF4-FFF2-40B4-BE49-F238E27FC236}">
                <a16:creationId xmlns:a16="http://schemas.microsoft.com/office/drawing/2014/main" id="{F8FF6B52-A4CF-73A2-38E6-977FE8BA2AAC}"/>
              </a:ext>
            </a:extLst>
          </p:cNvPr>
          <p:cNvSpPr/>
          <p:nvPr/>
        </p:nvSpPr>
        <p:spPr>
          <a:xfrm>
            <a:off x="1612663" y="3391822"/>
            <a:ext cx="6243619" cy="1354097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1587;p41">
            <a:extLst>
              <a:ext uri="{FF2B5EF4-FFF2-40B4-BE49-F238E27FC236}">
                <a16:creationId xmlns:a16="http://schemas.microsoft.com/office/drawing/2014/main" id="{CA20686C-336A-EEF5-57F3-FF6D75C55618}"/>
              </a:ext>
            </a:extLst>
          </p:cNvPr>
          <p:cNvGrpSpPr/>
          <p:nvPr/>
        </p:nvGrpSpPr>
        <p:grpSpPr>
          <a:xfrm>
            <a:off x="1604414" y="3131392"/>
            <a:ext cx="6283663" cy="274644"/>
            <a:chOff x="1290775" y="1427525"/>
            <a:chExt cx="2336400" cy="218100"/>
          </a:xfrm>
        </p:grpSpPr>
        <p:sp>
          <p:nvSpPr>
            <p:cNvPr id="25" name="Google Shape;1588;p41">
              <a:extLst>
                <a:ext uri="{FF2B5EF4-FFF2-40B4-BE49-F238E27FC236}">
                  <a16:creationId xmlns:a16="http://schemas.microsoft.com/office/drawing/2014/main" id="{FC4530EA-4224-BD35-B005-BC37AA8BF2D4}"/>
                </a:ext>
              </a:extLst>
            </p:cNvPr>
            <p:cNvSpPr/>
            <p:nvPr/>
          </p:nvSpPr>
          <p:spPr>
            <a:xfrm>
              <a:off x="1290775" y="1427525"/>
              <a:ext cx="23364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89;p41">
              <a:extLst>
                <a:ext uri="{FF2B5EF4-FFF2-40B4-BE49-F238E27FC236}">
                  <a16:creationId xmlns:a16="http://schemas.microsoft.com/office/drawing/2014/main" id="{432CA4C0-4707-2509-37C6-3810006326A4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90;p41">
              <a:extLst>
                <a:ext uri="{FF2B5EF4-FFF2-40B4-BE49-F238E27FC236}">
                  <a16:creationId xmlns:a16="http://schemas.microsoft.com/office/drawing/2014/main" id="{63609C69-4D4F-66E3-0BC0-627D8E72403E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91;p41">
              <a:extLst>
                <a:ext uri="{FF2B5EF4-FFF2-40B4-BE49-F238E27FC236}">
                  <a16:creationId xmlns:a16="http://schemas.microsoft.com/office/drawing/2014/main" id="{08446F30-C20A-D7D2-F6CA-863F7B0DF3EA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1605;p41">
            <a:extLst>
              <a:ext uri="{FF2B5EF4-FFF2-40B4-BE49-F238E27FC236}">
                <a16:creationId xmlns:a16="http://schemas.microsoft.com/office/drawing/2014/main" id="{8DD0C1E2-98CB-F0ED-F448-70AF7382412F}"/>
              </a:ext>
            </a:extLst>
          </p:cNvPr>
          <p:cNvSpPr txBox="1">
            <a:spLocks/>
          </p:cNvSpPr>
          <p:nvPr/>
        </p:nvSpPr>
        <p:spPr>
          <a:xfrm>
            <a:off x="1596163" y="3391822"/>
            <a:ext cx="6283665" cy="27464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-US" sz="1400" dirty="0" err="1"/>
              <a:t>Kompleksitas</a:t>
            </a:r>
            <a:r>
              <a:rPr lang="en-US" sz="1400" dirty="0"/>
              <a:t> Waktu</a:t>
            </a:r>
          </a:p>
        </p:txBody>
      </p:sp>
      <p:sp>
        <p:nvSpPr>
          <p:cNvPr id="30" name="Google Shape;1606;p41">
            <a:extLst>
              <a:ext uri="{FF2B5EF4-FFF2-40B4-BE49-F238E27FC236}">
                <a16:creationId xmlns:a16="http://schemas.microsoft.com/office/drawing/2014/main" id="{D72520E5-65BB-FDE7-299F-A74224A80952}"/>
              </a:ext>
            </a:extLst>
          </p:cNvPr>
          <p:cNvSpPr txBox="1">
            <a:spLocks/>
          </p:cNvSpPr>
          <p:nvPr/>
        </p:nvSpPr>
        <p:spPr>
          <a:xfrm>
            <a:off x="1596165" y="3666466"/>
            <a:ext cx="6283663" cy="107945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sz="1200" dirty="0" err="1"/>
              <a:t>Kompleksitas</a:t>
            </a:r>
            <a:r>
              <a:rPr lang="en-US" sz="1200" dirty="0"/>
              <a:t> waktu </a:t>
            </a:r>
            <a:r>
              <a:rPr lang="en-US" sz="1200" dirty="0" err="1"/>
              <a:t>operasi</a:t>
            </a:r>
            <a:r>
              <a:rPr lang="en-US" sz="1200" dirty="0"/>
              <a:t> </a:t>
            </a:r>
            <a:r>
              <a:rPr lang="en-US" sz="1200" dirty="0" err="1"/>
              <a:t>findSet</a:t>
            </a:r>
            <a:r>
              <a:rPr lang="en-US" sz="1200" dirty="0"/>
              <a:t> dan union adalah O(n)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kasus</a:t>
            </a:r>
            <a:r>
              <a:rPr lang="en-US" sz="1200" dirty="0"/>
              <a:t> </a:t>
            </a:r>
            <a:r>
              <a:rPr lang="en-US" sz="1200" dirty="0" err="1"/>
              <a:t>terburuk</a:t>
            </a:r>
            <a:r>
              <a:rPr lang="en-US" sz="1200" dirty="0"/>
              <a:t> </a:t>
            </a:r>
            <a:r>
              <a:rPr lang="en-US" sz="1200" dirty="0" err="1"/>
              <a:t>jikan</a:t>
            </a:r>
            <a:r>
              <a:rPr lang="en-US" sz="1200" dirty="0"/>
              <a:t> tanoa </a:t>
            </a:r>
            <a:r>
              <a:rPr lang="en-US" sz="1200" dirty="0" err="1"/>
              <a:t>optimasi</a:t>
            </a:r>
            <a:r>
              <a:rPr lang="en-US" sz="1200" dirty="0"/>
              <a:t>. Namun,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Union by Rank dan Path Compression, </a:t>
            </a:r>
            <a:r>
              <a:rPr lang="en-US" sz="1200" dirty="0" err="1"/>
              <a:t>ketiga</a:t>
            </a:r>
            <a:r>
              <a:rPr lang="en-US" sz="1200" dirty="0"/>
              <a:t> </a:t>
            </a:r>
            <a:r>
              <a:rPr lang="en-US" sz="1200" dirty="0" err="1"/>
              <a:t>operasi</a:t>
            </a:r>
            <a:r>
              <a:rPr lang="en-US" sz="1200" dirty="0"/>
              <a:t> </a:t>
            </a:r>
            <a:r>
              <a:rPr lang="en-US" sz="1200" dirty="0" err="1"/>
              <a:t>utama</a:t>
            </a:r>
            <a:r>
              <a:rPr lang="en-US" sz="1200" dirty="0"/>
              <a:t> (</a:t>
            </a:r>
            <a:r>
              <a:rPr lang="en-US" sz="1200" dirty="0" err="1"/>
              <a:t>makeSet</a:t>
            </a:r>
            <a:r>
              <a:rPr lang="en-US" sz="1200" dirty="0"/>
              <a:t>, </a:t>
            </a:r>
            <a:r>
              <a:rPr lang="en-US" sz="1200" dirty="0" err="1"/>
              <a:t>findSet</a:t>
            </a:r>
            <a:r>
              <a:rPr lang="en-US" sz="1200" dirty="0"/>
              <a:t>, union)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dieksekusi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waktu yang </a:t>
            </a:r>
            <a:r>
              <a:rPr lang="en-US" sz="1200" dirty="0" err="1"/>
              <a:t>hampir</a:t>
            </a:r>
            <a:r>
              <a:rPr lang="en-US" sz="1200" dirty="0"/>
              <a:t> </a:t>
            </a:r>
            <a:r>
              <a:rPr lang="en-US" sz="1200" dirty="0" err="1"/>
              <a:t>konstan</a:t>
            </a:r>
            <a:r>
              <a:rPr lang="en-US" sz="1200" dirty="0"/>
              <a:t>, </a:t>
            </a:r>
            <a:r>
              <a:rPr lang="en-US" sz="1200" dirty="0" err="1"/>
              <a:t>yaitu</a:t>
            </a:r>
            <a:r>
              <a:rPr lang="en-US" sz="1200" dirty="0"/>
              <a:t> O(</a:t>
            </a:r>
            <a:r>
              <a:rPr lang="el-GR" sz="1200" dirty="0"/>
              <a:t>α(</a:t>
            </a:r>
            <a:r>
              <a:rPr lang="en-US" sz="1200" dirty="0"/>
              <a:t>n)) di mana </a:t>
            </a:r>
            <a:r>
              <a:rPr lang="el-GR" sz="1200" dirty="0"/>
              <a:t>α </a:t>
            </a:r>
            <a:r>
              <a:rPr lang="en-US" sz="1200" dirty="0"/>
              <a:t>adalah </a:t>
            </a:r>
            <a:r>
              <a:rPr lang="en-US" sz="1200" dirty="0" err="1"/>
              <a:t>fungsi</a:t>
            </a:r>
            <a:r>
              <a:rPr lang="en-US" sz="1200" dirty="0"/>
              <a:t> Ackermann invers, yang </a:t>
            </a:r>
            <a:r>
              <a:rPr lang="en-US" sz="1200" dirty="0" err="1"/>
              <a:t>tumbuh</a:t>
            </a:r>
            <a:r>
              <a:rPr lang="en-US" sz="1200" dirty="0"/>
              <a:t> sangat </a:t>
            </a:r>
            <a:r>
              <a:rPr lang="en-US" sz="1200" dirty="0" err="1"/>
              <a:t>lambat</a:t>
            </a:r>
            <a:r>
              <a:rPr lang="en-US" sz="1200"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>
          <a:extLst>
            <a:ext uri="{FF2B5EF4-FFF2-40B4-BE49-F238E27FC236}">
              <a16:creationId xmlns:a16="http://schemas.microsoft.com/office/drawing/2014/main" id="{E1F181FA-2EC8-5847-9883-9754BA762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>
            <a:extLst>
              <a:ext uri="{FF2B5EF4-FFF2-40B4-BE49-F238E27FC236}">
                <a16:creationId xmlns:a16="http://schemas.microsoft.com/office/drawing/2014/main" id="{9D92AA4B-AABD-57A6-F578-0208670014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Penerapan</a:t>
            </a:r>
            <a:r>
              <a:rPr lang="en" dirty="0"/>
              <a:t> code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01346-85FC-1276-BB0D-7FFAD5C2E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91" y="1288972"/>
            <a:ext cx="3371607" cy="3777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781267-87FA-8CDF-F358-00367B4FB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563" y="1288971"/>
            <a:ext cx="4680146" cy="37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02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>
          <a:extLst>
            <a:ext uri="{FF2B5EF4-FFF2-40B4-BE49-F238E27FC236}">
              <a16:creationId xmlns:a16="http://schemas.microsoft.com/office/drawing/2014/main" id="{1FCE5BA2-F2F1-EA0B-964A-E838FB14D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>
            <a:extLst>
              <a:ext uri="{FF2B5EF4-FFF2-40B4-BE49-F238E27FC236}">
                <a16:creationId xmlns:a16="http://schemas.microsoft.com/office/drawing/2014/main" id="{E6CF8985-FEEF-E632-05FB-E52DE6991F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Penerapan</a:t>
            </a:r>
            <a:r>
              <a:rPr lang="en" dirty="0"/>
              <a:t> code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A52CEA-0E37-7BC0-5110-04418F8D8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26" y="1607736"/>
            <a:ext cx="8169348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8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35"/>
          <p:cNvSpPr txBox="1">
            <a:spLocks noGrp="1"/>
          </p:cNvSpPr>
          <p:nvPr>
            <p:ph type="title" idx="2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DYNAMIC PROGRAMMING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6"/>
          <p:cNvGrpSpPr/>
          <p:nvPr/>
        </p:nvGrpSpPr>
        <p:grpSpPr>
          <a:xfrm>
            <a:off x="220337" y="142530"/>
            <a:ext cx="8681292" cy="4752036"/>
            <a:chOff x="1708175" y="1932750"/>
            <a:chExt cx="5727600" cy="1901700"/>
          </a:xfrm>
        </p:grpSpPr>
        <p:sp>
          <p:nvSpPr>
            <p:cNvPr id="1339" name="Google Shape;1339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231354" y="834770"/>
            <a:ext cx="8670275" cy="3702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2"/>
                </a:solidFill>
              </a:rPr>
              <a:t>Pengertian</a:t>
            </a:r>
            <a:endParaRPr sz="3200" dirty="0">
              <a:solidFill>
                <a:schemeClr val="bg2"/>
              </a:solidFill>
            </a:endParaRPr>
          </a:p>
        </p:txBody>
      </p:sp>
      <p:sp>
        <p:nvSpPr>
          <p:cNvPr id="1345" name="Google Shape;1345;p36"/>
          <p:cNvSpPr txBox="1">
            <a:spLocks noGrp="1"/>
          </p:cNvSpPr>
          <p:nvPr>
            <p:ph type="subTitle" idx="1"/>
          </p:nvPr>
        </p:nvSpPr>
        <p:spPr>
          <a:xfrm>
            <a:off x="231354" y="1322024"/>
            <a:ext cx="8692309" cy="3448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Dynamic Programming adalah 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masalah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Metode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memecah</a:t>
            </a:r>
            <a:r>
              <a:rPr lang="en-US" dirty="0"/>
              <a:t> masalah yang </a:t>
            </a:r>
            <a:r>
              <a:rPr lang="en-US" dirty="0" err="1"/>
              <a:t>rumit</a:t>
            </a:r>
            <a:r>
              <a:rPr lang="en-US" dirty="0"/>
              <a:t> menjadi bagian-bagian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dan mudah </a:t>
            </a:r>
            <a:r>
              <a:rPr lang="en-US" dirty="0" err="1"/>
              <a:t>dikelola</a:t>
            </a:r>
            <a:r>
              <a:rPr lang="en-US" dirty="0"/>
              <a:t>, menyimpan </a:t>
            </a:r>
            <a:r>
              <a:rPr lang="en-US" dirty="0" err="1"/>
              <a:t>solusinya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mengoptimalkan</a:t>
            </a:r>
            <a:r>
              <a:rPr lang="en-US" dirty="0"/>
              <a:t> solusi </a:t>
            </a:r>
            <a:r>
              <a:rPr lang="en-US" dirty="0" err="1"/>
              <a:t>tersebut</a:t>
            </a:r>
            <a:r>
              <a:rPr lang="en-US" dirty="0"/>
              <a:t> untuk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secara </a:t>
            </a:r>
            <a:r>
              <a:rPr lang="en-US" dirty="0" err="1"/>
              <a:t>keseluruhan</a:t>
            </a:r>
            <a:r>
              <a:rPr lang="en-US" dirty="0"/>
              <a:t>. , </a:t>
            </a:r>
            <a:r>
              <a:rPr lang="en-US" dirty="0" err="1"/>
              <a:t>algoritme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rekursi</a:t>
            </a:r>
            <a:r>
              <a:rPr lang="en-US" dirty="0"/>
              <a:t>, yang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bawah ke </a:t>
            </a:r>
            <a:r>
              <a:rPr lang="en-US" dirty="0" err="1"/>
              <a:t>atas</a:t>
            </a:r>
            <a:r>
              <a:rPr lang="en-US" dirty="0"/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Langkah-</a:t>
            </a:r>
            <a:r>
              <a:rPr lang="en-US" dirty="0" err="1"/>
              <a:t>langkah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di bawah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merumuskan</a:t>
            </a:r>
            <a:r>
              <a:rPr lang="en-US" dirty="0"/>
              <a:t> solusi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untuk masalah yang </a:t>
            </a:r>
            <a:r>
              <a:rPr lang="en-US" dirty="0" err="1"/>
              <a:t>diberikan</a:t>
            </a:r>
            <a:r>
              <a:rPr lang="en-US" dirty="0"/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 Langkah 1: </a:t>
            </a:r>
            <a:r>
              <a:rPr lang="en-US" dirty="0" err="1"/>
              <a:t>Memecah</a:t>
            </a:r>
            <a:r>
              <a:rPr lang="en-US" dirty="0"/>
              <a:t> masalah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menjadi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submasalah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 Langkah 2: </a:t>
            </a:r>
            <a:r>
              <a:rPr lang="en-US" dirty="0" err="1"/>
              <a:t>Menghitung</a:t>
            </a:r>
            <a:r>
              <a:rPr lang="en-US" dirty="0"/>
              <a:t> solusi untuk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submasalah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 Langkah 3: Setelah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,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mengingat</a:t>
            </a:r>
            <a:r>
              <a:rPr lang="en-US" dirty="0"/>
              <a:t> solusi untuk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submasalah</a:t>
            </a:r>
            <a:r>
              <a:rPr lang="en-US" dirty="0"/>
              <a:t> (</a:t>
            </a:r>
            <a:r>
              <a:rPr lang="en-US" dirty="0" err="1"/>
              <a:t>Menghafal</a:t>
            </a:r>
            <a:r>
              <a:rPr lang="en-US" dirty="0"/>
              <a:t>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 Langkah 4: </a:t>
            </a:r>
            <a:r>
              <a:rPr lang="en-US" dirty="0" err="1"/>
              <a:t>Gunakan</a:t>
            </a:r>
            <a:r>
              <a:rPr lang="en-US" dirty="0"/>
              <a:t> kembali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submasalah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 Langkah 5: </a:t>
            </a:r>
            <a:r>
              <a:rPr lang="en-US" dirty="0" err="1"/>
              <a:t>Integrasikan</a:t>
            </a:r>
            <a:r>
              <a:rPr lang="en-US" dirty="0"/>
              <a:t> solusi </a:t>
            </a:r>
            <a:r>
              <a:rPr lang="en-US" dirty="0" err="1"/>
              <a:t>submasalah</a:t>
            </a:r>
            <a:r>
              <a:rPr lang="en-US" dirty="0"/>
              <a:t> untuk </a:t>
            </a:r>
            <a:r>
              <a:rPr lang="en-US" dirty="0" err="1"/>
              <a:t>merumuskan</a:t>
            </a:r>
            <a:r>
              <a:rPr lang="en-US" dirty="0"/>
              <a:t> solusi masalah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2710149" y="3506050"/>
            <a:ext cx="5074326" cy="323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Optimal Substructure</a:t>
            </a:r>
          </a:p>
        </p:txBody>
      </p:sp>
      <p:sp>
        <p:nvSpPr>
          <p:cNvPr id="1355" name="Google Shape;1355;p37"/>
          <p:cNvSpPr txBox="1">
            <a:spLocks noGrp="1"/>
          </p:cNvSpPr>
          <p:nvPr>
            <p:ph type="subTitle" idx="4"/>
          </p:nvPr>
        </p:nvSpPr>
        <p:spPr>
          <a:xfrm>
            <a:off x="2710149" y="3910988"/>
            <a:ext cx="5074326" cy="696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di mana solusi optimal untuk masalah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solusi optimal </a:t>
            </a:r>
            <a:r>
              <a:rPr lang="en-US" dirty="0" err="1"/>
              <a:t>submasalah-submasalahnya</a:t>
            </a:r>
            <a:endParaRPr lang="en-US"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Konsep</a:t>
            </a:r>
            <a:r>
              <a:rPr lang="en" dirty="0"/>
              <a:t> dasar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5074326" cy="217975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2710149" y="3287950"/>
            <a:ext cx="5074326" cy="217975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300ED9D-34B3-392B-3E65-6AAE7C401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9525" y="1645625"/>
            <a:ext cx="5074326" cy="403934"/>
          </a:xfrm>
        </p:spPr>
        <p:txBody>
          <a:bodyPr/>
          <a:lstStyle/>
          <a:p>
            <a:r>
              <a:rPr lang="en-US" dirty="0"/>
              <a:t>Overlapping Subproblems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91BFF1B-38FC-622E-CD39-6E4660E4472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359525" y="2108625"/>
            <a:ext cx="5074326" cy="876946"/>
          </a:xfrm>
        </p:spPr>
        <p:txBody>
          <a:bodyPr/>
          <a:lstStyle/>
          <a:p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di mana </a:t>
            </a:r>
            <a:r>
              <a:rPr lang="en-US" dirty="0" err="1"/>
              <a:t>submasalah</a:t>
            </a:r>
            <a:r>
              <a:rPr lang="en-US" dirty="0"/>
              <a:t> yang sama muncul </a:t>
            </a:r>
            <a:r>
              <a:rPr lang="en-US" dirty="0" err="1"/>
              <a:t>berulang</a:t>
            </a:r>
            <a:r>
              <a:rPr lang="en-US" dirty="0"/>
              <a:t> kali </a:t>
            </a:r>
            <a:r>
              <a:rPr lang="en-US" dirty="0" err="1"/>
              <a:t>selama</a:t>
            </a:r>
            <a:r>
              <a:rPr lang="en-US" dirty="0"/>
              <a:t> proses </a:t>
            </a:r>
            <a:r>
              <a:rPr lang="en-US" dirty="0" err="1"/>
              <a:t>penyelesaian</a:t>
            </a:r>
            <a:r>
              <a:rPr lang="en-US" dirty="0"/>
              <a:t>. </a:t>
            </a:r>
            <a:r>
              <a:rPr lang="en-US" dirty="0" err="1"/>
              <a:t>menghitung</a:t>
            </a:r>
            <a:r>
              <a:rPr lang="en-US" dirty="0"/>
              <a:t> ulang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submasalah</a:t>
            </a:r>
            <a:r>
              <a:rPr lang="en-US" dirty="0"/>
              <a:t> yang sama.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" name="Google Shape;1303;p34"/>
          <p:cNvGrpSpPr/>
          <p:nvPr/>
        </p:nvGrpSpPr>
        <p:grpSpPr>
          <a:xfrm>
            <a:off x="4979924" y="1672665"/>
            <a:ext cx="3533606" cy="2678998"/>
            <a:chOff x="3403800" y="1123025"/>
            <a:chExt cx="2336400" cy="1392300"/>
          </a:xfrm>
        </p:grpSpPr>
        <p:sp>
          <p:nvSpPr>
            <p:cNvPr id="1304" name="Google Shape;1304;p34"/>
            <p:cNvSpPr/>
            <p:nvPr/>
          </p:nvSpPr>
          <p:spPr>
            <a:xfrm>
              <a:off x="34038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34038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35182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37016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38851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1" name="Google Shape;1311;p34"/>
          <p:cNvSpPr txBox="1">
            <a:spLocks noGrp="1"/>
          </p:cNvSpPr>
          <p:nvPr>
            <p:ph type="title" idx="3"/>
          </p:nvPr>
        </p:nvSpPr>
        <p:spPr>
          <a:xfrm>
            <a:off x="4979924" y="2323140"/>
            <a:ext cx="3533606" cy="172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Bottom-Up</a:t>
            </a:r>
            <a:endParaRPr dirty="0"/>
          </a:p>
        </p:txBody>
      </p:sp>
      <p:sp>
        <p:nvSpPr>
          <p:cNvPr id="1312" name="Google Shape;1312;p34"/>
          <p:cNvSpPr txBox="1">
            <a:spLocks noGrp="1"/>
          </p:cNvSpPr>
          <p:nvPr>
            <p:ph type="subTitle" idx="5"/>
          </p:nvPr>
        </p:nvSpPr>
        <p:spPr>
          <a:xfrm>
            <a:off x="4979924" y="2615908"/>
            <a:ext cx="3533606" cy="1586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tabulasi</a:t>
            </a:r>
            <a:r>
              <a:rPr lang="en-US" dirty="0"/>
              <a:t> untuk </a:t>
            </a:r>
            <a:r>
              <a:rPr lang="en-US" dirty="0" err="1"/>
              <a:t>mengimplementasikan</a:t>
            </a:r>
            <a:r>
              <a:rPr lang="en-US" dirty="0"/>
              <a:t> solusi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.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masalah yang sama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tanpa </a:t>
            </a:r>
            <a:r>
              <a:rPr lang="en-US" dirty="0" err="1"/>
              <a:t>rekursi</a:t>
            </a:r>
            <a:r>
              <a:rPr lang="en-US" dirty="0"/>
              <a:t>. </a:t>
            </a:r>
            <a:r>
              <a:rPr lang="en-US" dirty="0" err="1"/>
              <a:t>Rekursi</a:t>
            </a:r>
            <a:r>
              <a:rPr lang="en-US" dirty="0"/>
              <a:t> </a:t>
            </a:r>
            <a:r>
              <a:rPr lang="en-US" dirty="0" err="1"/>
              <a:t>digantikan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  <p:sp>
        <p:nvSpPr>
          <p:cNvPr id="1322" name="Google Shape;1322;p34"/>
          <p:cNvSpPr txBox="1">
            <a:spLocks noGrp="1"/>
          </p:cNvSpPr>
          <p:nvPr>
            <p:ph type="title" idx="4"/>
          </p:nvPr>
        </p:nvSpPr>
        <p:spPr>
          <a:xfrm>
            <a:off x="6647701" y="1772897"/>
            <a:ext cx="1928783" cy="5349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2" name="Google Shape;1303;p34">
            <a:extLst>
              <a:ext uri="{FF2B5EF4-FFF2-40B4-BE49-F238E27FC236}">
                <a16:creationId xmlns:a16="http://schemas.microsoft.com/office/drawing/2014/main" id="{0C0B9B85-BD9B-1EFD-5DD2-3502A5BD2D7D}"/>
              </a:ext>
            </a:extLst>
          </p:cNvPr>
          <p:cNvGrpSpPr/>
          <p:nvPr/>
        </p:nvGrpSpPr>
        <p:grpSpPr>
          <a:xfrm>
            <a:off x="720000" y="1678588"/>
            <a:ext cx="3533606" cy="2678998"/>
            <a:chOff x="3403800" y="1123025"/>
            <a:chExt cx="2336400" cy="1392300"/>
          </a:xfrm>
        </p:grpSpPr>
        <p:sp>
          <p:nvSpPr>
            <p:cNvPr id="33" name="Google Shape;1304;p34">
              <a:extLst>
                <a:ext uri="{FF2B5EF4-FFF2-40B4-BE49-F238E27FC236}">
                  <a16:creationId xmlns:a16="http://schemas.microsoft.com/office/drawing/2014/main" id="{3B0640F6-2DD3-B0C1-CBB5-C177B7C36689}"/>
                </a:ext>
              </a:extLst>
            </p:cNvPr>
            <p:cNvSpPr/>
            <p:nvPr/>
          </p:nvSpPr>
          <p:spPr>
            <a:xfrm>
              <a:off x="34038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05;p34">
              <a:extLst>
                <a:ext uri="{FF2B5EF4-FFF2-40B4-BE49-F238E27FC236}">
                  <a16:creationId xmlns:a16="http://schemas.microsoft.com/office/drawing/2014/main" id="{B38B68CC-6DFA-A4B8-BA0A-3451B120D5B6}"/>
                </a:ext>
              </a:extLst>
            </p:cNvPr>
            <p:cNvSpPr/>
            <p:nvPr/>
          </p:nvSpPr>
          <p:spPr>
            <a:xfrm>
              <a:off x="34038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06;p34">
              <a:extLst>
                <a:ext uri="{FF2B5EF4-FFF2-40B4-BE49-F238E27FC236}">
                  <a16:creationId xmlns:a16="http://schemas.microsoft.com/office/drawing/2014/main" id="{FC6E66BA-B3C3-5B33-93DE-4B96E99F52D6}"/>
                </a:ext>
              </a:extLst>
            </p:cNvPr>
            <p:cNvSpPr/>
            <p:nvPr/>
          </p:nvSpPr>
          <p:spPr>
            <a:xfrm>
              <a:off x="35182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07;p34">
              <a:extLst>
                <a:ext uri="{FF2B5EF4-FFF2-40B4-BE49-F238E27FC236}">
                  <a16:creationId xmlns:a16="http://schemas.microsoft.com/office/drawing/2014/main" id="{9048A47E-39D2-960E-FB19-E4CB643D2735}"/>
                </a:ext>
              </a:extLst>
            </p:cNvPr>
            <p:cNvSpPr/>
            <p:nvPr/>
          </p:nvSpPr>
          <p:spPr>
            <a:xfrm>
              <a:off x="37016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08;p34">
              <a:extLst>
                <a:ext uri="{FF2B5EF4-FFF2-40B4-BE49-F238E27FC236}">
                  <a16:creationId xmlns:a16="http://schemas.microsoft.com/office/drawing/2014/main" id="{A8E34413-3ACC-8301-6271-D4AA78E3B4FE}"/>
                </a:ext>
              </a:extLst>
            </p:cNvPr>
            <p:cNvSpPr/>
            <p:nvPr/>
          </p:nvSpPr>
          <p:spPr>
            <a:xfrm>
              <a:off x="38851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1311;p34">
            <a:extLst>
              <a:ext uri="{FF2B5EF4-FFF2-40B4-BE49-F238E27FC236}">
                <a16:creationId xmlns:a16="http://schemas.microsoft.com/office/drawing/2014/main" id="{5133F884-91BD-D663-5593-BAF18F38EF93}"/>
              </a:ext>
            </a:extLst>
          </p:cNvPr>
          <p:cNvSpPr txBox="1">
            <a:spLocks/>
          </p:cNvSpPr>
          <p:nvPr/>
        </p:nvSpPr>
        <p:spPr>
          <a:xfrm>
            <a:off x="720000" y="2329063"/>
            <a:ext cx="3533606" cy="1724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-US" dirty="0"/>
              <a:t>Top-Down</a:t>
            </a:r>
          </a:p>
        </p:txBody>
      </p:sp>
      <p:sp>
        <p:nvSpPr>
          <p:cNvPr id="39" name="Google Shape;1312;p34">
            <a:extLst>
              <a:ext uri="{FF2B5EF4-FFF2-40B4-BE49-F238E27FC236}">
                <a16:creationId xmlns:a16="http://schemas.microsoft.com/office/drawing/2014/main" id="{92DFA770-C5DB-6A8E-B95E-141291D0A9A0}"/>
              </a:ext>
            </a:extLst>
          </p:cNvPr>
          <p:cNvSpPr txBox="1">
            <a:spLocks/>
          </p:cNvSpPr>
          <p:nvPr/>
        </p:nvSpPr>
        <p:spPr>
          <a:xfrm>
            <a:off x="720000" y="2621831"/>
            <a:ext cx="3533606" cy="158645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dirty="0" err="1"/>
              <a:t>Pendekatan</a:t>
            </a:r>
            <a:r>
              <a:rPr lang="en-US" dirty="0"/>
              <a:t> top-down mengikuti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menghafal</a:t>
            </a:r>
            <a:r>
              <a:rPr lang="en-US" dirty="0"/>
              <a:t>.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dua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: </a:t>
            </a:r>
            <a:r>
              <a:rPr lang="en-US" dirty="0" err="1"/>
              <a:t>rekursi</a:t>
            </a:r>
            <a:r>
              <a:rPr lang="en-US" dirty="0"/>
              <a:t> dan caching. '</a:t>
            </a:r>
            <a:r>
              <a:rPr lang="en-US" dirty="0" err="1"/>
              <a:t>Rekursi</a:t>
            </a:r>
            <a:r>
              <a:rPr lang="en-US" dirty="0"/>
              <a:t>' merupakan proses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kali, </a:t>
            </a:r>
            <a:r>
              <a:rPr lang="en-US" dirty="0" err="1"/>
              <a:t>sedangkan</a:t>
            </a:r>
            <a:r>
              <a:rPr lang="en-US" dirty="0"/>
              <a:t> 'caching' merupakan penyimpanan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.</a:t>
            </a:r>
          </a:p>
        </p:txBody>
      </p:sp>
      <p:sp>
        <p:nvSpPr>
          <p:cNvPr id="40" name="Google Shape;1322;p34">
            <a:extLst>
              <a:ext uri="{FF2B5EF4-FFF2-40B4-BE49-F238E27FC236}">
                <a16:creationId xmlns:a16="http://schemas.microsoft.com/office/drawing/2014/main" id="{D3B1DCA3-3008-5509-282F-E68856B7F1E4}"/>
              </a:ext>
            </a:extLst>
          </p:cNvPr>
          <p:cNvSpPr txBox="1">
            <a:spLocks/>
          </p:cNvSpPr>
          <p:nvPr/>
        </p:nvSpPr>
        <p:spPr>
          <a:xfrm>
            <a:off x="2387777" y="1778820"/>
            <a:ext cx="1928783" cy="53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sz="1000" b="0" i="0" u="none" strike="noStrike" cap="none">
                <a:solidFill>
                  <a:schemeClr val="accent6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sz="30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sz="30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sz="30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sz="30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sz="30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sz="30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sz="30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sz="30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" dirty="0"/>
              <a:t>01</a:t>
            </a:r>
          </a:p>
        </p:txBody>
      </p:sp>
      <p:sp>
        <p:nvSpPr>
          <p:cNvPr id="41" name="Google Shape;1356;p37">
            <a:extLst>
              <a:ext uri="{FF2B5EF4-FFF2-40B4-BE49-F238E27FC236}">
                <a16:creationId xmlns:a16="http://schemas.microsoft.com/office/drawing/2014/main" id="{16349BAF-311A-629F-9EF0-2DA066D7B3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06669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2"/>
                </a:solidFill>
              </a:rPr>
              <a:t>Teknik penyelesaian</a:t>
            </a:r>
            <a:endParaRPr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9" name="Google Shape;1939;p46"/>
          <p:cNvGrpSpPr/>
          <p:nvPr/>
        </p:nvGrpSpPr>
        <p:grpSpPr>
          <a:xfrm>
            <a:off x="219966" y="195514"/>
            <a:ext cx="8704068" cy="4762075"/>
            <a:chOff x="1123325" y="1089000"/>
            <a:chExt cx="6897300" cy="2747400"/>
          </a:xfrm>
        </p:grpSpPr>
        <p:sp>
          <p:nvSpPr>
            <p:cNvPr id="1940" name="Google Shape;1940;p46"/>
            <p:cNvSpPr/>
            <p:nvPr/>
          </p:nvSpPr>
          <p:spPr>
            <a:xfrm>
              <a:off x="1123325" y="1089000"/>
              <a:ext cx="6897300" cy="27474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6"/>
            <p:cNvSpPr/>
            <p:nvPr/>
          </p:nvSpPr>
          <p:spPr>
            <a:xfrm>
              <a:off x="1123325" y="1089000"/>
              <a:ext cx="6897299" cy="247158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6"/>
            <p:cNvSpPr/>
            <p:nvPr/>
          </p:nvSpPr>
          <p:spPr>
            <a:xfrm>
              <a:off x="1237750" y="1147925"/>
              <a:ext cx="100200" cy="100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6"/>
            <p:cNvSpPr/>
            <p:nvPr/>
          </p:nvSpPr>
          <p:spPr>
            <a:xfrm>
              <a:off x="1421200" y="1147925"/>
              <a:ext cx="100200" cy="100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6"/>
            <p:cNvSpPr/>
            <p:nvPr/>
          </p:nvSpPr>
          <p:spPr>
            <a:xfrm>
              <a:off x="1604650" y="1147925"/>
              <a:ext cx="100200" cy="100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5" name="Google Shape;1945;p46"/>
          <p:cNvSpPr txBox="1">
            <a:spLocks noGrp="1"/>
          </p:cNvSpPr>
          <p:nvPr>
            <p:ph type="title"/>
          </p:nvPr>
        </p:nvSpPr>
        <p:spPr>
          <a:xfrm>
            <a:off x="953823" y="185911"/>
            <a:ext cx="8704068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bg2"/>
                </a:solidFill>
              </a:rPr>
              <a:t>Pengaplikasian</a:t>
            </a:r>
            <a:r>
              <a:rPr lang="en-US" sz="2000" dirty="0">
                <a:solidFill>
                  <a:schemeClr val="bg2"/>
                </a:solidFill>
              </a:rPr>
              <a:t> Dynamic Programming</a:t>
            </a:r>
            <a:endParaRPr lang="en" sz="2000" dirty="0">
              <a:solidFill>
                <a:schemeClr val="bg2"/>
              </a:solidFill>
            </a:endParaRPr>
          </a:p>
        </p:txBody>
      </p:sp>
      <p:sp>
        <p:nvSpPr>
          <p:cNvPr id="1946" name="Google Shape;1946;p46"/>
          <p:cNvSpPr txBox="1">
            <a:spLocks noGrp="1"/>
          </p:cNvSpPr>
          <p:nvPr>
            <p:ph type="subTitle" idx="1"/>
          </p:nvPr>
        </p:nvSpPr>
        <p:spPr>
          <a:xfrm>
            <a:off x="219966" y="726049"/>
            <a:ext cx="8704067" cy="4333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just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1200" dirty="0"/>
              <a:t>Fibonacci Sequence. Masalah: </a:t>
            </a:r>
            <a:r>
              <a:rPr lang="en-US" sz="1200" dirty="0" err="1"/>
              <a:t>Hitunglah</a:t>
            </a:r>
            <a:r>
              <a:rPr lang="en-US" sz="1200" dirty="0"/>
              <a:t> </a:t>
            </a:r>
            <a:r>
              <a:rPr lang="en-US" sz="1200" dirty="0" err="1"/>
              <a:t>angka</a:t>
            </a:r>
            <a:r>
              <a:rPr lang="en-US" sz="1200" dirty="0"/>
              <a:t> ke-n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deret</a:t>
            </a:r>
            <a:r>
              <a:rPr lang="en-US" sz="1200" dirty="0"/>
              <a:t> Fibonacci. </a:t>
            </a:r>
            <a:r>
              <a:rPr lang="en-US" sz="1200" dirty="0" err="1"/>
              <a:t>Penggunaan</a:t>
            </a:r>
            <a:r>
              <a:rPr lang="en-US" sz="1200" dirty="0"/>
              <a:t> : Menyimpan </a:t>
            </a:r>
            <a:r>
              <a:rPr lang="en-US" sz="1200" dirty="0" err="1"/>
              <a:t>hasil</a:t>
            </a:r>
            <a:r>
              <a:rPr lang="en-US" sz="1200" dirty="0"/>
              <a:t> Fibonacci </a:t>
            </a:r>
            <a:r>
              <a:rPr lang="en-US" sz="1200" dirty="0" err="1"/>
              <a:t>sebelumnya</a:t>
            </a:r>
            <a:r>
              <a:rPr lang="en-US" sz="1200" dirty="0"/>
              <a:t> </a:t>
            </a:r>
            <a:r>
              <a:rPr lang="en-US" sz="1200" dirty="0" err="1"/>
              <a:t>supaya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hitung</a:t>
            </a:r>
            <a:r>
              <a:rPr lang="en-US" sz="1200" dirty="0"/>
              <a:t> ulang (</a:t>
            </a:r>
            <a:r>
              <a:rPr lang="en-US" sz="1200" dirty="0" err="1"/>
              <a:t>mengurangi</a:t>
            </a:r>
            <a:r>
              <a:rPr lang="en-US" sz="1200" dirty="0"/>
              <a:t> waktu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eksponensial</a:t>
            </a:r>
            <a:r>
              <a:rPr lang="en-US" sz="1200" dirty="0"/>
              <a:t> ke linear).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1200" dirty="0"/>
              <a:t>Knapsack Problem (0/1 Knapsack). Masalah: </a:t>
            </a:r>
            <a:r>
              <a:rPr lang="en-US" sz="1200" dirty="0" err="1"/>
              <a:t>Diberikan</a:t>
            </a:r>
            <a:r>
              <a:rPr lang="en-US" sz="1200" dirty="0"/>
              <a:t> barang-barang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dan berat, </a:t>
            </a:r>
            <a:r>
              <a:rPr lang="en-US" sz="1200" dirty="0" err="1"/>
              <a:t>pilihlah</a:t>
            </a:r>
            <a:r>
              <a:rPr lang="en-US" sz="1200" dirty="0"/>
              <a:t> barang </a:t>
            </a:r>
            <a:r>
              <a:rPr lang="en-US" sz="1200" dirty="0" err="1"/>
              <a:t>supaya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maksimal</a:t>
            </a:r>
            <a:r>
              <a:rPr lang="en-US" sz="1200" dirty="0"/>
              <a:t> tanpa </a:t>
            </a:r>
            <a:r>
              <a:rPr lang="en-US" sz="1200" dirty="0" err="1"/>
              <a:t>melebihi</a:t>
            </a:r>
            <a:r>
              <a:rPr lang="en-US" sz="1200" dirty="0"/>
              <a:t> </a:t>
            </a:r>
            <a:r>
              <a:rPr lang="en-US" sz="1200" dirty="0" err="1"/>
              <a:t>kapasitas</a:t>
            </a:r>
            <a:r>
              <a:rPr lang="en-US" sz="1200" dirty="0"/>
              <a:t> </a:t>
            </a:r>
            <a:r>
              <a:rPr lang="en-US" sz="1200" dirty="0" err="1"/>
              <a:t>tas.</a:t>
            </a:r>
            <a:r>
              <a:rPr lang="en-US" sz="1200" dirty="0"/>
              <a:t> </a:t>
            </a:r>
            <a:r>
              <a:rPr lang="en-US" sz="1200" dirty="0" err="1"/>
              <a:t>Penggunaan</a:t>
            </a:r>
            <a:r>
              <a:rPr lang="en-US" sz="1200" dirty="0"/>
              <a:t> DP : </a:t>
            </a:r>
            <a:r>
              <a:rPr lang="en-US" sz="1200" dirty="0" err="1"/>
              <a:t>Simpan</a:t>
            </a:r>
            <a:r>
              <a:rPr lang="en-US" sz="1200" dirty="0"/>
              <a:t> </a:t>
            </a:r>
            <a:r>
              <a:rPr lang="en-US" sz="1200" dirty="0" err="1"/>
              <a:t>hasil</a:t>
            </a:r>
            <a:r>
              <a:rPr lang="en-US" sz="1200" dirty="0"/>
              <a:t> sub-masalah </a:t>
            </a:r>
            <a:r>
              <a:rPr lang="en-US" sz="1200" dirty="0" err="1"/>
              <a:t>kombinasi</a:t>
            </a:r>
            <a:r>
              <a:rPr lang="en-US" sz="1200" dirty="0"/>
              <a:t> barang dan </a:t>
            </a:r>
            <a:r>
              <a:rPr lang="en-US" sz="1200" dirty="0" err="1"/>
              <a:t>kapasitas</a:t>
            </a:r>
            <a:r>
              <a:rPr lang="en-US" sz="1200" dirty="0"/>
              <a:t> untuk </a:t>
            </a:r>
            <a:r>
              <a:rPr lang="en-US" sz="1200" dirty="0" err="1"/>
              <a:t>mencari</a:t>
            </a:r>
            <a:r>
              <a:rPr lang="en-US" sz="1200" dirty="0"/>
              <a:t> Solusi yang optimal. 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1200" dirty="0"/>
              <a:t>Shortest Path (</a:t>
            </a:r>
            <a:r>
              <a:rPr lang="en-US" sz="1200" dirty="0" err="1"/>
              <a:t>contoh</a:t>
            </a:r>
            <a:r>
              <a:rPr lang="en-US" sz="1200" dirty="0"/>
              <a:t>: Floyd-</a:t>
            </a:r>
            <a:r>
              <a:rPr lang="en-US" sz="1200" dirty="0" err="1"/>
              <a:t>Warshall</a:t>
            </a:r>
            <a:r>
              <a:rPr lang="en-US" sz="1200" dirty="0"/>
              <a:t>). Masalah: </a:t>
            </a:r>
            <a:r>
              <a:rPr lang="en-US" sz="1200" dirty="0" err="1"/>
              <a:t>Temukan</a:t>
            </a:r>
            <a:r>
              <a:rPr lang="en-US" sz="1200" dirty="0"/>
              <a:t> </a:t>
            </a:r>
            <a:r>
              <a:rPr lang="en-US" sz="1200" dirty="0" err="1"/>
              <a:t>jarak</a:t>
            </a:r>
            <a:r>
              <a:rPr lang="en-US" sz="1200" dirty="0"/>
              <a:t> </a:t>
            </a:r>
            <a:r>
              <a:rPr lang="en-US" sz="1200" dirty="0" err="1"/>
              <a:t>terpendek</a:t>
            </a:r>
            <a:r>
              <a:rPr lang="en-US" sz="1200" dirty="0"/>
              <a:t> </a:t>
            </a:r>
            <a:r>
              <a:rPr lang="en-US" sz="1200" dirty="0" err="1"/>
              <a:t>antara</a:t>
            </a:r>
            <a:r>
              <a:rPr lang="en-US" sz="1200" dirty="0"/>
              <a:t> semua </a:t>
            </a:r>
            <a:r>
              <a:rPr lang="en-US" sz="1200" dirty="0" err="1"/>
              <a:t>pasangan</a:t>
            </a:r>
            <a:r>
              <a:rPr lang="en-US" sz="1200" dirty="0"/>
              <a:t> </a:t>
            </a:r>
            <a:r>
              <a:rPr lang="en-US" sz="1200" dirty="0" err="1"/>
              <a:t>simpul</a:t>
            </a:r>
            <a:r>
              <a:rPr lang="en-US" sz="1200" dirty="0"/>
              <a:t> di </a:t>
            </a:r>
            <a:r>
              <a:rPr lang="en-US" sz="1200" dirty="0" err="1"/>
              <a:t>graf</a:t>
            </a:r>
            <a:r>
              <a:rPr lang="en-US" sz="1200" dirty="0"/>
              <a:t>. </a:t>
            </a:r>
            <a:r>
              <a:rPr lang="en-US" sz="1200" dirty="0" err="1"/>
              <a:t>Penggunaan</a:t>
            </a:r>
            <a:r>
              <a:rPr lang="en-US" sz="1200" dirty="0"/>
              <a:t> DP </a:t>
            </a:r>
            <a:r>
              <a:rPr lang="en-US" sz="1200" dirty="0" err="1"/>
              <a:t>dalam</a:t>
            </a:r>
            <a:r>
              <a:rPr lang="en-US" sz="1200" dirty="0"/>
              <a:t> masalah </a:t>
            </a:r>
            <a:r>
              <a:rPr lang="en-US" sz="1200" dirty="0" err="1"/>
              <a:t>ini</a:t>
            </a:r>
            <a:r>
              <a:rPr lang="en-US" sz="1200" dirty="0"/>
              <a:t>: </a:t>
            </a:r>
            <a:r>
              <a:rPr lang="en-US" sz="1200" dirty="0" err="1"/>
              <a:t>Simpan</a:t>
            </a:r>
            <a:r>
              <a:rPr lang="en-US" sz="1200" dirty="0"/>
              <a:t> </a:t>
            </a:r>
            <a:r>
              <a:rPr lang="en-US" sz="1200" dirty="0" err="1"/>
              <a:t>jarak</a:t>
            </a:r>
            <a:r>
              <a:rPr lang="en-US" sz="1200" dirty="0"/>
              <a:t> minimum </a:t>
            </a:r>
            <a:r>
              <a:rPr lang="en-US" sz="1200" dirty="0" err="1"/>
              <a:t>antar</a:t>
            </a:r>
            <a:r>
              <a:rPr lang="en-US" sz="1200" dirty="0"/>
              <a:t> </a:t>
            </a:r>
            <a:r>
              <a:rPr lang="en-US" sz="1200" dirty="0" err="1"/>
              <a:t>simpul</a:t>
            </a:r>
            <a:r>
              <a:rPr lang="en-US" sz="1200" dirty="0"/>
              <a:t>, </a:t>
            </a:r>
            <a:r>
              <a:rPr lang="en-US" sz="1200" dirty="0" err="1"/>
              <a:t>lalu</a:t>
            </a:r>
            <a:r>
              <a:rPr lang="en-US" sz="1200" dirty="0"/>
              <a:t> update </a:t>
            </a:r>
            <a:r>
              <a:rPr lang="en-US" sz="1200" dirty="0" err="1"/>
              <a:t>berdasarkan</a:t>
            </a:r>
            <a:r>
              <a:rPr lang="en-US" sz="1200" dirty="0"/>
              <a:t> </a:t>
            </a:r>
            <a:r>
              <a:rPr lang="en-US" sz="1200" dirty="0" err="1"/>
              <a:t>kemungkinan</a:t>
            </a:r>
            <a:r>
              <a:rPr lang="en-US" sz="1200" dirty="0"/>
              <a:t> </a:t>
            </a:r>
            <a:r>
              <a:rPr lang="en-US" sz="1200" dirty="0" err="1"/>
              <a:t>jalur</a:t>
            </a:r>
            <a:r>
              <a:rPr lang="en-US" sz="1200" dirty="0"/>
              <a:t> </a:t>
            </a:r>
            <a:r>
              <a:rPr lang="en-US" sz="1200" dirty="0" err="1"/>
              <a:t>perantara</a:t>
            </a:r>
            <a:r>
              <a:rPr lang="en-US" sz="1200" dirty="0"/>
              <a:t>.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1200" dirty="0"/>
              <a:t>Longest Common Subsequence (LCS). Masalah: </a:t>
            </a:r>
            <a:r>
              <a:rPr lang="en-US" sz="1200" dirty="0" err="1"/>
              <a:t>Carilah</a:t>
            </a:r>
            <a:r>
              <a:rPr lang="en-US" sz="1200" dirty="0"/>
              <a:t> </a:t>
            </a:r>
            <a:r>
              <a:rPr lang="en-US" sz="1200" dirty="0" err="1"/>
              <a:t>panjang</a:t>
            </a:r>
            <a:r>
              <a:rPr lang="en-US" sz="1200" dirty="0"/>
              <a:t> </a:t>
            </a:r>
            <a:r>
              <a:rPr lang="en-US" sz="1200" dirty="0" err="1"/>
              <a:t>subsekuens</a:t>
            </a:r>
            <a:r>
              <a:rPr lang="en-US" sz="1200" dirty="0"/>
              <a:t> yang sama </a:t>
            </a:r>
            <a:r>
              <a:rPr lang="en-US" sz="1200" dirty="0" err="1"/>
              <a:t>dari</a:t>
            </a:r>
            <a:r>
              <a:rPr lang="en-US" sz="1200" dirty="0"/>
              <a:t> dua buah string (</a:t>
            </a:r>
            <a:r>
              <a:rPr lang="en-US" sz="1200" dirty="0" err="1"/>
              <a:t>misalkan</a:t>
            </a:r>
            <a:r>
              <a:rPr lang="en-US" sz="1200" dirty="0"/>
              <a:t> untuk </a:t>
            </a:r>
            <a:r>
              <a:rPr lang="en-US" sz="1200" dirty="0" err="1"/>
              <a:t>perbandingan</a:t>
            </a:r>
            <a:r>
              <a:rPr lang="en-US" sz="1200" dirty="0"/>
              <a:t> teks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bioinformatika</a:t>
            </a:r>
            <a:r>
              <a:rPr lang="en-US" sz="1200" dirty="0"/>
              <a:t>). </a:t>
            </a:r>
            <a:r>
              <a:rPr lang="en-US" sz="1200" dirty="0" err="1"/>
              <a:t>Penggunaan</a:t>
            </a:r>
            <a:r>
              <a:rPr lang="en-US" sz="1200" dirty="0"/>
              <a:t> DP </a:t>
            </a:r>
            <a:r>
              <a:rPr lang="en-US" sz="1200" dirty="0" err="1"/>
              <a:t>dalam</a:t>
            </a:r>
            <a:r>
              <a:rPr lang="en-US" sz="1200" dirty="0"/>
              <a:t> masalah </a:t>
            </a:r>
            <a:r>
              <a:rPr lang="en-US" sz="1200" dirty="0" err="1"/>
              <a:t>ini</a:t>
            </a:r>
            <a:r>
              <a:rPr lang="en-US" sz="1200" dirty="0"/>
              <a:t>: </a:t>
            </a:r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tabel</a:t>
            </a:r>
            <a:r>
              <a:rPr lang="en-US" sz="1200" dirty="0"/>
              <a:t> untuk menyimpan </a:t>
            </a:r>
            <a:r>
              <a:rPr lang="en-US" sz="1200" dirty="0" err="1"/>
              <a:t>hasil</a:t>
            </a:r>
            <a:r>
              <a:rPr lang="en-US" sz="1200" dirty="0"/>
              <a:t> </a:t>
            </a:r>
            <a:r>
              <a:rPr lang="en-US" sz="1200" dirty="0" err="1"/>
              <a:t>subsekuens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substring </a:t>
            </a:r>
            <a:r>
              <a:rPr lang="en-US" sz="1200" dirty="0" err="1"/>
              <a:t>kecil</a:t>
            </a:r>
            <a:r>
              <a:rPr lang="en-US" sz="1200" dirty="0"/>
              <a:t>. 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1200" dirty="0"/>
              <a:t>Matrix Chain Multiplication. Masalah: </a:t>
            </a:r>
            <a:r>
              <a:rPr lang="en-US" sz="1200" dirty="0" err="1"/>
              <a:t>Tentukan</a:t>
            </a:r>
            <a:r>
              <a:rPr lang="en-US" sz="1200" dirty="0"/>
              <a:t> </a:t>
            </a:r>
            <a:r>
              <a:rPr lang="en-US" sz="1200" dirty="0" err="1"/>
              <a:t>urutan</a:t>
            </a:r>
            <a:r>
              <a:rPr lang="en-US" sz="1200" dirty="0"/>
              <a:t> </a:t>
            </a:r>
            <a:r>
              <a:rPr lang="en-US" sz="1200" dirty="0" err="1"/>
              <a:t>mengalikan</a:t>
            </a:r>
            <a:r>
              <a:rPr lang="en-US" sz="1200" dirty="0"/>
              <a:t> </a:t>
            </a:r>
            <a:r>
              <a:rPr lang="en-US" sz="1200" dirty="0" err="1"/>
              <a:t>matriks</a:t>
            </a:r>
            <a:r>
              <a:rPr lang="en-US" sz="1200" dirty="0"/>
              <a:t> </a:t>
            </a:r>
            <a:r>
              <a:rPr lang="en-US" sz="1200" dirty="0" err="1"/>
              <a:t>supaya</a:t>
            </a:r>
            <a:r>
              <a:rPr lang="en-US" sz="1200" dirty="0"/>
              <a:t> </a:t>
            </a:r>
            <a:r>
              <a:rPr lang="en-US" sz="1200" dirty="0" err="1"/>
              <a:t>biaya</a:t>
            </a:r>
            <a:r>
              <a:rPr lang="en-US" sz="1200" dirty="0"/>
              <a:t> </a:t>
            </a:r>
            <a:r>
              <a:rPr lang="en-US" sz="1200" dirty="0" err="1"/>
              <a:t>perkalian</a:t>
            </a:r>
            <a:r>
              <a:rPr lang="en-US" sz="1200" dirty="0"/>
              <a:t> minimal. </a:t>
            </a:r>
            <a:r>
              <a:rPr lang="en-US" sz="1200" dirty="0" err="1"/>
              <a:t>Penggunaan</a:t>
            </a:r>
            <a:r>
              <a:rPr lang="en-US" sz="1200" dirty="0"/>
              <a:t> DP </a:t>
            </a:r>
            <a:r>
              <a:rPr lang="en-US" sz="1200" dirty="0" err="1"/>
              <a:t>dalam</a:t>
            </a:r>
            <a:r>
              <a:rPr lang="en-US" sz="1200" dirty="0"/>
              <a:t> masalah </a:t>
            </a:r>
            <a:r>
              <a:rPr lang="en-US" sz="1200" dirty="0" err="1"/>
              <a:t>ini</a:t>
            </a:r>
            <a:r>
              <a:rPr lang="en-US" sz="1200" dirty="0"/>
              <a:t>: Menyimpan </a:t>
            </a:r>
            <a:r>
              <a:rPr lang="en-US" sz="1200" dirty="0" err="1"/>
              <a:t>biaya</a:t>
            </a:r>
            <a:r>
              <a:rPr lang="en-US" sz="1200" dirty="0"/>
              <a:t> minimum untuk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urutan</a:t>
            </a:r>
            <a:r>
              <a:rPr lang="en-US" sz="1200" dirty="0"/>
              <a:t> </a:t>
            </a:r>
            <a:r>
              <a:rPr lang="en-US" sz="1200" dirty="0" err="1"/>
              <a:t>matriks</a:t>
            </a:r>
            <a:r>
              <a:rPr lang="en-US" sz="1200" dirty="0"/>
              <a:t>.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1200" dirty="0"/>
              <a:t>Edit Distance (</a:t>
            </a:r>
            <a:r>
              <a:rPr lang="en-US" sz="1200" dirty="0" err="1"/>
              <a:t>Levenshtein</a:t>
            </a:r>
            <a:r>
              <a:rPr lang="en-US" sz="1200" dirty="0"/>
              <a:t> Distance). Masalah: </a:t>
            </a:r>
            <a:r>
              <a:rPr lang="en-US" sz="1200" dirty="0" err="1"/>
              <a:t>Hitung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minimum </a:t>
            </a:r>
            <a:r>
              <a:rPr lang="en-US" sz="1200" dirty="0" err="1"/>
              <a:t>operasi</a:t>
            </a:r>
            <a:r>
              <a:rPr lang="en-US" sz="1200" dirty="0"/>
              <a:t> (insert, delete, replace) untuk </a:t>
            </a:r>
            <a:r>
              <a:rPr lang="en-US" sz="1200" dirty="0" err="1"/>
              <a:t>mengubah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string jadi string lain. </a:t>
            </a:r>
            <a:r>
              <a:rPr lang="en-US" sz="1200" dirty="0" err="1"/>
              <a:t>Penggunaan</a:t>
            </a:r>
            <a:r>
              <a:rPr lang="en-US" sz="1200" dirty="0"/>
              <a:t> DP </a:t>
            </a:r>
            <a:r>
              <a:rPr lang="en-US" sz="1200" dirty="0" err="1"/>
              <a:t>dalam</a:t>
            </a:r>
            <a:r>
              <a:rPr lang="en-US" sz="1200" dirty="0"/>
              <a:t> masalah </a:t>
            </a:r>
            <a:r>
              <a:rPr lang="en-US" sz="1200" dirty="0" err="1"/>
              <a:t>ini</a:t>
            </a:r>
            <a:r>
              <a:rPr lang="en-US" sz="1200" dirty="0"/>
              <a:t>: Menyimpan </a:t>
            </a:r>
            <a:r>
              <a:rPr lang="en-US" sz="1200" dirty="0" err="1"/>
              <a:t>jarak</a:t>
            </a:r>
            <a:r>
              <a:rPr lang="en-US" sz="1200" dirty="0"/>
              <a:t> edit </a:t>
            </a:r>
            <a:r>
              <a:rPr lang="en-US" sz="1200" dirty="0" err="1"/>
              <a:t>dari</a:t>
            </a:r>
            <a:r>
              <a:rPr lang="en-US" sz="1200" dirty="0"/>
              <a:t> substring </a:t>
            </a:r>
            <a:r>
              <a:rPr lang="en-US" sz="1200" dirty="0" err="1"/>
              <a:t>satu</a:t>
            </a:r>
            <a:r>
              <a:rPr lang="en-US" sz="1200" dirty="0"/>
              <a:t> ke substring lain.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1200" dirty="0"/>
              <a:t>Coin Change Problem. Masalah: </a:t>
            </a:r>
            <a:r>
              <a:rPr lang="en-US" sz="1200" dirty="0" err="1"/>
              <a:t>Diberi</a:t>
            </a:r>
            <a:r>
              <a:rPr lang="en-US" sz="1200" dirty="0"/>
              <a:t> </a:t>
            </a:r>
            <a:r>
              <a:rPr lang="en-US" sz="1200" dirty="0" err="1"/>
              <a:t>koin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denominasi</a:t>
            </a:r>
            <a:r>
              <a:rPr lang="en-US" sz="1200" dirty="0"/>
              <a:t> </a:t>
            </a:r>
            <a:r>
              <a:rPr lang="en-US" sz="1200" dirty="0" err="1"/>
              <a:t>tertentu</a:t>
            </a:r>
            <a:r>
              <a:rPr lang="en-US" sz="1200" dirty="0"/>
              <a:t>, </a:t>
            </a:r>
            <a:r>
              <a:rPr lang="en-US" sz="1200" dirty="0" err="1"/>
              <a:t>carilah</a:t>
            </a:r>
            <a:r>
              <a:rPr lang="en-US" sz="1200" dirty="0"/>
              <a:t> </a:t>
            </a:r>
            <a:r>
              <a:rPr lang="en-US" sz="1200" dirty="0" err="1"/>
              <a:t>jumlah</a:t>
            </a:r>
            <a:r>
              <a:rPr lang="en-US" sz="1200" dirty="0"/>
              <a:t> minimum </a:t>
            </a:r>
            <a:r>
              <a:rPr lang="en-US" sz="1200" dirty="0" err="1"/>
              <a:t>koin</a:t>
            </a:r>
            <a:r>
              <a:rPr lang="en-US" sz="1200" dirty="0"/>
              <a:t> untuk </a:t>
            </a:r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tertentu</a:t>
            </a:r>
            <a:r>
              <a:rPr lang="en-US" sz="1200" dirty="0"/>
              <a:t>. </a:t>
            </a:r>
            <a:r>
              <a:rPr lang="en-US" sz="1200" dirty="0" err="1"/>
              <a:t>Penggunaan</a:t>
            </a:r>
            <a:r>
              <a:rPr lang="en-US" sz="1200" dirty="0"/>
              <a:t> DP </a:t>
            </a:r>
            <a:r>
              <a:rPr lang="en-US" sz="1200" dirty="0" err="1"/>
              <a:t>dalam</a:t>
            </a:r>
            <a:r>
              <a:rPr lang="en-US" sz="1200" dirty="0"/>
              <a:t> masalah </a:t>
            </a:r>
            <a:r>
              <a:rPr lang="en-US" sz="1200" dirty="0" err="1"/>
              <a:t>ini</a:t>
            </a:r>
            <a:r>
              <a:rPr lang="en-US" sz="1200" dirty="0"/>
              <a:t>: Menyimpan </a:t>
            </a:r>
            <a:r>
              <a:rPr lang="en-US" sz="1200" dirty="0" err="1"/>
              <a:t>jumlah</a:t>
            </a:r>
            <a:r>
              <a:rPr lang="en-US" sz="1200" dirty="0"/>
              <a:t> minimum </a:t>
            </a:r>
            <a:r>
              <a:rPr lang="en-US" sz="1200" dirty="0" err="1"/>
              <a:t>koin</a:t>
            </a:r>
            <a:r>
              <a:rPr lang="en-US" sz="1200" dirty="0"/>
              <a:t> untuk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sampai target.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>
          <a:extLst>
            <a:ext uri="{FF2B5EF4-FFF2-40B4-BE49-F238E27FC236}">
              <a16:creationId xmlns:a16="http://schemas.microsoft.com/office/drawing/2014/main" id="{7EABD722-3FD0-C97E-FE7F-BA6306ACC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>
            <a:extLst>
              <a:ext uri="{FF2B5EF4-FFF2-40B4-BE49-F238E27FC236}">
                <a16:creationId xmlns:a16="http://schemas.microsoft.com/office/drawing/2014/main" id="{EDC9D19E-681F-A16A-5F26-59C31451F2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Penerapan</a:t>
            </a:r>
            <a:r>
              <a:rPr lang="en" dirty="0"/>
              <a:t> code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27DA79-77C2-8875-F0B9-BB4A1BD97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566" y="3655071"/>
            <a:ext cx="6444867" cy="9831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ABB943-F7C4-841D-A0CF-9EFD5CDDC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025" y="1206822"/>
            <a:ext cx="3853950" cy="229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6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8"/>
          <p:cNvSpPr txBox="1">
            <a:spLocks noGrp="1"/>
          </p:cNvSpPr>
          <p:nvPr>
            <p:ph type="title"/>
          </p:nvPr>
        </p:nvSpPr>
        <p:spPr>
          <a:xfrm>
            <a:off x="642882" y="1909800"/>
            <a:ext cx="5025300" cy="13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6"/>
                </a:solidFill>
              </a:rPr>
              <a:t>Minimum spanning </a:t>
            </a:r>
            <a:r>
              <a:rPr lang="en" sz="5400" b="1" dirty="0"/>
              <a:t>tree</a:t>
            </a:r>
            <a:endParaRPr sz="54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1755</Words>
  <Application>Microsoft Office PowerPoint</Application>
  <PresentationFormat>On-screen Show (16:9)</PresentationFormat>
  <Paragraphs>96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Anaheim</vt:lpstr>
      <vt:lpstr>Arial</vt:lpstr>
      <vt:lpstr>Zen Dots</vt:lpstr>
      <vt:lpstr>Calibri</vt:lpstr>
      <vt:lpstr> Computer Science Degree for College by Slidesgo</vt:lpstr>
      <vt:lpstr> STRUKTUR DATA DAN ALGORITMA</vt:lpstr>
      <vt:lpstr>Our team</vt:lpstr>
      <vt:lpstr>DYNAMIC PROGRAMMING</vt:lpstr>
      <vt:lpstr>Pengertian</vt:lpstr>
      <vt:lpstr>Konsep dasar</vt:lpstr>
      <vt:lpstr>Bottom-Up</vt:lpstr>
      <vt:lpstr>Pengaplikasian Dynamic Programming</vt:lpstr>
      <vt:lpstr>Penerapan code</vt:lpstr>
      <vt:lpstr>Minimum spanning tree</vt:lpstr>
      <vt:lpstr>Pengertian</vt:lpstr>
      <vt:lpstr>Algoritma Prim</vt:lpstr>
      <vt:lpstr>Aplikasi Nyata minimun</vt:lpstr>
      <vt:lpstr>Penerapan code</vt:lpstr>
      <vt:lpstr>Penerapan code</vt:lpstr>
      <vt:lpstr>Disjoint Set</vt:lpstr>
      <vt:lpstr>PENGERTIAN</vt:lpstr>
      <vt:lpstr>Operasi findSet(X)</vt:lpstr>
      <vt:lpstr>Optimalisasi Operasi union(x,y)</vt:lpstr>
      <vt:lpstr>Optimalisasi Operasi union(x,y)</vt:lpstr>
      <vt:lpstr>Path Compression</vt:lpstr>
      <vt:lpstr>Penerapan code</vt:lpstr>
      <vt:lpstr>Penerapan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aulia afdhal hafidzah</cp:lastModifiedBy>
  <cp:revision>2</cp:revision>
  <dcterms:modified xsi:type="dcterms:W3CDTF">2025-04-27T02:48:38Z</dcterms:modified>
</cp:coreProperties>
</file>