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310" r:id="rId3"/>
    <p:sldId id="256" r:id="rId4"/>
    <p:sldId id="257" r:id="rId6"/>
    <p:sldId id="259" r:id="rId7"/>
    <p:sldId id="261" r:id="rId8"/>
    <p:sldId id="262" r:id="rId9"/>
    <p:sldId id="302" r:id="rId10"/>
    <p:sldId id="303" r:id="rId11"/>
    <p:sldId id="304" r:id="rId12"/>
    <p:sldId id="305" r:id="rId13"/>
    <p:sldId id="306" r:id="rId14"/>
    <p:sldId id="307" r:id="rId15"/>
    <p:sldId id="308" r:id="rId16"/>
  </p:sldIdLst>
  <p:sldSz cx="9144000" cy="5143500"/>
  <p:notesSz cx="6858000" cy="9144000"/>
  <p:embeddedFontLst>
    <p:embeddedFont>
      <p:font typeface="Cousine" panose="02070409020205020404"/>
      <p:regular r:id="rId20"/>
    </p:embeddedFont>
    <p:embeddedFont>
      <p:font typeface="Kanit"/>
      <p:regular r:id="rId21"/>
    </p:embeddedFont>
    <p:embeddedFont>
      <p:font typeface="DM Sans"/>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278ba63d680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78ba63d680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12e478d9885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e478d9885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Google Shape;409;g1dfe0b786a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dfe0b786a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ec9722e163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c9722e163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38525" y="1714550"/>
            <a:ext cx="6081600" cy="17007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45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10" name="Google Shape;10;p2"/>
          <p:cNvSpPr txBox="1"/>
          <p:nvPr>
            <p:ph type="subTitle" idx="1"/>
          </p:nvPr>
        </p:nvSpPr>
        <p:spPr>
          <a:xfrm>
            <a:off x="1538525" y="3542550"/>
            <a:ext cx="6081600" cy="4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
        <p:nvSpPr>
          <p:cNvPr id="11" name="Google Shape;11;p2"/>
          <p:cNvSpPr/>
          <p:nvPr/>
        </p:nvSpPr>
        <p:spPr>
          <a:xfrm>
            <a:off x="0" y="368862"/>
            <a:ext cx="5440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5400000">
            <a:off x="-912550" y="3696300"/>
            <a:ext cx="2801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462216" y="242662"/>
            <a:ext cx="536138" cy="4584650"/>
            <a:chOff x="8462216" y="242662"/>
            <a:chExt cx="536138" cy="4584650"/>
          </a:xfrm>
        </p:grpSpPr>
        <p:sp>
          <p:nvSpPr>
            <p:cNvPr id="14" name="Google Shape;14;p2"/>
            <p:cNvSpPr/>
            <p:nvPr/>
          </p:nvSpPr>
          <p:spPr>
            <a:xfrm rot="-2700000">
              <a:off x="8564066" y="31717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462216" y="4467612"/>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 name="Google Shape;16;p2"/>
          <p:cNvGrpSpPr/>
          <p:nvPr/>
        </p:nvGrpSpPr>
        <p:grpSpPr>
          <a:xfrm>
            <a:off x="308150" y="711025"/>
            <a:ext cx="585975" cy="2228625"/>
            <a:chOff x="308150" y="711025"/>
            <a:chExt cx="585975" cy="2228625"/>
          </a:xfrm>
        </p:grpSpPr>
        <p:sp>
          <p:nvSpPr>
            <p:cNvPr id="17" name="Google Shape;17;p2"/>
            <p:cNvSpPr/>
            <p:nvPr/>
          </p:nvSpPr>
          <p:spPr>
            <a:xfrm>
              <a:off x="308150" y="2625550"/>
              <a:ext cx="359700" cy="314100"/>
            </a:xfrm>
            <a:prstGeom prst="mathEqual">
              <a:avLst>
                <a:gd name="adj1" fmla="val 20853"/>
                <a:gd name="adj2" fmla="val 235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32325" y="711025"/>
              <a:ext cx="361800" cy="342600"/>
            </a:xfrm>
            <a:prstGeom prst="mathDivide">
              <a:avLst>
                <a:gd name="adj1" fmla="val 23520"/>
                <a:gd name="adj2" fmla="val 293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4" name="Shape 104"/>
        <p:cNvGrpSpPr/>
        <p:nvPr/>
      </p:nvGrpSpPr>
      <p:grpSpPr>
        <a:xfrm>
          <a:off x="0" y="0"/>
          <a:ext cx="0" cy="0"/>
          <a:chOff x="0" y="0"/>
          <a:chExt cx="0" cy="0"/>
        </a:xfrm>
      </p:grpSpPr>
      <p:sp>
        <p:nvSpPr>
          <p:cNvPr id="105" name="Google Shape;105;p11"/>
          <p:cNvSpPr txBox="1"/>
          <p:nvPr>
            <p:ph type="title" hasCustomPrompt="1"/>
          </p:nvPr>
        </p:nvSpPr>
        <p:spPr>
          <a:xfrm>
            <a:off x="1790700" y="1688448"/>
            <a:ext cx="5562600" cy="13284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9600"/>
              <a:buNone/>
              <a:defRPr sz="6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106" name="Google Shape;106;p11"/>
          <p:cNvSpPr txBox="1"/>
          <p:nvPr>
            <p:ph type="subTitle" idx="1"/>
          </p:nvPr>
        </p:nvSpPr>
        <p:spPr>
          <a:xfrm>
            <a:off x="1790700" y="2957952"/>
            <a:ext cx="5562600" cy="497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grpSp>
        <p:nvGrpSpPr>
          <p:cNvPr id="107" name="Google Shape;107;p11"/>
          <p:cNvGrpSpPr/>
          <p:nvPr/>
        </p:nvGrpSpPr>
        <p:grpSpPr>
          <a:xfrm>
            <a:off x="1185475" y="2"/>
            <a:ext cx="7400050" cy="2130000"/>
            <a:chOff x="1185475" y="2"/>
            <a:chExt cx="7400050" cy="2130000"/>
          </a:xfrm>
        </p:grpSpPr>
        <p:sp>
          <p:nvSpPr>
            <p:cNvPr id="108" name="Google Shape;108;p11"/>
            <p:cNvSpPr/>
            <p:nvPr/>
          </p:nvSpPr>
          <p:spPr>
            <a:xfrm rot="10800000">
              <a:off x="1185475" y="226088"/>
              <a:ext cx="5491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3874">
              <a:off x="7472824" y="1018502"/>
              <a:ext cx="2130001" cy="9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 name="Google Shape;110;p11"/>
          <p:cNvGrpSpPr/>
          <p:nvPr/>
        </p:nvGrpSpPr>
        <p:grpSpPr>
          <a:xfrm>
            <a:off x="-438425" y="2658275"/>
            <a:ext cx="5115150" cy="2550300"/>
            <a:chOff x="-438425" y="2658275"/>
            <a:chExt cx="5115150" cy="2550300"/>
          </a:xfrm>
        </p:grpSpPr>
        <p:sp>
          <p:nvSpPr>
            <p:cNvPr id="111" name="Google Shape;111;p11"/>
            <p:cNvSpPr/>
            <p:nvPr/>
          </p:nvSpPr>
          <p:spPr>
            <a:xfrm rot="10800000">
              <a:off x="-209375" y="4854626"/>
              <a:ext cx="4886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438425" y="4415582"/>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4044">
              <a:off x="-790901" y="3886925"/>
              <a:ext cx="2550302" cy="9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 name="Google Shape;114;p11"/>
          <p:cNvSpPr/>
          <p:nvPr/>
        </p:nvSpPr>
        <p:spPr>
          <a:xfrm rot="10800000">
            <a:off x="6337625" y="4617075"/>
            <a:ext cx="2992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a:off x="303350" y="1787400"/>
            <a:ext cx="361800" cy="342600"/>
          </a:xfrm>
          <a:prstGeom prst="mathDivide">
            <a:avLst>
              <a:gd name="adj1" fmla="val 23520"/>
              <a:gd name="adj2" fmla="val 293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a:off x="8357975" y="26582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18" name="Shape 118"/>
        <p:cNvGrpSpPr/>
        <p:nvPr/>
      </p:nvGrpSpPr>
      <p:grpSpPr>
        <a:xfrm>
          <a:off x="0" y="0"/>
          <a:ext cx="0" cy="0"/>
          <a:chOff x="0" y="0"/>
          <a:chExt cx="0" cy="0"/>
        </a:xfrm>
      </p:grpSpPr>
      <p:sp>
        <p:nvSpPr>
          <p:cNvPr id="119" name="Google Shape;119;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13"/>
          <p:cNvSpPr txBox="1"/>
          <p:nvPr>
            <p:ph type="subTitle" idx="1"/>
          </p:nvPr>
        </p:nvSpPr>
        <p:spPr>
          <a:xfrm>
            <a:off x="1885850" y="2127598"/>
            <a:ext cx="245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3"/>
          <p:cNvSpPr txBox="1"/>
          <p:nvPr>
            <p:ph type="subTitle" idx="2"/>
          </p:nvPr>
        </p:nvSpPr>
        <p:spPr>
          <a:xfrm>
            <a:off x="1885850" y="3835587"/>
            <a:ext cx="245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2" name="Google Shape;122;p13"/>
          <p:cNvSpPr txBox="1"/>
          <p:nvPr>
            <p:ph type="subTitle" idx="3"/>
          </p:nvPr>
        </p:nvSpPr>
        <p:spPr>
          <a:xfrm>
            <a:off x="5664487" y="3835562"/>
            <a:ext cx="245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3"/>
          <p:cNvSpPr txBox="1"/>
          <p:nvPr>
            <p:ph type="subTitle" idx="4"/>
          </p:nvPr>
        </p:nvSpPr>
        <p:spPr>
          <a:xfrm>
            <a:off x="5664487" y="2127600"/>
            <a:ext cx="245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 name="Google Shape;124;p13"/>
          <p:cNvSpPr txBox="1"/>
          <p:nvPr>
            <p:ph type="title" idx="5" hasCustomPrompt="1"/>
          </p:nvPr>
        </p:nvSpPr>
        <p:spPr>
          <a:xfrm>
            <a:off x="1027312" y="1348000"/>
            <a:ext cx="772200" cy="81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5" name="Google Shape;125;p13"/>
          <p:cNvSpPr txBox="1"/>
          <p:nvPr>
            <p:ph type="title" idx="6" hasCustomPrompt="1"/>
          </p:nvPr>
        </p:nvSpPr>
        <p:spPr>
          <a:xfrm>
            <a:off x="4805962" y="3056010"/>
            <a:ext cx="772200" cy="81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6" name="Google Shape;126;p13"/>
          <p:cNvSpPr txBox="1"/>
          <p:nvPr>
            <p:ph type="title" idx="7" hasCustomPrompt="1"/>
          </p:nvPr>
        </p:nvSpPr>
        <p:spPr>
          <a:xfrm>
            <a:off x="1027312" y="3056010"/>
            <a:ext cx="772200" cy="81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7" name="Google Shape;127;p13"/>
          <p:cNvSpPr txBox="1"/>
          <p:nvPr>
            <p:ph type="title" idx="8" hasCustomPrompt="1"/>
          </p:nvPr>
        </p:nvSpPr>
        <p:spPr>
          <a:xfrm>
            <a:off x="4805962" y="1348000"/>
            <a:ext cx="772200" cy="81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8" name="Google Shape;128;p13"/>
          <p:cNvSpPr txBox="1"/>
          <p:nvPr>
            <p:ph type="subTitle" idx="9"/>
          </p:nvPr>
        </p:nvSpPr>
        <p:spPr>
          <a:xfrm>
            <a:off x="1885850" y="1348000"/>
            <a:ext cx="2452200" cy="81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9" name="Google Shape;129;p13"/>
          <p:cNvSpPr txBox="1"/>
          <p:nvPr>
            <p:ph type="subTitle" idx="13"/>
          </p:nvPr>
        </p:nvSpPr>
        <p:spPr>
          <a:xfrm>
            <a:off x="1885850" y="3056010"/>
            <a:ext cx="2452200" cy="81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30" name="Google Shape;130;p13"/>
          <p:cNvSpPr txBox="1"/>
          <p:nvPr>
            <p:ph type="subTitle" idx="14"/>
          </p:nvPr>
        </p:nvSpPr>
        <p:spPr>
          <a:xfrm>
            <a:off x="5664488" y="3056010"/>
            <a:ext cx="2452200" cy="81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31" name="Google Shape;131;p13"/>
          <p:cNvSpPr txBox="1"/>
          <p:nvPr>
            <p:ph type="subTitle" idx="15"/>
          </p:nvPr>
        </p:nvSpPr>
        <p:spPr>
          <a:xfrm>
            <a:off x="5664488" y="1348000"/>
            <a:ext cx="2452200" cy="81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32" name="Google Shape;132;p13"/>
          <p:cNvSpPr/>
          <p:nvPr/>
        </p:nvSpPr>
        <p:spPr>
          <a:xfrm rot="-5400000">
            <a:off x="-1510146" y="1690079"/>
            <a:ext cx="3694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 name="Google Shape;133;p13"/>
          <p:cNvGrpSpPr/>
          <p:nvPr/>
        </p:nvGrpSpPr>
        <p:grpSpPr>
          <a:xfrm>
            <a:off x="3935273" y="2957301"/>
            <a:ext cx="5323500" cy="2908800"/>
            <a:chOff x="3935273" y="2957301"/>
            <a:chExt cx="5323500" cy="2908800"/>
          </a:xfrm>
        </p:grpSpPr>
        <p:sp>
          <p:nvSpPr>
            <p:cNvPr id="134" name="Google Shape;134;p13"/>
            <p:cNvSpPr/>
            <p:nvPr/>
          </p:nvSpPr>
          <p:spPr>
            <a:xfrm rot="-5400000">
              <a:off x="7239700" y="4365051"/>
              <a:ext cx="29088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3"/>
            <p:cNvSpPr/>
            <p:nvPr/>
          </p:nvSpPr>
          <p:spPr>
            <a:xfrm>
              <a:off x="3935273" y="4854750"/>
              <a:ext cx="5323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 name="Google Shape;136;p13"/>
          <p:cNvGrpSpPr/>
          <p:nvPr/>
        </p:nvGrpSpPr>
        <p:grpSpPr>
          <a:xfrm>
            <a:off x="8104654" y="190037"/>
            <a:ext cx="769287" cy="2607425"/>
            <a:chOff x="8104654" y="190037"/>
            <a:chExt cx="769287" cy="2607425"/>
          </a:xfrm>
        </p:grpSpPr>
        <p:sp>
          <p:nvSpPr>
            <p:cNvPr id="137" name="Google Shape;137;p13"/>
            <p:cNvSpPr/>
            <p:nvPr/>
          </p:nvSpPr>
          <p:spPr>
            <a:xfrm>
              <a:off x="8514241" y="2437762"/>
              <a:ext cx="359700" cy="3597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3"/>
            <p:cNvSpPr/>
            <p:nvPr/>
          </p:nvSpPr>
          <p:spPr>
            <a:xfrm rot="-2700000">
              <a:off x="8179166" y="264549"/>
              <a:ext cx="359776" cy="35977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3"/>
          <p:cNvSpPr/>
          <p:nvPr/>
        </p:nvSpPr>
        <p:spPr>
          <a:xfrm>
            <a:off x="3268725" y="4744350"/>
            <a:ext cx="359700" cy="314100"/>
          </a:xfrm>
          <a:prstGeom prst="mathNotEqual">
            <a:avLst>
              <a:gd name="adj1" fmla="val 23520"/>
              <a:gd name="adj2" fmla="val 660000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3"/>
          <p:cNvSpPr/>
          <p:nvPr/>
        </p:nvSpPr>
        <p:spPr>
          <a:xfrm>
            <a:off x="157100" y="3056150"/>
            <a:ext cx="359700" cy="314100"/>
          </a:xfrm>
          <a:prstGeom prst="mathEqual">
            <a:avLst>
              <a:gd name="adj1" fmla="val 20853"/>
              <a:gd name="adj2" fmla="val 235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41" name="Shape 141"/>
        <p:cNvGrpSpPr/>
        <p:nvPr/>
      </p:nvGrpSpPr>
      <p:grpSpPr>
        <a:xfrm>
          <a:off x="0" y="0"/>
          <a:ext cx="0" cy="0"/>
          <a:chOff x="0" y="0"/>
          <a:chExt cx="0" cy="0"/>
        </a:xfrm>
      </p:grpSpPr>
      <p:sp>
        <p:nvSpPr>
          <p:cNvPr id="142" name="Google Shape;142;p14"/>
          <p:cNvSpPr txBox="1"/>
          <p:nvPr>
            <p:ph type="title"/>
          </p:nvPr>
        </p:nvSpPr>
        <p:spPr>
          <a:xfrm>
            <a:off x="4575000" y="3644028"/>
            <a:ext cx="33426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3" name="Google Shape;143;p14"/>
          <p:cNvSpPr txBox="1"/>
          <p:nvPr>
            <p:ph type="subTitle" idx="1"/>
          </p:nvPr>
        </p:nvSpPr>
        <p:spPr>
          <a:xfrm>
            <a:off x="1226400" y="1789080"/>
            <a:ext cx="6691200" cy="1744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144" name="Google Shape;144;p14"/>
          <p:cNvGrpSpPr/>
          <p:nvPr/>
        </p:nvGrpSpPr>
        <p:grpSpPr>
          <a:xfrm>
            <a:off x="0" y="199256"/>
            <a:ext cx="9498250" cy="375160"/>
            <a:chOff x="0" y="199256"/>
            <a:chExt cx="9498250" cy="375160"/>
          </a:xfrm>
        </p:grpSpPr>
        <p:sp>
          <p:nvSpPr>
            <p:cNvPr id="145" name="Google Shape;145;p14"/>
            <p:cNvSpPr/>
            <p:nvPr/>
          </p:nvSpPr>
          <p:spPr>
            <a:xfrm>
              <a:off x="0" y="481116"/>
              <a:ext cx="4623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4"/>
            <p:cNvSpPr/>
            <p:nvPr/>
          </p:nvSpPr>
          <p:spPr>
            <a:xfrm>
              <a:off x="5747650" y="199256"/>
              <a:ext cx="3750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 name="Google Shape;147;p14"/>
          <p:cNvGrpSpPr/>
          <p:nvPr/>
        </p:nvGrpSpPr>
        <p:grpSpPr>
          <a:xfrm>
            <a:off x="245275" y="3855350"/>
            <a:ext cx="1377654" cy="1055612"/>
            <a:chOff x="245275" y="3855350"/>
            <a:chExt cx="1377654" cy="1055612"/>
          </a:xfrm>
        </p:grpSpPr>
        <p:sp>
          <p:nvSpPr>
            <p:cNvPr id="148" name="Google Shape;148;p14"/>
            <p:cNvSpPr/>
            <p:nvPr/>
          </p:nvSpPr>
          <p:spPr>
            <a:xfrm rot="-2700000">
              <a:off x="1188641" y="447667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4"/>
            <p:cNvSpPr/>
            <p:nvPr/>
          </p:nvSpPr>
          <p:spPr>
            <a:xfrm>
              <a:off x="245275" y="385535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14"/>
          <p:cNvSpPr/>
          <p:nvPr/>
        </p:nvSpPr>
        <p:spPr>
          <a:xfrm>
            <a:off x="8297566" y="472737"/>
            <a:ext cx="359700" cy="3597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4"/>
          <p:cNvSpPr/>
          <p:nvPr/>
        </p:nvSpPr>
        <p:spPr>
          <a:xfrm rot="5400000">
            <a:off x="6699325" y="3858150"/>
            <a:ext cx="3556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52" name="Shape 152"/>
        <p:cNvGrpSpPr/>
        <p:nvPr/>
      </p:nvGrpSpPr>
      <p:grpSpPr>
        <a:xfrm>
          <a:off x="0" y="0"/>
          <a:ext cx="0" cy="0"/>
          <a:chOff x="0" y="0"/>
          <a:chExt cx="0" cy="0"/>
        </a:xfrm>
      </p:grpSpPr>
      <p:sp>
        <p:nvSpPr>
          <p:cNvPr id="153" name="Google Shape;153;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15"/>
          <p:cNvSpPr txBox="1"/>
          <p:nvPr>
            <p:ph type="subTitle" idx="1"/>
          </p:nvPr>
        </p:nvSpPr>
        <p:spPr>
          <a:xfrm>
            <a:off x="904250" y="3366663"/>
            <a:ext cx="22419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5" name="Google Shape;155;p15"/>
          <p:cNvSpPr txBox="1"/>
          <p:nvPr>
            <p:ph type="subTitle" idx="2"/>
          </p:nvPr>
        </p:nvSpPr>
        <p:spPr>
          <a:xfrm>
            <a:off x="3451059" y="3366663"/>
            <a:ext cx="22419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6" name="Google Shape;156;p15"/>
          <p:cNvSpPr txBox="1"/>
          <p:nvPr>
            <p:ph type="subTitle" idx="3"/>
          </p:nvPr>
        </p:nvSpPr>
        <p:spPr>
          <a:xfrm>
            <a:off x="5997851" y="3366663"/>
            <a:ext cx="22419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7" name="Google Shape;157;p15"/>
          <p:cNvSpPr txBox="1"/>
          <p:nvPr>
            <p:ph type="title" idx="4" hasCustomPrompt="1"/>
          </p:nvPr>
        </p:nvSpPr>
        <p:spPr>
          <a:xfrm>
            <a:off x="1506225" y="1510988"/>
            <a:ext cx="1038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8" name="Google Shape;158;p15"/>
          <p:cNvSpPr txBox="1"/>
          <p:nvPr>
            <p:ph type="title" idx="5" hasCustomPrompt="1"/>
          </p:nvPr>
        </p:nvSpPr>
        <p:spPr>
          <a:xfrm>
            <a:off x="4052927" y="1510988"/>
            <a:ext cx="1038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9" name="Google Shape;159;p15"/>
          <p:cNvSpPr txBox="1"/>
          <p:nvPr>
            <p:ph type="title" idx="6" hasCustomPrompt="1"/>
          </p:nvPr>
        </p:nvSpPr>
        <p:spPr>
          <a:xfrm>
            <a:off x="6599651" y="1510988"/>
            <a:ext cx="1038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p:nvPr>
            <p:ph type="subTitle" idx="7"/>
          </p:nvPr>
        </p:nvSpPr>
        <p:spPr>
          <a:xfrm>
            <a:off x="904250" y="3012963"/>
            <a:ext cx="22419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Baumans" panose="02000506020000020003"/>
                <a:ea typeface="Baumans" panose="02000506020000020003"/>
                <a:cs typeface="Baumans" panose="02000506020000020003"/>
                <a:sym typeface="Baumans" panose="02000506020000020003"/>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1" name="Google Shape;161;p15"/>
          <p:cNvSpPr txBox="1"/>
          <p:nvPr>
            <p:ph type="subTitle" idx="8"/>
          </p:nvPr>
        </p:nvSpPr>
        <p:spPr>
          <a:xfrm>
            <a:off x="3451061" y="3012963"/>
            <a:ext cx="22419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Baumans" panose="02000506020000020003"/>
                <a:ea typeface="Baumans" panose="02000506020000020003"/>
                <a:cs typeface="Baumans" panose="02000506020000020003"/>
                <a:sym typeface="Baumans" panose="02000506020000020003"/>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2" name="Google Shape;162;p15"/>
          <p:cNvSpPr txBox="1"/>
          <p:nvPr>
            <p:ph type="subTitle" idx="9"/>
          </p:nvPr>
        </p:nvSpPr>
        <p:spPr>
          <a:xfrm>
            <a:off x="5997853" y="3012963"/>
            <a:ext cx="22419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Baumans" panose="02000506020000020003"/>
                <a:ea typeface="Baumans" panose="02000506020000020003"/>
                <a:cs typeface="Baumans" panose="02000506020000020003"/>
                <a:sym typeface="Baumans" panose="02000506020000020003"/>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3" name="Google Shape;163;p15"/>
          <p:cNvSpPr/>
          <p:nvPr/>
        </p:nvSpPr>
        <p:spPr>
          <a:xfrm>
            <a:off x="5830150" y="134725"/>
            <a:ext cx="3575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15"/>
          <p:cNvGrpSpPr/>
          <p:nvPr/>
        </p:nvGrpSpPr>
        <p:grpSpPr>
          <a:xfrm>
            <a:off x="7389925" y="1657075"/>
            <a:ext cx="1808700" cy="3575400"/>
            <a:chOff x="7389925" y="1657075"/>
            <a:chExt cx="1808700" cy="3575400"/>
          </a:xfrm>
        </p:grpSpPr>
        <p:sp>
          <p:nvSpPr>
            <p:cNvPr id="165" name="Google Shape;165;p15"/>
            <p:cNvSpPr/>
            <p:nvPr/>
          </p:nvSpPr>
          <p:spPr>
            <a:xfrm rot="5400000">
              <a:off x="6803600" y="3398125"/>
              <a:ext cx="35754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7389925" y="4722175"/>
              <a:ext cx="18087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15"/>
          <p:cNvGrpSpPr/>
          <p:nvPr/>
        </p:nvGrpSpPr>
        <p:grpSpPr>
          <a:xfrm>
            <a:off x="-71625" y="137800"/>
            <a:ext cx="1930500" cy="1333500"/>
            <a:chOff x="-71625" y="137800"/>
            <a:chExt cx="1930500" cy="1333500"/>
          </a:xfrm>
        </p:grpSpPr>
        <p:sp>
          <p:nvSpPr>
            <p:cNvPr id="168" name="Google Shape;168;p15"/>
            <p:cNvSpPr/>
            <p:nvPr/>
          </p:nvSpPr>
          <p:spPr>
            <a:xfrm>
              <a:off x="-71625" y="351725"/>
              <a:ext cx="1930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rot="5400000">
              <a:off x="-269425" y="757900"/>
              <a:ext cx="1333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0" name="Google Shape;170;p15"/>
          <p:cNvSpPr/>
          <p:nvPr/>
        </p:nvSpPr>
        <p:spPr>
          <a:xfrm>
            <a:off x="-314900" y="4899475"/>
            <a:ext cx="35754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8411450" y="1110700"/>
            <a:ext cx="359700" cy="314100"/>
          </a:xfrm>
          <a:prstGeom prst="mathEqual">
            <a:avLst>
              <a:gd name="adj1" fmla="val 20853"/>
              <a:gd name="adj2" fmla="val 235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5"/>
          <p:cNvSpPr/>
          <p:nvPr/>
        </p:nvSpPr>
        <p:spPr>
          <a:xfrm>
            <a:off x="5175375" y="10063"/>
            <a:ext cx="361800" cy="342600"/>
          </a:xfrm>
          <a:prstGeom prst="mathDivide">
            <a:avLst>
              <a:gd name="adj1" fmla="val 23520"/>
              <a:gd name="adj2" fmla="val 293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5"/>
          <p:cNvGrpSpPr/>
          <p:nvPr/>
        </p:nvGrpSpPr>
        <p:grpSpPr>
          <a:xfrm>
            <a:off x="142929" y="4007487"/>
            <a:ext cx="7053171" cy="918388"/>
            <a:chOff x="142929" y="4007487"/>
            <a:chExt cx="7053171" cy="918388"/>
          </a:xfrm>
        </p:grpSpPr>
        <p:sp>
          <p:nvSpPr>
            <p:cNvPr id="174" name="Google Shape;174;p15"/>
            <p:cNvSpPr/>
            <p:nvPr/>
          </p:nvSpPr>
          <p:spPr>
            <a:xfrm rot="-2700000">
              <a:off x="217441" y="4081999"/>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6836400" y="46117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76" name="Shape 176"/>
        <p:cNvGrpSpPr/>
        <p:nvPr/>
      </p:nvGrpSpPr>
      <p:grpSpPr>
        <a:xfrm>
          <a:off x="0" y="0"/>
          <a:ext cx="0" cy="0"/>
          <a:chOff x="0" y="0"/>
          <a:chExt cx="0" cy="0"/>
        </a:xfrm>
      </p:grpSpPr>
      <p:sp>
        <p:nvSpPr>
          <p:cNvPr id="177" name="Google Shape;177;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78" name="Google Shape;178;p16"/>
          <p:cNvSpPr txBox="1"/>
          <p:nvPr>
            <p:ph type="subTitle" idx="1"/>
          </p:nvPr>
        </p:nvSpPr>
        <p:spPr>
          <a:xfrm>
            <a:off x="4979857" y="2767609"/>
            <a:ext cx="2805000" cy="122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p:txBody>
      </p:sp>
      <p:sp>
        <p:nvSpPr>
          <p:cNvPr id="179" name="Google Shape;179;p16"/>
          <p:cNvSpPr txBox="1"/>
          <p:nvPr>
            <p:ph type="subTitle" idx="2"/>
          </p:nvPr>
        </p:nvSpPr>
        <p:spPr>
          <a:xfrm>
            <a:off x="1359148" y="2767609"/>
            <a:ext cx="2805000" cy="122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p:txBody>
      </p:sp>
      <p:sp>
        <p:nvSpPr>
          <p:cNvPr id="180" name="Google Shape;180;p16"/>
          <p:cNvSpPr txBox="1"/>
          <p:nvPr>
            <p:ph type="subTitle" idx="3"/>
          </p:nvPr>
        </p:nvSpPr>
        <p:spPr>
          <a:xfrm>
            <a:off x="4979858" y="2396900"/>
            <a:ext cx="28050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181" name="Google Shape;181;p16"/>
          <p:cNvSpPr txBox="1"/>
          <p:nvPr>
            <p:ph type="subTitle" idx="4"/>
          </p:nvPr>
        </p:nvSpPr>
        <p:spPr>
          <a:xfrm>
            <a:off x="1359138" y="2396900"/>
            <a:ext cx="28050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grpSp>
        <p:nvGrpSpPr>
          <p:cNvPr id="182" name="Google Shape;182;p16"/>
          <p:cNvGrpSpPr/>
          <p:nvPr/>
        </p:nvGrpSpPr>
        <p:grpSpPr>
          <a:xfrm>
            <a:off x="-98725" y="1483700"/>
            <a:ext cx="3925800" cy="3781200"/>
            <a:chOff x="-98725" y="1483700"/>
            <a:chExt cx="3925800" cy="3781200"/>
          </a:xfrm>
        </p:grpSpPr>
        <p:sp>
          <p:nvSpPr>
            <p:cNvPr id="183" name="Google Shape;183;p16"/>
            <p:cNvSpPr/>
            <p:nvPr/>
          </p:nvSpPr>
          <p:spPr>
            <a:xfrm rot="10800000">
              <a:off x="-98725" y="4897250"/>
              <a:ext cx="3925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6"/>
            <p:cNvSpPr/>
            <p:nvPr/>
          </p:nvSpPr>
          <p:spPr>
            <a:xfrm rot="5400000">
              <a:off x="-1506200" y="3327650"/>
              <a:ext cx="378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 name="Google Shape;185;p16"/>
          <p:cNvGrpSpPr/>
          <p:nvPr/>
        </p:nvGrpSpPr>
        <p:grpSpPr>
          <a:xfrm>
            <a:off x="6202950" y="3729907"/>
            <a:ext cx="2993400" cy="1413600"/>
            <a:chOff x="6202950" y="3729907"/>
            <a:chExt cx="2993400" cy="1413600"/>
          </a:xfrm>
        </p:grpSpPr>
        <p:sp>
          <p:nvSpPr>
            <p:cNvPr id="186" name="Google Shape;186;p16"/>
            <p:cNvSpPr/>
            <p:nvPr/>
          </p:nvSpPr>
          <p:spPr>
            <a:xfrm rot="10800000">
              <a:off x="6202950" y="4693151"/>
              <a:ext cx="2993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6"/>
            <p:cNvSpPr/>
            <p:nvPr/>
          </p:nvSpPr>
          <p:spPr>
            <a:xfrm rot="5400000">
              <a:off x="7940400" y="4390057"/>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16"/>
          <p:cNvGrpSpPr/>
          <p:nvPr/>
        </p:nvGrpSpPr>
        <p:grpSpPr>
          <a:xfrm>
            <a:off x="5675825" y="134976"/>
            <a:ext cx="3925800" cy="434199"/>
            <a:chOff x="5675825" y="134976"/>
            <a:chExt cx="3925800" cy="434199"/>
          </a:xfrm>
        </p:grpSpPr>
        <p:sp>
          <p:nvSpPr>
            <p:cNvPr id="189" name="Google Shape;189;p16"/>
            <p:cNvSpPr/>
            <p:nvPr/>
          </p:nvSpPr>
          <p:spPr>
            <a:xfrm rot="10800000">
              <a:off x="5675825" y="134976"/>
              <a:ext cx="39258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6"/>
            <p:cNvSpPr/>
            <p:nvPr/>
          </p:nvSpPr>
          <p:spPr>
            <a:xfrm rot="10800000">
              <a:off x="8225950" y="475875"/>
              <a:ext cx="13299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16"/>
          <p:cNvGrpSpPr/>
          <p:nvPr/>
        </p:nvGrpSpPr>
        <p:grpSpPr>
          <a:xfrm>
            <a:off x="7519791" y="342687"/>
            <a:ext cx="1381813" cy="3002725"/>
            <a:chOff x="7519791" y="342687"/>
            <a:chExt cx="1381813" cy="3002725"/>
          </a:xfrm>
        </p:grpSpPr>
        <p:sp>
          <p:nvSpPr>
            <p:cNvPr id="192" name="Google Shape;192;p16"/>
            <p:cNvSpPr/>
            <p:nvPr/>
          </p:nvSpPr>
          <p:spPr>
            <a:xfrm rot="-2700000">
              <a:off x="8467316" y="291112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6"/>
            <p:cNvSpPr/>
            <p:nvPr/>
          </p:nvSpPr>
          <p:spPr>
            <a:xfrm>
              <a:off x="7519791" y="342687"/>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 name="Google Shape;194;p16"/>
          <p:cNvSpPr/>
          <p:nvPr/>
        </p:nvSpPr>
        <p:spPr>
          <a:xfrm>
            <a:off x="204550" y="245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95" name="Shape 195"/>
        <p:cNvGrpSpPr/>
        <p:nvPr/>
      </p:nvGrpSpPr>
      <p:grpSpPr>
        <a:xfrm>
          <a:off x="0" y="0"/>
          <a:ext cx="0" cy="0"/>
          <a:chOff x="0" y="0"/>
          <a:chExt cx="0" cy="0"/>
        </a:xfrm>
      </p:grpSpPr>
      <p:sp>
        <p:nvSpPr>
          <p:cNvPr id="196" name="Google Shape;196;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7" name="Google Shape;197;p17"/>
          <p:cNvGrpSpPr/>
          <p:nvPr/>
        </p:nvGrpSpPr>
        <p:grpSpPr>
          <a:xfrm>
            <a:off x="7934678" y="9"/>
            <a:ext cx="1209300" cy="3322500"/>
            <a:chOff x="7934678" y="9"/>
            <a:chExt cx="1209300" cy="3322500"/>
          </a:xfrm>
        </p:grpSpPr>
        <p:sp>
          <p:nvSpPr>
            <p:cNvPr id="198" name="Google Shape;198;p17"/>
            <p:cNvSpPr/>
            <p:nvPr/>
          </p:nvSpPr>
          <p:spPr>
            <a:xfrm rot="-5400000">
              <a:off x="7124404" y="1614609"/>
              <a:ext cx="3322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7"/>
            <p:cNvSpPr/>
            <p:nvPr/>
          </p:nvSpPr>
          <p:spPr>
            <a:xfrm>
              <a:off x="7934678" y="273800"/>
              <a:ext cx="120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0" name="Google Shape;200;p17"/>
          <p:cNvSpPr/>
          <p:nvPr/>
        </p:nvSpPr>
        <p:spPr>
          <a:xfrm>
            <a:off x="6676022" y="4875113"/>
            <a:ext cx="2467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7"/>
          <p:cNvSpPr/>
          <p:nvPr/>
        </p:nvSpPr>
        <p:spPr>
          <a:xfrm>
            <a:off x="5697166" y="4741937"/>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2" name="Google Shape;202;p17"/>
          <p:cNvGrpSpPr/>
          <p:nvPr/>
        </p:nvGrpSpPr>
        <p:grpSpPr>
          <a:xfrm>
            <a:off x="158016" y="-191943"/>
            <a:ext cx="390963" cy="5397527"/>
            <a:chOff x="158016" y="-191943"/>
            <a:chExt cx="390963" cy="5397527"/>
          </a:xfrm>
        </p:grpSpPr>
        <p:sp>
          <p:nvSpPr>
            <p:cNvPr id="203" name="Google Shape;203;p17"/>
            <p:cNvSpPr/>
            <p:nvPr/>
          </p:nvSpPr>
          <p:spPr>
            <a:xfrm rot="-5400000">
              <a:off x="-1158921" y="3497684"/>
              <a:ext cx="3322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7"/>
            <p:cNvSpPr/>
            <p:nvPr/>
          </p:nvSpPr>
          <p:spPr>
            <a:xfrm rot="-5400000">
              <a:off x="-186684" y="152757"/>
              <a:ext cx="7827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 name="Google Shape;205;p17"/>
          <p:cNvSpPr/>
          <p:nvPr/>
        </p:nvSpPr>
        <p:spPr>
          <a:xfrm>
            <a:off x="7245925" y="163400"/>
            <a:ext cx="359700" cy="314100"/>
          </a:xfrm>
          <a:prstGeom prst="mathNotEqual">
            <a:avLst>
              <a:gd name="adj1" fmla="val 23520"/>
              <a:gd name="adj2" fmla="val 660000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8" name="Google Shape;208;p18"/>
          <p:cNvGrpSpPr/>
          <p:nvPr/>
        </p:nvGrpSpPr>
        <p:grpSpPr>
          <a:xfrm>
            <a:off x="-140700" y="-370300"/>
            <a:ext cx="4068000" cy="2083800"/>
            <a:chOff x="-140700" y="-370300"/>
            <a:chExt cx="4068000" cy="2083800"/>
          </a:xfrm>
        </p:grpSpPr>
        <p:sp>
          <p:nvSpPr>
            <p:cNvPr id="209" name="Google Shape;209;p18"/>
            <p:cNvSpPr/>
            <p:nvPr/>
          </p:nvSpPr>
          <p:spPr>
            <a:xfrm rot="5400000">
              <a:off x="-627700" y="624950"/>
              <a:ext cx="20838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8"/>
            <p:cNvSpPr/>
            <p:nvPr/>
          </p:nvSpPr>
          <p:spPr>
            <a:xfrm>
              <a:off x="-140700" y="180159"/>
              <a:ext cx="40680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 name="Google Shape;211;p18"/>
          <p:cNvGrpSpPr/>
          <p:nvPr/>
        </p:nvGrpSpPr>
        <p:grpSpPr>
          <a:xfrm>
            <a:off x="7535329" y="-55625"/>
            <a:ext cx="1418400" cy="2272500"/>
            <a:chOff x="7535329" y="-55625"/>
            <a:chExt cx="1418400" cy="2272500"/>
          </a:xfrm>
        </p:grpSpPr>
        <p:sp>
          <p:nvSpPr>
            <p:cNvPr id="212" name="Google Shape;212;p18"/>
            <p:cNvSpPr/>
            <p:nvPr/>
          </p:nvSpPr>
          <p:spPr>
            <a:xfrm rot="5400000">
              <a:off x="7518425" y="1033975"/>
              <a:ext cx="2272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8"/>
            <p:cNvSpPr/>
            <p:nvPr/>
          </p:nvSpPr>
          <p:spPr>
            <a:xfrm>
              <a:off x="7535329" y="392425"/>
              <a:ext cx="1418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8"/>
          <p:cNvGrpSpPr/>
          <p:nvPr/>
        </p:nvGrpSpPr>
        <p:grpSpPr>
          <a:xfrm>
            <a:off x="0" y="4710507"/>
            <a:ext cx="9144125" cy="297407"/>
            <a:chOff x="0" y="4710507"/>
            <a:chExt cx="9144125" cy="297407"/>
          </a:xfrm>
        </p:grpSpPr>
        <p:sp>
          <p:nvSpPr>
            <p:cNvPr id="215" name="Google Shape;215;p18"/>
            <p:cNvSpPr/>
            <p:nvPr/>
          </p:nvSpPr>
          <p:spPr>
            <a:xfrm>
              <a:off x="0" y="4914614"/>
              <a:ext cx="3223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8"/>
            <p:cNvSpPr/>
            <p:nvPr/>
          </p:nvSpPr>
          <p:spPr>
            <a:xfrm>
              <a:off x="4837925" y="4710507"/>
              <a:ext cx="4306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 name="Google Shape;217;p18"/>
          <p:cNvSpPr/>
          <p:nvPr/>
        </p:nvSpPr>
        <p:spPr>
          <a:xfrm>
            <a:off x="8473775" y="2426813"/>
            <a:ext cx="361800" cy="342600"/>
          </a:xfrm>
          <a:prstGeom prst="mathDivide">
            <a:avLst>
              <a:gd name="adj1" fmla="val 23520"/>
              <a:gd name="adj2" fmla="val 293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8"/>
          <p:cNvSpPr/>
          <p:nvPr/>
        </p:nvSpPr>
        <p:spPr>
          <a:xfrm>
            <a:off x="234350" y="1902775"/>
            <a:ext cx="359700" cy="314100"/>
          </a:xfrm>
          <a:prstGeom prst="mathNotEqual">
            <a:avLst>
              <a:gd name="adj1" fmla="val 23520"/>
              <a:gd name="adj2" fmla="val 660000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219" name="Shape 219"/>
        <p:cNvGrpSpPr/>
        <p:nvPr/>
      </p:nvGrpSpPr>
      <p:grpSpPr>
        <a:xfrm>
          <a:off x="0" y="0"/>
          <a:ext cx="0" cy="0"/>
          <a:chOff x="0" y="0"/>
          <a:chExt cx="0" cy="0"/>
        </a:xfrm>
      </p:grpSpPr>
      <p:sp>
        <p:nvSpPr>
          <p:cNvPr id="220" name="Google Shape;220;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1" name="Google Shape;221;p19"/>
          <p:cNvSpPr txBox="1"/>
          <p:nvPr>
            <p:ph type="subTitle" idx="1"/>
          </p:nvPr>
        </p:nvSpPr>
        <p:spPr>
          <a:xfrm>
            <a:off x="936251" y="2518074"/>
            <a:ext cx="22218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2" name="Google Shape;222;p19"/>
          <p:cNvSpPr txBox="1"/>
          <p:nvPr>
            <p:ph type="subTitle" idx="2"/>
          </p:nvPr>
        </p:nvSpPr>
        <p:spPr>
          <a:xfrm>
            <a:off x="3461100" y="3127674"/>
            <a:ext cx="22218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3" name="Google Shape;223;p19"/>
          <p:cNvSpPr txBox="1"/>
          <p:nvPr>
            <p:ph type="subTitle" idx="3"/>
          </p:nvPr>
        </p:nvSpPr>
        <p:spPr>
          <a:xfrm>
            <a:off x="5985949" y="2518074"/>
            <a:ext cx="22218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4" name="Google Shape;224;p19"/>
          <p:cNvSpPr txBox="1"/>
          <p:nvPr>
            <p:ph type="subTitle" idx="4"/>
          </p:nvPr>
        </p:nvSpPr>
        <p:spPr>
          <a:xfrm>
            <a:off x="936251" y="2214399"/>
            <a:ext cx="22218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5" name="Google Shape;225;p19"/>
          <p:cNvSpPr txBox="1"/>
          <p:nvPr>
            <p:ph type="subTitle" idx="5"/>
          </p:nvPr>
        </p:nvSpPr>
        <p:spPr>
          <a:xfrm>
            <a:off x="3461100" y="2823999"/>
            <a:ext cx="22218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6" name="Google Shape;226;p19"/>
          <p:cNvSpPr txBox="1"/>
          <p:nvPr>
            <p:ph type="subTitle" idx="6"/>
          </p:nvPr>
        </p:nvSpPr>
        <p:spPr>
          <a:xfrm>
            <a:off x="5985949" y="2214399"/>
            <a:ext cx="22218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27" name="Google Shape;227;p19"/>
          <p:cNvGrpSpPr/>
          <p:nvPr/>
        </p:nvGrpSpPr>
        <p:grpSpPr>
          <a:xfrm>
            <a:off x="-167125" y="4531900"/>
            <a:ext cx="9715750" cy="432825"/>
            <a:chOff x="-167125" y="4531900"/>
            <a:chExt cx="9715750" cy="432825"/>
          </a:xfrm>
        </p:grpSpPr>
        <p:sp>
          <p:nvSpPr>
            <p:cNvPr id="228" name="Google Shape;228;p19"/>
            <p:cNvSpPr/>
            <p:nvPr/>
          </p:nvSpPr>
          <p:spPr>
            <a:xfrm rot="10800000">
              <a:off x="-167100" y="4531900"/>
              <a:ext cx="30105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9"/>
            <p:cNvSpPr/>
            <p:nvPr/>
          </p:nvSpPr>
          <p:spPr>
            <a:xfrm rot="10800000">
              <a:off x="-167125" y="4871425"/>
              <a:ext cx="53616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rot="10800000">
              <a:off x="6959925" y="4629625"/>
              <a:ext cx="25887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19"/>
          <p:cNvGrpSpPr/>
          <p:nvPr/>
        </p:nvGrpSpPr>
        <p:grpSpPr>
          <a:xfrm>
            <a:off x="7834100" y="-76202"/>
            <a:ext cx="1403700" cy="3118800"/>
            <a:chOff x="7834100" y="-76202"/>
            <a:chExt cx="1403700" cy="3118800"/>
          </a:xfrm>
        </p:grpSpPr>
        <p:sp>
          <p:nvSpPr>
            <p:cNvPr id="232" name="Google Shape;232;p19"/>
            <p:cNvSpPr/>
            <p:nvPr/>
          </p:nvSpPr>
          <p:spPr>
            <a:xfrm rot="5400000">
              <a:off x="7171725" y="1436548"/>
              <a:ext cx="3118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9"/>
            <p:cNvSpPr/>
            <p:nvPr/>
          </p:nvSpPr>
          <p:spPr>
            <a:xfrm rot="10800000">
              <a:off x="7834100" y="216050"/>
              <a:ext cx="14037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4" name="Google Shape;234;p19"/>
          <p:cNvSpPr/>
          <p:nvPr/>
        </p:nvSpPr>
        <p:spPr>
          <a:xfrm>
            <a:off x="576666" y="82862"/>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9"/>
          <p:cNvSpPr/>
          <p:nvPr/>
        </p:nvSpPr>
        <p:spPr>
          <a:xfrm rot="-2700000">
            <a:off x="5897312" y="4738199"/>
            <a:ext cx="359776" cy="359776"/>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9"/>
          <p:cNvSpPr/>
          <p:nvPr/>
        </p:nvSpPr>
        <p:spPr>
          <a:xfrm rot="5400000">
            <a:off x="-611500" y="1012054"/>
            <a:ext cx="21174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9"/>
          <p:cNvSpPr/>
          <p:nvPr/>
        </p:nvSpPr>
        <p:spPr>
          <a:xfrm>
            <a:off x="8551275" y="3175250"/>
            <a:ext cx="359700" cy="314100"/>
          </a:xfrm>
          <a:prstGeom prst="mathNotEqual">
            <a:avLst>
              <a:gd name="adj1" fmla="val 23520"/>
              <a:gd name="adj2" fmla="val 660000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238" name="Shape 238"/>
        <p:cNvGrpSpPr/>
        <p:nvPr/>
      </p:nvGrpSpPr>
      <p:grpSpPr>
        <a:xfrm>
          <a:off x="0" y="0"/>
          <a:ext cx="0" cy="0"/>
          <a:chOff x="0" y="0"/>
          <a:chExt cx="0" cy="0"/>
        </a:xfrm>
      </p:grpSpPr>
      <p:sp>
        <p:nvSpPr>
          <p:cNvPr id="239" name="Google Shape;239;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40" name="Google Shape;240;p20"/>
          <p:cNvSpPr txBox="1"/>
          <p:nvPr>
            <p:ph type="subTitle" idx="1"/>
          </p:nvPr>
        </p:nvSpPr>
        <p:spPr>
          <a:xfrm>
            <a:off x="1845253" y="2001675"/>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41" name="Google Shape;241;p20"/>
          <p:cNvSpPr txBox="1"/>
          <p:nvPr>
            <p:ph type="subTitle" idx="2"/>
          </p:nvPr>
        </p:nvSpPr>
        <p:spPr>
          <a:xfrm>
            <a:off x="5075757" y="2001675"/>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42" name="Google Shape;242;p20"/>
          <p:cNvSpPr txBox="1"/>
          <p:nvPr>
            <p:ph type="subTitle" idx="3"/>
          </p:nvPr>
        </p:nvSpPr>
        <p:spPr>
          <a:xfrm>
            <a:off x="1845253" y="3435075"/>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43" name="Google Shape;243;p20"/>
          <p:cNvSpPr txBox="1"/>
          <p:nvPr>
            <p:ph type="subTitle" idx="4"/>
          </p:nvPr>
        </p:nvSpPr>
        <p:spPr>
          <a:xfrm>
            <a:off x="5075757" y="3435075"/>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44" name="Google Shape;244;p20"/>
          <p:cNvSpPr txBox="1"/>
          <p:nvPr>
            <p:ph type="subTitle" idx="5"/>
          </p:nvPr>
        </p:nvSpPr>
        <p:spPr>
          <a:xfrm>
            <a:off x="1845250" y="1647975"/>
            <a:ext cx="19782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45" name="Google Shape;245;p20"/>
          <p:cNvSpPr txBox="1"/>
          <p:nvPr>
            <p:ph type="subTitle" idx="6"/>
          </p:nvPr>
        </p:nvSpPr>
        <p:spPr>
          <a:xfrm>
            <a:off x="5075751" y="1647975"/>
            <a:ext cx="19782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46" name="Google Shape;246;p20"/>
          <p:cNvSpPr txBox="1"/>
          <p:nvPr>
            <p:ph type="subTitle" idx="7"/>
          </p:nvPr>
        </p:nvSpPr>
        <p:spPr>
          <a:xfrm>
            <a:off x="1845250" y="3081375"/>
            <a:ext cx="19782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47" name="Google Shape;247;p20"/>
          <p:cNvSpPr txBox="1"/>
          <p:nvPr>
            <p:ph type="subTitle" idx="8"/>
          </p:nvPr>
        </p:nvSpPr>
        <p:spPr>
          <a:xfrm>
            <a:off x="5075751" y="3081375"/>
            <a:ext cx="1978200" cy="42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48" name="Google Shape;248;p20"/>
          <p:cNvSpPr/>
          <p:nvPr/>
        </p:nvSpPr>
        <p:spPr>
          <a:xfrm rot="-5400000">
            <a:off x="-1510146" y="1690079"/>
            <a:ext cx="3694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0"/>
          <p:cNvSpPr/>
          <p:nvPr/>
        </p:nvSpPr>
        <p:spPr>
          <a:xfrm>
            <a:off x="8740741" y="2437762"/>
            <a:ext cx="359700" cy="3597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0"/>
          <p:cNvSpPr/>
          <p:nvPr/>
        </p:nvSpPr>
        <p:spPr>
          <a:xfrm>
            <a:off x="157100" y="3750025"/>
            <a:ext cx="359700" cy="314100"/>
          </a:xfrm>
          <a:prstGeom prst="mathEqual">
            <a:avLst>
              <a:gd name="adj1" fmla="val 20853"/>
              <a:gd name="adj2" fmla="val 235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1" name="Google Shape;251;p20"/>
          <p:cNvGrpSpPr/>
          <p:nvPr/>
        </p:nvGrpSpPr>
        <p:grpSpPr>
          <a:xfrm>
            <a:off x="3935273" y="2500"/>
            <a:ext cx="5323500" cy="5863601"/>
            <a:chOff x="3935273" y="2500"/>
            <a:chExt cx="5323500" cy="5863601"/>
          </a:xfrm>
        </p:grpSpPr>
        <p:sp>
          <p:nvSpPr>
            <p:cNvPr id="252" name="Google Shape;252;p20"/>
            <p:cNvSpPr/>
            <p:nvPr/>
          </p:nvSpPr>
          <p:spPr>
            <a:xfrm rot="-5400000">
              <a:off x="7239700" y="4365051"/>
              <a:ext cx="2908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0"/>
            <p:cNvSpPr/>
            <p:nvPr/>
          </p:nvSpPr>
          <p:spPr>
            <a:xfrm>
              <a:off x="3935273" y="4854750"/>
              <a:ext cx="5323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0"/>
            <p:cNvSpPr/>
            <p:nvPr/>
          </p:nvSpPr>
          <p:spPr>
            <a:xfrm rot="5400000">
              <a:off x="7455625" y="1170250"/>
              <a:ext cx="24288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0"/>
            <p:cNvSpPr/>
            <p:nvPr/>
          </p:nvSpPr>
          <p:spPr>
            <a:xfrm rot="5400000">
              <a:off x="6596425" y="3398125"/>
              <a:ext cx="3575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20"/>
          <p:cNvGrpSpPr/>
          <p:nvPr/>
        </p:nvGrpSpPr>
        <p:grpSpPr>
          <a:xfrm>
            <a:off x="5656391" y="-85538"/>
            <a:ext cx="2957063" cy="784375"/>
            <a:chOff x="5656391" y="-85538"/>
            <a:chExt cx="2957063" cy="784375"/>
          </a:xfrm>
        </p:grpSpPr>
        <p:sp>
          <p:nvSpPr>
            <p:cNvPr id="257" name="Google Shape;257;p20"/>
            <p:cNvSpPr/>
            <p:nvPr/>
          </p:nvSpPr>
          <p:spPr>
            <a:xfrm rot="-2700000">
              <a:off x="8179166" y="264549"/>
              <a:ext cx="359776" cy="35977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0"/>
            <p:cNvSpPr/>
            <p:nvPr/>
          </p:nvSpPr>
          <p:spPr>
            <a:xfrm>
              <a:off x="5656391" y="-85538"/>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1397447" y="1991600"/>
            <a:ext cx="4755600" cy="1729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type="title" idx="2" hasCustomPrompt="1"/>
          </p:nvPr>
        </p:nvSpPr>
        <p:spPr>
          <a:xfrm>
            <a:off x="1397447" y="1037303"/>
            <a:ext cx="1194000" cy="110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p:nvPr>
            <p:ph type="subTitle" idx="1"/>
          </p:nvPr>
        </p:nvSpPr>
        <p:spPr>
          <a:xfrm>
            <a:off x="1397447" y="3779800"/>
            <a:ext cx="4755600" cy="46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 name="Google Shape;23;p3"/>
          <p:cNvSpPr/>
          <p:nvPr/>
        </p:nvSpPr>
        <p:spPr>
          <a:xfrm>
            <a:off x="0" y="353888"/>
            <a:ext cx="4623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24;p3"/>
          <p:cNvGrpSpPr/>
          <p:nvPr/>
        </p:nvGrpSpPr>
        <p:grpSpPr>
          <a:xfrm>
            <a:off x="6176300" y="1304425"/>
            <a:ext cx="4051200" cy="4378500"/>
            <a:chOff x="6176300" y="1304425"/>
            <a:chExt cx="4051200" cy="4378500"/>
          </a:xfrm>
        </p:grpSpPr>
        <p:sp>
          <p:nvSpPr>
            <p:cNvPr id="25" name="Google Shape;25;p3"/>
            <p:cNvSpPr/>
            <p:nvPr/>
          </p:nvSpPr>
          <p:spPr>
            <a:xfrm rot="5400000">
              <a:off x="6288175" y="3447025"/>
              <a:ext cx="4378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a:off x="6176300" y="4667675"/>
              <a:ext cx="405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 name="Google Shape;27;p3"/>
          <p:cNvSpPr/>
          <p:nvPr/>
        </p:nvSpPr>
        <p:spPr>
          <a:xfrm rot="5400000">
            <a:off x="-1534750" y="4139225"/>
            <a:ext cx="405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a:off x="5365375" y="4543025"/>
            <a:ext cx="361800" cy="342600"/>
          </a:xfrm>
          <a:prstGeom prst="mathDivide">
            <a:avLst>
              <a:gd name="adj1" fmla="val 23520"/>
              <a:gd name="adj2" fmla="val 293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29;p3"/>
          <p:cNvGrpSpPr/>
          <p:nvPr/>
        </p:nvGrpSpPr>
        <p:grpSpPr>
          <a:xfrm>
            <a:off x="7459454" y="179725"/>
            <a:ext cx="1197812" cy="508800"/>
            <a:chOff x="7459454" y="179725"/>
            <a:chExt cx="1197812" cy="508800"/>
          </a:xfrm>
        </p:grpSpPr>
        <p:sp>
          <p:nvSpPr>
            <p:cNvPr id="30" name="Google Shape;30;p3"/>
            <p:cNvSpPr/>
            <p:nvPr/>
          </p:nvSpPr>
          <p:spPr>
            <a:xfrm>
              <a:off x="8297566" y="254275"/>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rot="-2700000">
              <a:off x="7533966" y="254237"/>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259" name="Shape 259"/>
        <p:cNvGrpSpPr/>
        <p:nvPr/>
      </p:nvGrpSpPr>
      <p:grpSpPr>
        <a:xfrm>
          <a:off x="0" y="0"/>
          <a:ext cx="0" cy="0"/>
          <a:chOff x="0" y="0"/>
          <a:chExt cx="0" cy="0"/>
        </a:xfrm>
      </p:grpSpPr>
      <p:sp>
        <p:nvSpPr>
          <p:cNvPr id="260" name="Google Shape;260;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61" name="Google Shape;261;p21"/>
          <p:cNvSpPr txBox="1"/>
          <p:nvPr>
            <p:ph type="subTitle" idx="1"/>
          </p:nvPr>
        </p:nvSpPr>
        <p:spPr>
          <a:xfrm>
            <a:off x="1101225" y="19430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2" name="Google Shape;262;p21"/>
          <p:cNvSpPr txBox="1"/>
          <p:nvPr>
            <p:ph type="subTitle" idx="2"/>
          </p:nvPr>
        </p:nvSpPr>
        <p:spPr>
          <a:xfrm>
            <a:off x="3579000" y="19430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3" name="Google Shape;263;p21"/>
          <p:cNvSpPr txBox="1"/>
          <p:nvPr>
            <p:ph type="subTitle" idx="3"/>
          </p:nvPr>
        </p:nvSpPr>
        <p:spPr>
          <a:xfrm>
            <a:off x="1101225" y="34834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4" name="Google Shape;264;p21"/>
          <p:cNvSpPr txBox="1"/>
          <p:nvPr>
            <p:ph type="subTitle" idx="4"/>
          </p:nvPr>
        </p:nvSpPr>
        <p:spPr>
          <a:xfrm>
            <a:off x="3579000" y="34834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5" name="Google Shape;265;p21"/>
          <p:cNvSpPr txBox="1"/>
          <p:nvPr>
            <p:ph type="subTitle" idx="5"/>
          </p:nvPr>
        </p:nvSpPr>
        <p:spPr>
          <a:xfrm>
            <a:off x="6056775" y="19430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6" name="Google Shape;266;p21"/>
          <p:cNvSpPr txBox="1"/>
          <p:nvPr>
            <p:ph type="subTitle" idx="6"/>
          </p:nvPr>
        </p:nvSpPr>
        <p:spPr>
          <a:xfrm>
            <a:off x="6056775" y="3483473"/>
            <a:ext cx="19860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7" name="Google Shape;267;p21"/>
          <p:cNvSpPr txBox="1"/>
          <p:nvPr>
            <p:ph type="subTitle" idx="7"/>
          </p:nvPr>
        </p:nvSpPr>
        <p:spPr>
          <a:xfrm>
            <a:off x="1101225" y="1616100"/>
            <a:ext cx="1986000" cy="42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68" name="Google Shape;268;p21"/>
          <p:cNvSpPr txBox="1"/>
          <p:nvPr>
            <p:ph type="subTitle" idx="8"/>
          </p:nvPr>
        </p:nvSpPr>
        <p:spPr>
          <a:xfrm>
            <a:off x="3579000" y="1616100"/>
            <a:ext cx="1986000" cy="42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69" name="Google Shape;269;p21"/>
          <p:cNvSpPr txBox="1"/>
          <p:nvPr>
            <p:ph type="subTitle" idx="9"/>
          </p:nvPr>
        </p:nvSpPr>
        <p:spPr>
          <a:xfrm>
            <a:off x="1101225" y="3152300"/>
            <a:ext cx="19860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70" name="Google Shape;270;p21"/>
          <p:cNvSpPr txBox="1"/>
          <p:nvPr>
            <p:ph type="subTitle" idx="13"/>
          </p:nvPr>
        </p:nvSpPr>
        <p:spPr>
          <a:xfrm>
            <a:off x="3579000" y="3152300"/>
            <a:ext cx="19860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71" name="Google Shape;271;p21"/>
          <p:cNvSpPr txBox="1"/>
          <p:nvPr>
            <p:ph type="subTitle" idx="14"/>
          </p:nvPr>
        </p:nvSpPr>
        <p:spPr>
          <a:xfrm>
            <a:off x="6056775" y="1616100"/>
            <a:ext cx="1986000" cy="42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72" name="Google Shape;272;p21"/>
          <p:cNvSpPr txBox="1"/>
          <p:nvPr>
            <p:ph type="subTitle" idx="15"/>
          </p:nvPr>
        </p:nvSpPr>
        <p:spPr>
          <a:xfrm>
            <a:off x="6056775" y="3152300"/>
            <a:ext cx="19860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273" name="Google Shape;273;p21"/>
          <p:cNvSpPr/>
          <p:nvPr/>
        </p:nvSpPr>
        <p:spPr>
          <a:xfrm rot="10800000">
            <a:off x="2733500" y="4965300"/>
            <a:ext cx="21579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21"/>
          <p:cNvGrpSpPr/>
          <p:nvPr/>
        </p:nvGrpSpPr>
        <p:grpSpPr>
          <a:xfrm>
            <a:off x="-86900" y="2572252"/>
            <a:ext cx="1746600" cy="2784000"/>
            <a:chOff x="-86900" y="2572252"/>
            <a:chExt cx="1746600" cy="2784000"/>
          </a:xfrm>
        </p:grpSpPr>
        <p:sp>
          <p:nvSpPr>
            <p:cNvPr id="275" name="Google Shape;275;p21"/>
            <p:cNvSpPr/>
            <p:nvPr/>
          </p:nvSpPr>
          <p:spPr>
            <a:xfrm rot="5400000">
              <a:off x="-1006225" y="3917602"/>
              <a:ext cx="27840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1"/>
            <p:cNvSpPr/>
            <p:nvPr/>
          </p:nvSpPr>
          <p:spPr>
            <a:xfrm rot="10800000">
              <a:off x="-86900" y="4650750"/>
              <a:ext cx="1746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7" name="Google Shape;277;p21"/>
          <p:cNvGrpSpPr/>
          <p:nvPr/>
        </p:nvGrpSpPr>
        <p:grpSpPr>
          <a:xfrm>
            <a:off x="5289700" y="1407149"/>
            <a:ext cx="4085100" cy="3736500"/>
            <a:chOff x="5289700" y="1407149"/>
            <a:chExt cx="4085100" cy="3736500"/>
          </a:xfrm>
        </p:grpSpPr>
        <p:sp>
          <p:nvSpPr>
            <p:cNvPr id="278" name="Google Shape;278;p21"/>
            <p:cNvSpPr/>
            <p:nvPr/>
          </p:nvSpPr>
          <p:spPr>
            <a:xfrm rot="10800000">
              <a:off x="5289700" y="4557457"/>
              <a:ext cx="4085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1"/>
            <p:cNvSpPr/>
            <p:nvPr/>
          </p:nvSpPr>
          <p:spPr>
            <a:xfrm rot="5400000">
              <a:off x="6936950" y="3228749"/>
              <a:ext cx="37365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0" name="Google Shape;280;p21"/>
          <p:cNvSpPr/>
          <p:nvPr/>
        </p:nvSpPr>
        <p:spPr>
          <a:xfrm rot="10800000">
            <a:off x="0" y="168900"/>
            <a:ext cx="1746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1"/>
          <p:cNvSpPr/>
          <p:nvPr/>
        </p:nvSpPr>
        <p:spPr>
          <a:xfrm>
            <a:off x="2159291" y="4517562"/>
            <a:ext cx="359700" cy="3597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1"/>
          <p:cNvSpPr/>
          <p:nvPr/>
        </p:nvSpPr>
        <p:spPr>
          <a:xfrm>
            <a:off x="204875" y="368200"/>
            <a:ext cx="361800" cy="342600"/>
          </a:xfrm>
          <a:prstGeom prst="mathDivide">
            <a:avLst>
              <a:gd name="adj1" fmla="val 23520"/>
              <a:gd name="adj2" fmla="val 293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3" name="Google Shape;283;p21"/>
          <p:cNvGrpSpPr/>
          <p:nvPr/>
        </p:nvGrpSpPr>
        <p:grpSpPr>
          <a:xfrm>
            <a:off x="5289700" y="58500"/>
            <a:ext cx="3769904" cy="1060137"/>
            <a:chOff x="5289700" y="58500"/>
            <a:chExt cx="3769904" cy="1060137"/>
          </a:xfrm>
        </p:grpSpPr>
        <p:sp>
          <p:nvSpPr>
            <p:cNvPr id="284" name="Google Shape;284;p21"/>
            <p:cNvSpPr/>
            <p:nvPr/>
          </p:nvSpPr>
          <p:spPr>
            <a:xfrm rot="-2700000">
              <a:off x="8625316" y="684349"/>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1"/>
            <p:cNvSpPr/>
            <p:nvPr/>
          </p:nvSpPr>
          <p:spPr>
            <a:xfrm>
              <a:off x="5289700" y="5850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12_1">
    <p:spTree>
      <p:nvGrpSpPr>
        <p:cNvPr id="286" name="Shape 286"/>
        <p:cNvGrpSpPr/>
        <p:nvPr/>
      </p:nvGrpSpPr>
      <p:grpSpPr>
        <a:xfrm>
          <a:off x="0" y="0"/>
          <a:ext cx="0" cy="0"/>
          <a:chOff x="0" y="0"/>
          <a:chExt cx="0" cy="0"/>
        </a:xfrm>
      </p:grpSpPr>
      <p:grpSp>
        <p:nvGrpSpPr>
          <p:cNvPr id="287" name="Google Shape;287;p22"/>
          <p:cNvGrpSpPr/>
          <p:nvPr/>
        </p:nvGrpSpPr>
        <p:grpSpPr>
          <a:xfrm>
            <a:off x="346494" y="1160413"/>
            <a:ext cx="543700" cy="4161425"/>
            <a:chOff x="346494" y="1160413"/>
            <a:chExt cx="543700" cy="4161425"/>
          </a:xfrm>
        </p:grpSpPr>
        <p:sp>
          <p:nvSpPr>
            <p:cNvPr id="288" name="Google Shape;288;p22"/>
            <p:cNvSpPr/>
            <p:nvPr/>
          </p:nvSpPr>
          <p:spPr>
            <a:xfrm rot="-5400000">
              <a:off x="69544" y="4501188"/>
              <a:ext cx="15480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2"/>
            <p:cNvSpPr/>
            <p:nvPr/>
          </p:nvSpPr>
          <p:spPr>
            <a:xfrm rot="-5400000">
              <a:off x="-1640856" y="3147763"/>
              <a:ext cx="40680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 name="Google Shape;290;p22"/>
          <p:cNvSpPr txBox="1"/>
          <p:nvPr>
            <p:ph type="title"/>
          </p:nvPr>
        </p:nvSpPr>
        <p:spPr>
          <a:xfrm>
            <a:off x="4531150" y="836175"/>
            <a:ext cx="35196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22"/>
          <p:cNvSpPr txBox="1"/>
          <p:nvPr>
            <p:ph type="subTitle" idx="1"/>
          </p:nvPr>
        </p:nvSpPr>
        <p:spPr>
          <a:xfrm>
            <a:off x="4531150" y="3132225"/>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22"/>
          <p:cNvSpPr/>
          <p:nvPr>
            <p:ph type="pic" idx="2"/>
          </p:nvPr>
        </p:nvSpPr>
        <p:spPr>
          <a:xfrm>
            <a:off x="713225" y="533849"/>
            <a:ext cx="3284400" cy="4075800"/>
          </a:xfrm>
          <a:prstGeom prst="rect">
            <a:avLst/>
          </a:prstGeom>
          <a:noFill/>
          <a:ln>
            <a:noFill/>
          </a:ln>
        </p:spPr>
      </p:sp>
      <p:sp>
        <p:nvSpPr>
          <p:cNvPr id="293" name="Google Shape;293;p22"/>
          <p:cNvSpPr/>
          <p:nvPr/>
        </p:nvSpPr>
        <p:spPr>
          <a:xfrm>
            <a:off x="6182802" y="4835675"/>
            <a:ext cx="2961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22"/>
          <p:cNvGrpSpPr/>
          <p:nvPr/>
        </p:nvGrpSpPr>
        <p:grpSpPr>
          <a:xfrm>
            <a:off x="7858174" y="-12"/>
            <a:ext cx="1285800" cy="4068000"/>
            <a:chOff x="7858174" y="-12"/>
            <a:chExt cx="1285800" cy="4068000"/>
          </a:xfrm>
        </p:grpSpPr>
        <p:sp>
          <p:nvSpPr>
            <p:cNvPr id="295" name="Google Shape;295;p22"/>
            <p:cNvSpPr/>
            <p:nvPr/>
          </p:nvSpPr>
          <p:spPr>
            <a:xfrm rot="-5400000">
              <a:off x="6596819" y="1987338"/>
              <a:ext cx="40680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2"/>
            <p:cNvSpPr/>
            <p:nvPr/>
          </p:nvSpPr>
          <p:spPr>
            <a:xfrm>
              <a:off x="7858174" y="268775"/>
              <a:ext cx="12858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 name="Google Shape;297;p22"/>
          <p:cNvGrpSpPr/>
          <p:nvPr/>
        </p:nvGrpSpPr>
        <p:grpSpPr>
          <a:xfrm>
            <a:off x="1272875" y="4635987"/>
            <a:ext cx="4727204" cy="508800"/>
            <a:chOff x="1272875" y="4635987"/>
            <a:chExt cx="4727204" cy="508800"/>
          </a:xfrm>
        </p:grpSpPr>
        <p:sp>
          <p:nvSpPr>
            <p:cNvPr id="298" name="Google Shape;298;p22"/>
            <p:cNvSpPr/>
            <p:nvPr/>
          </p:nvSpPr>
          <p:spPr>
            <a:xfrm>
              <a:off x="1272875" y="4733325"/>
              <a:ext cx="359700" cy="314100"/>
            </a:xfrm>
            <a:prstGeom prst="mathEqual">
              <a:avLst>
                <a:gd name="adj1" fmla="val 20853"/>
                <a:gd name="adj2" fmla="val 235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2"/>
            <p:cNvSpPr/>
            <p:nvPr/>
          </p:nvSpPr>
          <p:spPr>
            <a:xfrm rot="-2700000">
              <a:off x="5565791" y="4710499"/>
              <a:ext cx="359776" cy="35977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0" name="Google Shape;300;p22"/>
          <p:cNvSpPr/>
          <p:nvPr/>
        </p:nvSpPr>
        <p:spPr>
          <a:xfrm>
            <a:off x="7093000" y="131400"/>
            <a:ext cx="361800" cy="342600"/>
          </a:xfrm>
          <a:prstGeom prst="mathDivide">
            <a:avLst>
              <a:gd name="adj1" fmla="val 23520"/>
              <a:gd name="adj2" fmla="val 293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301" name="Shape 301"/>
        <p:cNvGrpSpPr/>
        <p:nvPr/>
      </p:nvGrpSpPr>
      <p:grpSpPr>
        <a:xfrm>
          <a:off x="0" y="0"/>
          <a:ext cx="0" cy="0"/>
          <a:chOff x="0" y="0"/>
          <a:chExt cx="0" cy="0"/>
        </a:xfrm>
      </p:grpSpPr>
      <p:sp>
        <p:nvSpPr>
          <p:cNvPr id="302" name="Google Shape;302;p23"/>
          <p:cNvSpPr txBox="1"/>
          <p:nvPr>
            <p:ph type="title"/>
          </p:nvPr>
        </p:nvSpPr>
        <p:spPr>
          <a:xfrm>
            <a:off x="713225" y="1265475"/>
            <a:ext cx="2683500" cy="738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23"/>
          <p:cNvSpPr txBox="1"/>
          <p:nvPr>
            <p:ph type="subTitle" idx="1"/>
          </p:nvPr>
        </p:nvSpPr>
        <p:spPr>
          <a:xfrm>
            <a:off x="713225" y="2003625"/>
            <a:ext cx="2683500" cy="126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4" name="Google Shape;304;p23"/>
          <p:cNvSpPr/>
          <p:nvPr/>
        </p:nvSpPr>
        <p:spPr>
          <a:xfrm rot="10800000">
            <a:off x="-150" y="219450"/>
            <a:ext cx="291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3"/>
          <p:cNvSpPr/>
          <p:nvPr/>
        </p:nvSpPr>
        <p:spPr>
          <a:xfrm rot="10800000">
            <a:off x="6590800" y="4608575"/>
            <a:ext cx="291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3"/>
          <p:cNvSpPr/>
          <p:nvPr/>
        </p:nvSpPr>
        <p:spPr>
          <a:xfrm rot="-2700000">
            <a:off x="3346116" y="8622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7" name="Google Shape;307;p23"/>
          <p:cNvGrpSpPr/>
          <p:nvPr/>
        </p:nvGrpSpPr>
        <p:grpSpPr>
          <a:xfrm>
            <a:off x="-209300" y="3380198"/>
            <a:ext cx="4393500" cy="1788900"/>
            <a:chOff x="-209300" y="3380198"/>
            <a:chExt cx="4393500" cy="1788900"/>
          </a:xfrm>
        </p:grpSpPr>
        <p:sp>
          <p:nvSpPr>
            <p:cNvPr id="308" name="Google Shape;308;p23"/>
            <p:cNvSpPr/>
            <p:nvPr/>
          </p:nvSpPr>
          <p:spPr>
            <a:xfrm rot="10800000">
              <a:off x="-209300" y="4803700"/>
              <a:ext cx="4393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3"/>
            <p:cNvSpPr/>
            <p:nvPr/>
          </p:nvSpPr>
          <p:spPr>
            <a:xfrm rot="10800000">
              <a:off x="-93750" y="4276075"/>
              <a:ext cx="20838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3"/>
            <p:cNvSpPr/>
            <p:nvPr/>
          </p:nvSpPr>
          <p:spPr>
            <a:xfrm rot="5400000">
              <a:off x="-626075" y="4227998"/>
              <a:ext cx="17889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1" name="Google Shape;311;p23"/>
          <p:cNvSpPr/>
          <p:nvPr/>
        </p:nvSpPr>
        <p:spPr>
          <a:xfrm>
            <a:off x="8532375" y="41656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312" name="Shape 312"/>
        <p:cNvGrpSpPr/>
        <p:nvPr/>
      </p:nvGrpSpPr>
      <p:grpSpPr>
        <a:xfrm>
          <a:off x="0" y="0"/>
          <a:ext cx="0" cy="0"/>
          <a:chOff x="0" y="0"/>
          <a:chExt cx="0" cy="0"/>
        </a:xfrm>
      </p:grpSpPr>
      <p:sp>
        <p:nvSpPr>
          <p:cNvPr id="313" name="Google Shape;313;p24"/>
          <p:cNvSpPr txBox="1"/>
          <p:nvPr>
            <p:ph type="title"/>
          </p:nvPr>
        </p:nvSpPr>
        <p:spPr>
          <a:xfrm>
            <a:off x="1814475" y="540000"/>
            <a:ext cx="4448100" cy="105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sz="7200"/>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314" name="Google Shape;314;p24"/>
          <p:cNvSpPr txBox="1"/>
          <p:nvPr>
            <p:ph type="subTitle" idx="1"/>
          </p:nvPr>
        </p:nvSpPr>
        <p:spPr>
          <a:xfrm>
            <a:off x="1814475" y="1737798"/>
            <a:ext cx="4448100" cy="1230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15" name="Google Shape;315;p24"/>
          <p:cNvSpPr txBox="1"/>
          <p:nvPr/>
        </p:nvSpPr>
        <p:spPr>
          <a:xfrm>
            <a:off x="1814475" y="3611950"/>
            <a:ext cx="4636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b="1">
                <a:solidFill>
                  <a:schemeClr val="dk1"/>
                </a:solidFill>
                <a:latin typeface="Kanit"/>
                <a:ea typeface="Kanit"/>
                <a:cs typeface="Kanit"/>
                <a:sym typeface="Kanit"/>
              </a:rPr>
              <a:t>CREDITS:</a:t>
            </a:r>
            <a:r>
              <a:rPr lang="en-GB" sz="1000">
                <a:solidFill>
                  <a:schemeClr val="dk1"/>
                </a:solidFill>
                <a:latin typeface="Kanit"/>
                <a:ea typeface="Kanit"/>
                <a:cs typeface="Kanit"/>
                <a:sym typeface="Kanit"/>
              </a:rPr>
              <a:t> This presentation template was created by </a:t>
            </a:r>
            <a:r>
              <a:rPr lang="en-GB" sz="1000" b="1" u="sng">
                <a:solidFill>
                  <a:schemeClr val="hlink"/>
                </a:solidFill>
                <a:latin typeface="Kanit"/>
                <a:ea typeface="Kanit"/>
                <a:cs typeface="Kanit"/>
                <a:sym typeface="Kanit"/>
                <a:hlinkClick r:id="rId2"/>
              </a:rPr>
              <a:t>Slidesgo</a:t>
            </a:r>
            <a:r>
              <a:rPr lang="en-GB" sz="1000">
                <a:solidFill>
                  <a:schemeClr val="dk1"/>
                </a:solidFill>
                <a:latin typeface="Kanit"/>
                <a:ea typeface="Kanit"/>
                <a:cs typeface="Kanit"/>
                <a:sym typeface="Kanit"/>
              </a:rPr>
              <a:t>, and includes icons by </a:t>
            </a:r>
            <a:r>
              <a:rPr lang="en-GB" sz="1000" b="1" u="sng">
                <a:solidFill>
                  <a:schemeClr val="dk1"/>
                </a:solidFill>
                <a:latin typeface="Kanit"/>
                <a:ea typeface="Kanit"/>
                <a:cs typeface="Kanit"/>
                <a:sym typeface="Kanit"/>
                <a:hlinkClick r:id="rId3"/>
              </a:rPr>
              <a:t>Flaticon</a:t>
            </a:r>
            <a:r>
              <a:rPr lang="en-GB" sz="1000">
                <a:solidFill>
                  <a:schemeClr val="dk1"/>
                </a:solidFill>
                <a:latin typeface="Kanit"/>
                <a:ea typeface="Kanit"/>
                <a:cs typeface="Kanit"/>
                <a:sym typeface="Kanit"/>
              </a:rPr>
              <a:t>, and infographics &amp; images by </a:t>
            </a:r>
            <a:r>
              <a:rPr lang="en-GB" sz="1000" b="1" u="sng">
                <a:solidFill>
                  <a:schemeClr val="dk1"/>
                </a:solidFill>
                <a:latin typeface="Kanit"/>
                <a:ea typeface="Kanit"/>
                <a:cs typeface="Kanit"/>
                <a:sym typeface="Kanit"/>
                <a:hlinkClick r:id="rId4"/>
              </a:rPr>
              <a:t>Freepik</a:t>
            </a:r>
            <a:r>
              <a:rPr lang="en-GB" sz="1000" u="sng">
                <a:solidFill>
                  <a:schemeClr val="dk1"/>
                </a:solidFill>
                <a:latin typeface="Kanit"/>
                <a:ea typeface="Kanit"/>
                <a:cs typeface="Kanit"/>
                <a:sym typeface="Kanit"/>
              </a:rPr>
              <a:t> </a:t>
            </a:r>
            <a:endParaRPr sz="1000" b="1" u="sng">
              <a:solidFill>
                <a:schemeClr val="dk1"/>
              </a:solidFill>
              <a:latin typeface="Kanit"/>
              <a:ea typeface="Kanit"/>
              <a:cs typeface="Kanit"/>
              <a:sym typeface="Kanit"/>
            </a:endParaRPr>
          </a:p>
        </p:txBody>
      </p:sp>
      <p:grpSp>
        <p:nvGrpSpPr>
          <p:cNvPr id="316" name="Google Shape;316;p24"/>
          <p:cNvGrpSpPr/>
          <p:nvPr/>
        </p:nvGrpSpPr>
        <p:grpSpPr>
          <a:xfrm>
            <a:off x="334534" y="0"/>
            <a:ext cx="500164" cy="4608575"/>
            <a:chOff x="334534" y="0"/>
            <a:chExt cx="500164" cy="4608575"/>
          </a:xfrm>
        </p:grpSpPr>
        <p:sp>
          <p:nvSpPr>
            <p:cNvPr id="317" name="Google Shape;317;p24"/>
            <p:cNvSpPr/>
            <p:nvPr/>
          </p:nvSpPr>
          <p:spPr>
            <a:xfrm rot="5400000">
              <a:off x="63248" y="678150"/>
              <a:ext cx="1449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4"/>
            <p:cNvSpPr/>
            <p:nvPr/>
          </p:nvSpPr>
          <p:spPr>
            <a:xfrm rot="5400000">
              <a:off x="-853466" y="3327275"/>
              <a:ext cx="246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9" name="Google Shape;319;p24"/>
          <p:cNvSpPr/>
          <p:nvPr/>
        </p:nvSpPr>
        <p:spPr>
          <a:xfrm>
            <a:off x="7135800" y="307600"/>
            <a:ext cx="21069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0" name="Google Shape;320;p24"/>
          <p:cNvGrpSpPr/>
          <p:nvPr/>
        </p:nvGrpSpPr>
        <p:grpSpPr>
          <a:xfrm>
            <a:off x="5957275" y="3107850"/>
            <a:ext cx="3216000" cy="2469300"/>
            <a:chOff x="5957275" y="3107850"/>
            <a:chExt cx="3216000" cy="2469300"/>
          </a:xfrm>
        </p:grpSpPr>
        <p:sp>
          <p:nvSpPr>
            <p:cNvPr id="321" name="Google Shape;321;p24"/>
            <p:cNvSpPr/>
            <p:nvPr/>
          </p:nvSpPr>
          <p:spPr>
            <a:xfrm rot="5400000">
              <a:off x="7462659" y="4295850"/>
              <a:ext cx="246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4"/>
            <p:cNvSpPr/>
            <p:nvPr/>
          </p:nvSpPr>
          <p:spPr>
            <a:xfrm>
              <a:off x="5957275" y="4811807"/>
              <a:ext cx="32160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3" name="Google Shape;323;p24"/>
          <p:cNvSpPr/>
          <p:nvPr/>
        </p:nvSpPr>
        <p:spPr>
          <a:xfrm rot="-2700000">
            <a:off x="8517416" y="2173224"/>
            <a:ext cx="359776" cy="35977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4"/>
          <p:cNvSpPr/>
          <p:nvPr/>
        </p:nvSpPr>
        <p:spPr>
          <a:xfrm>
            <a:off x="5082941" y="4678612"/>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4"/>
          <p:cNvSpPr/>
          <p:nvPr/>
        </p:nvSpPr>
        <p:spPr>
          <a:xfrm>
            <a:off x="1220650" y="197200"/>
            <a:ext cx="359700" cy="314100"/>
          </a:xfrm>
          <a:prstGeom prst="mathNotEqual">
            <a:avLst>
              <a:gd name="adj1" fmla="val 23520"/>
              <a:gd name="adj2" fmla="val 660000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326" name="Shape 326"/>
        <p:cNvGrpSpPr/>
        <p:nvPr/>
      </p:nvGrpSpPr>
      <p:grpSpPr>
        <a:xfrm>
          <a:off x="0" y="0"/>
          <a:ext cx="0" cy="0"/>
          <a:chOff x="0" y="0"/>
          <a:chExt cx="0" cy="0"/>
        </a:xfrm>
      </p:grpSpPr>
      <p:sp>
        <p:nvSpPr>
          <p:cNvPr id="327" name="Google Shape;327;p25"/>
          <p:cNvSpPr/>
          <p:nvPr/>
        </p:nvSpPr>
        <p:spPr>
          <a:xfrm rot="10800000">
            <a:off x="1185475" y="226088"/>
            <a:ext cx="5491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5"/>
          <p:cNvSpPr/>
          <p:nvPr/>
        </p:nvSpPr>
        <p:spPr>
          <a:xfrm rot="5403874">
            <a:off x="7472824" y="1018502"/>
            <a:ext cx="2130001" cy="9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25"/>
          <p:cNvGrpSpPr/>
          <p:nvPr/>
        </p:nvGrpSpPr>
        <p:grpSpPr>
          <a:xfrm>
            <a:off x="-438425" y="2658275"/>
            <a:ext cx="5115150" cy="2550300"/>
            <a:chOff x="-438425" y="2658275"/>
            <a:chExt cx="5115150" cy="2550300"/>
          </a:xfrm>
        </p:grpSpPr>
        <p:sp>
          <p:nvSpPr>
            <p:cNvPr id="330" name="Google Shape;330;p25"/>
            <p:cNvSpPr/>
            <p:nvPr/>
          </p:nvSpPr>
          <p:spPr>
            <a:xfrm rot="10800000">
              <a:off x="-209375" y="4854626"/>
              <a:ext cx="4886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5"/>
            <p:cNvSpPr/>
            <p:nvPr/>
          </p:nvSpPr>
          <p:spPr>
            <a:xfrm>
              <a:off x="-438425" y="4194782"/>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5"/>
            <p:cNvSpPr/>
            <p:nvPr/>
          </p:nvSpPr>
          <p:spPr>
            <a:xfrm rot="5404044">
              <a:off x="-790901" y="3886925"/>
              <a:ext cx="2550302" cy="9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3" name="Google Shape;333;p25"/>
          <p:cNvSpPr/>
          <p:nvPr/>
        </p:nvSpPr>
        <p:spPr>
          <a:xfrm rot="10800000">
            <a:off x="6337625" y="4617075"/>
            <a:ext cx="2992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5"/>
          <p:cNvSpPr/>
          <p:nvPr/>
        </p:nvSpPr>
        <p:spPr>
          <a:xfrm>
            <a:off x="303350" y="1092400"/>
            <a:ext cx="361800" cy="342600"/>
          </a:xfrm>
          <a:prstGeom prst="mathDivide">
            <a:avLst>
              <a:gd name="adj1" fmla="val 23520"/>
              <a:gd name="adj2" fmla="val 293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5"/>
          <p:cNvSpPr/>
          <p:nvPr/>
        </p:nvSpPr>
        <p:spPr>
          <a:xfrm>
            <a:off x="8357975" y="40843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336" name="Shape 336"/>
        <p:cNvGrpSpPr/>
        <p:nvPr/>
      </p:nvGrpSpPr>
      <p:grpSpPr>
        <a:xfrm>
          <a:off x="0" y="0"/>
          <a:ext cx="0" cy="0"/>
          <a:chOff x="0" y="0"/>
          <a:chExt cx="0" cy="0"/>
        </a:xfrm>
      </p:grpSpPr>
      <p:grpSp>
        <p:nvGrpSpPr>
          <p:cNvPr id="337" name="Google Shape;337;p26"/>
          <p:cNvGrpSpPr/>
          <p:nvPr/>
        </p:nvGrpSpPr>
        <p:grpSpPr>
          <a:xfrm>
            <a:off x="-21003" y="-381000"/>
            <a:ext cx="2013300" cy="5603599"/>
            <a:chOff x="-21003" y="-381000"/>
            <a:chExt cx="2013300" cy="5603599"/>
          </a:xfrm>
        </p:grpSpPr>
        <p:sp>
          <p:nvSpPr>
            <p:cNvPr id="338" name="Google Shape;338;p26"/>
            <p:cNvSpPr/>
            <p:nvPr/>
          </p:nvSpPr>
          <p:spPr>
            <a:xfrm rot="-5400000">
              <a:off x="-1119128" y="3477349"/>
              <a:ext cx="339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6"/>
            <p:cNvSpPr/>
            <p:nvPr/>
          </p:nvSpPr>
          <p:spPr>
            <a:xfrm rot="-5400000">
              <a:off x="-997428" y="807000"/>
              <a:ext cx="246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6"/>
            <p:cNvSpPr/>
            <p:nvPr/>
          </p:nvSpPr>
          <p:spPr>
            <a:xfrm rot="10800000">
              <a:off x="-21003" y="247475"/>
              <a:ext cx="20133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 name="Google Shape;341;p26"/>
          <p:cNvGrpSpPr/>
          <p:nvPr/>
        </p:nvGrpSpPr>
        <p:grpSpPr>
          <a:xfrm>
            <a:off x="4779084" y="614025"/>
            <a:ext cx="4153200" cy="4608575"/>
            <a:chOff x="4779084" y="614025"/>
            <a:chExt cx="4153200" cy="4608575"/>
          </a:xfrm>
        </p:grpSpPr>
        <p:sp>
          <p:nvSpPr>
            <p:cNvPr id="342" name="Google Shape;342;p26"/>
            <p:cNvSpPr/>
            <p:nvPr/>
          </p:nvSpPr>
          <p:spPr>
            <a:xfrm rot="-5400000">
              <a:off x="7705970" y="4451150"/>
              <a:ext cx="1449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6"/>
            <p:cNvSpPr/>
            <p:nvPr/>
          </p:nvSpPr>
          <p:spPr>
            <a:xfrm rot="10800000">
              <a:off x="4779084" y="4736797"/>
              <a:ext cx="4153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6"/>
            <p:cNvSpPr/>
            <p:nvPr/>
          </p:nvSpPr>
          <p:spPr>
            <a:xfrm rot="-5400000">
              <a:off x="7650984" y="1802025"/>
              <a:ext cx="246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5" name="Google Shape;345;p26"/>
          <p:cNvSpPr/>
          <p:nvPr/>
        </p:nvSpPr>
        <p:spPr>
          <a:xfrm rot="8100000">
            <a:off x="8250887" y="114234"/>
            <a:ext cx="359776" cy="359776"/>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6"/>
          <p:cNvSpPr/>
          <p:nvPr/>
        </p:nvSpPr>
        <p:spPr>
          <a:xfrm>
            <a:off x="3945000" y="462640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2" name="Shape 32"/>
        <p:cNvGrpSpPr/>
        <p:nvPr/>
      </p:nvGrpSpPr>
      <p:grpSpPr>
        <a:xfrm>
          <a:off x="0" y="0"/>
          <a:ext cx="0" cy="0"/>
          <a:chOff x="0" y="0"/>
          <a:chExt cx="0" cy="0"/>
        </a:xfrm>
      </p:grpSpPr>
      <p:sp>
        <p:nvSpPr>
          <p:cNvPr id="33" name="Google Shape;33;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4"/>
          <p:cNvSpPr txBox="1"/>
          <p:nvPr>
            <p:ph type="body" idx="1"/>
          </p:nvPr>
        </p:nvSpPr>
        <p:spPr>
          <a:xfrm>
            <a:off x="720000" y="1183675"/>
            <a:ext cx="7704000" cy="3425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p:txBody>
      </p:sp>
      <p:sp>
        <p:nvSpPr>
          <p:cNvPr id="35" name="Google Shape;35;p4"/>
          <p:cNvSpPr/>
          <p:nvPr/>
        </p:nvSpPr>
        <p:spPr>
          <a:xfrm rot="-5400000">
            <a:off x="6897329" y="1209629"/>
            <a:ext cx="3694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a:off x="-120825" y="4834400"/>
            <a:ext cx="291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4"/>
          <p:cNvGrpSpPr/>
          <p:nvPr/>
        </p:nvGrpSpPr>
        <p:grpSpPr>
          <a:xfrm>
            <a:off x="8129841" y="242662"/>
            <a:ext cx="868973" cy="3495675"/>
            <a:chOff x="8129841" y="242662"/>
            <a:chExt cx="868973" cy="3495675"/>
          </a:xfrm>
        </p:grpSpPr>
        <p:sp>
          <p:nvSpPr>
            <p:cNvPr id="38" name="Google Shape;38;p4"/>
            <p:cNvSpPr/>
            <p:nvPr/>
          </p:nvSpPr>
          <p:spPr>
            <a:xfrm>
              <a:off x="8129841" y="242662"/>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4"/>
            <p:cNvSpPr/>
            <p:nvPr/>
          </p:nvSpPr>
          <p:spPr>
            <a:xfrm rot="-2700000">
              <a:off x="8564526" y="3304049"/>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4"/>
          <p:cNvSpPr/>
          <p:nvPr/>
        </p:nvSpPr>
        <p:spPr>
          <a:xfrm>
            <a:off x="28875" y="4233525"/>
            <a:ext cx="361800" cy="342600"/>
          </a:xfrm>
          <a:prstGeom prst="mathDivide">
            <a:avLst>
              <a:gd name="adj1" fmla="val 23520"/>
              <a:gd name="adj2" fmla="val 293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1" name="Shape 41"/>
        <p:cNvGrpSpPr/>
        <p:nvPr/>
      </p:nvGrpSpPr>
      <p:grpSpPr>
        <a:xfrm>
          <a:off x="0" y="0"/>
          <a:ext cx="0" cy="0"/>
          <a:chOff x="0" y="0"/>
          <a:chExt cx="0" cy="0"/>
        </a:xfrm>
      </p:grpSpPr>
      <p:sp>
        <p:nvSpPr>
          <p:cNvPr id="42" name="Google Shape;42;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5"/>
          <p:cNvSpPr txBox="1"/>
          <p:nvPr>
            <p:ph type="subTitle" idx="1"/>
          </p:nvPr>
        </p:nvSpPr>
        <p:spPr>
          <a:xfrm>
            <a:off x="4860575" y="3572962"/>
            <a:ext cx="2742600" cy="703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44" name="Google Shape;44;p5"/>
          <p:cNvSpPr txBox="1"/>
          <p:nvPr>
            <p:ph type="subTitle" idx="2"/>
          </p:nvPr>
        </p:nvSpPr>
        <p:spPr>
          <a:xfrm>
            <a:off x="1540825" y="3572962"/>
            <a:ext cx="2742600" cy="703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45" name="Google Shape;45;p5"/>
          <p:cNvSpPr txBox="1"/>
          <p:nvPr>
            <p:ph type="subTitle" idx="3"/>
          </p:nvPr>
        </p:nvSpPr>
        <p:spPr>
          <a:xfrm>
            <a:off x="4860575" y="3253263"/>
            <a:ext cx="27426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sp>
        <p:nvSpPr>
          <p:cNvPr id="46" name="Google Shape;46;p5"/>
          <p:cNvSpPr txBox="1"/>
          <p:nvPr>
            <p:ph type="subTitle" idx="4"/>
          </p:nvPr>
        </p:nvSpPr>
        <p:spPr>
          <a:xfrm>
            <a:off x="1540825" y="3253263"/>
            <a:ext cx="27426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b="1">
                <a:latin typeface="Cousine" panose="02070409020205020404"/>
                <a:ea typeface="Cousine" panose="02070409020205020404"/>
                <a:cs typeface="Cousine" panose="02070409020205020404"/>
                <a:sym typeface="Cousine" panose="02070409020205020404"/>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p:txBody>
      </p:sp>
      <p:grpSp>
        <p:nvGrpSpPr>
          <p:cNvPr id="47" name="Google Shape;47;p5"/>
          <p:cNvGrpSpPr/>
          <p:nvPr/>
        </p:nvGrpSpPr>
        <p:grpSpPr>
          <a:xfrm>
            <a:off x="4779084" y="3773000"/>
            <a:ext cx="4153200" cy="1449600"/>
            <a:chOff x="4779084" y="3773000"/>
            <a:chExt cx="4153200" cy="1449600"/>
          </a:xfrm>
        </p:grpSpPr>
        <p:sp>
          <p:nvSpPr>
            <p:cNvPr id="48" name="Google Shape;48;p5"/>
            <p:cNvSpPr/>
            <p:nvPr/>
          </p:nvSpPr>
          <p:spPr>
            <a:xfrm rot="-5400000">
              <a:off x="7830170" y="4451150"/>
              <a:ext cx="1449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rot="10800000">
              <a:off x="4779084" y="4736797"/>
              <a:ext cx="4153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 name="Google Shape;50;p5"/>
          <p:cNvSpPr/>
          <p:nvPr/>
        </p:nvSpPr>
        <p:spPr>
          <a:xfrm rot="-5400000">
            <a:off x="-1119128" y="3477349"/>
            <a:ext cx="339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 name="Google Shape;51;p5"/>
          <p:cNvGrpSpPr/>
          <p:nvPr/>
        </p:nvGrpSpPr>
        <p:grpSpPr>
          <a:xfrm>
            <a:off x="-46466" y="-381000"/>
            <a:ext cx="2013300" cy="2469300"/>
            <a:chOff x="-46466" y="-381000"/>
            <a:chExt cx="2013300" cy="2469300"/>
          </a:xfrm>
        </p:grpSpPr>
        <p:sp>
          <p:nvSpPr>
            <p:cNvPr id="52" name="Google Shape;52;p5"/>
            <p:cNvSpPr/>
            <p:nvPr/>
          </p:nvSpPr>
          <p:spPr>
            <a:xfrm rot="-5400000">
              <a:off x="-1022891" y="807000"/>
              <a:ext cx="246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5"/>
            <p:cNvSpPr/>
            <p:nvPr/>
          </p:nvSpPr>
          <p:spPr>
            <a:xfrm rot="10800000">
              <a:off x="-46466" y="247475"/>
              <a:ext cx="20133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54;p5"/>
          <p:cNvSpPr/>
          <p:nvPr/>
        </p:nvSpPr>
        <p:spPr>
          <a:xfrm rot="-5400000">
            <a:off x="7650984" y="1802025"/>
            <a:ext cx="246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rot="8100000">
            <a:off x="7493562" y="11423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a:off x="894050" y="462640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7" name="Shape 57"/>
        <p:cNvGrpSpPr/>
        <p:nvPr/>
      </p:nvGrpSpPr>
      <p:grpSpPr>
        <a:xfrm>
          <a:off x="0" y="0"/>
          <a:ext cx="0" cy="0"/>
          <a:chOff x="0" y="0"/>
          <a:chExt cx="0" cy="0"/>
        </a:xfrm>
      </p:grpSpPr>
      <p:sp>
        <p:nvSpPr>
          <p:cNvPr id="58" name="Google Shape;5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9" name="Google Shape;59;p6"/>
          <p:cNvGrpSpPr/>
          <p:nvPr/>
        </p:nvGrpSpPr>
        <p:grpSpPr>
          <a:xfrm>
            <a:off x="-209425" y="3755432"/>
            <a:ext cx="2993400" cy="1413600"/>
            <a:chOff x="-209425" y="3755432"/>
            <a:chExt cx="2993400" cy="1413600"/>
          </a:xfrm>
        </p:grpSpPr>
        <p:sp>
          <p:nvSpPr>
            <p:cNvPr id="60" name="Google Shape;60;p6"/>
            <p:cNvSpPr/>
            <p:nvPr/>
          </p:nvSpPr>
          <p:spPr>
            <a:xfrm rot="10800000">
              <a:off x="-209425" y="4803701"/>
              <a:ext cx="2993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6"/>
            <p:cNvSpPr/>
            <p:nvPr/>
          </p:nvSpPr>
          <p:spPr>
            <a:xfrm rot="5400000">
              <a:off x="-438425" y="4415582"/>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6"/>
          <p:cNvSpPr/>
          <p:nvPr/>
        </p:nvSpPr>
        <p:spPr>
          <a:xfrm rot="10800000">
            <a:off x="4982400" y="4941875"/>
            <a:ext cx="4161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rot="-5400000">
            <a:off x="7595050" y="1055175"/>
            <a:ext cx="2246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a:off x="8158016" y="179812"/>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rot="-2700000">
            <a:off x="88491" y="315462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58300" y="188362"/>
            <a:ext cx="361800" cy="342600"/>
          </a:xfrm>
          <a:prstGeom prst="mathDivide">
            <a:avLst>
              <a:gd name="adj1" fmla="val 23520"/>
              <a:gd name="adj2" fmla="val 2930"/>
              <a:gd name="adj3" fmla="val 1176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8538250" y="448960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8" name="Shape 68"/>
        <p:cNvGrpSpPr/>
        <p:nvPr/>
      </p:nvGrpSpPr>
      <p:grpSpPr>
        <a:xfrm>
          <a:off x="0" y="0"/>
          <a:ext cx="0" cy="0"/>
          <a:chOff x="0" y="0"/>
          <a:chExt cx="0" cy="0"/>
        </a:xfrm>
      </p:grpSpPr>
      <p:sp>
        <p:nvSpPr>
          <p:cNvPr id="69" name="Google Shape;69;p7"/>
          <p:cNvSpPr txBox="1"/>
          <p:nvPr>
            <p:ph type="subTitle" idx="1"/>
          </p:nvPr>
        </p:nvSpPr>
        <p:spPr>
          <a:xfrm>
            <a:off x="1817100" y="2884116"/>
            <a:ext cx="5509800" cy="11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 name="Google Shape;70;p7"/>
          <p:cNvSpPr txBox="1"/>
          <p:nvPr>
            <p:ph type="subTitle" idx="2"/>
          </p:nvPr>
        </p:nvSpPr>
        <p:spPr>
          <a:xfrm>
            <a:off x="1817100" y="1599816"/>
            <a:ext cx="5509800" cy="11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1" name="Google Shape;71;p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7"/>
          <p:cNvSpPr/>
          <p:nvPr/>
        </p:nvSpPr>
        <p:spPr>
          <a:xfrm rot="-5400000">
            <a:off x="6779179" y="1705341"/>
            <a:ext cx="3694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rot="-5400000">
            <a:off x="-1174550" y="1085476"/>
            <a:ext cx="3171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a:off x="437975" y="4678225"/>
            <a:ext cx="361800" cy="342600"/>
          </a:xfrm>
          <a:prstGeom prst="mathDivide">
            <a:avLst>
              <a:gd name="adj1" fmla="val 23520"/>
              <a:gd name="adj2" fmla="val 293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8265275" y="458602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7"/>
          <p:cNvSpPr/>
          <p:nvPr/>
        </p:nvSpPr>
        <p:spPr>
          <a:xfrm>
            <a:off x="759866" y="179812"/>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7"/>
          <p:cNvSpPr/>
          <p:nvPr/>
        </p:nvSpPr>
        <p:spPr>
          <a:xfrm rot="-2700000">
            <a:off x="7933891" y="179774"/>
            <a:ext cx="359776" cy="359776"/>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78"/>
        <p:cNvGrpSpPr/>
        <p:nvPr/>
      </p:nvGrpSpPr>
      <p:grpSpPr>
        <a:xfrm>
          <a:off x="0" y="0"/>
          <a:ext cx="0" cy="0"/>
          <a:chOff x="0" y="0"/>
          <a:chExt cx="0" cy="0"/>
        </a:xfrm>
      </p:grpSpPr>
      <p:sp>
        <p:nvSpPr>
          <p:cNvPr id="79" name="Google Shape;79;p8"/>
          <p:cNvSpPr txBox="1"/>
          <p:nvPr>
            <p:ph type="title"/>
          </p:nvPr>
        </p:nvSpPr>
        <p:spPr>
          <a:xfrm>
            <a:off x="1890000" y="1560975"/>
            <a:ext cx="5364000" cy="202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0" name="Google Shape;80;p8"/>
          <p:cNvGrpSpPr/>
          <p:nvPr/>
        </p:nvGrpSpPr>
        <p:grpSpPr>
          <a:xfrm>
            <a:off x="7147584" y="0"/>
            <a:ext cx="2013300" cy="5603599"/>
            <a:chOff x="7147584" y="0"/>
            <a:chExt cx="2013300" cy="5603599"/>
          </a:xfrm>
        </p:grpSpPr>
        <p:sp>
          <p:nvSpPr>
            <p:cNvPr id="81" name="Google Shape;81;p8"/>
            <p:cNvSpPr/>
            <p:nvPr/>
          </p:nvSpPr>
          <p:spPr>
            <a:xfrm rot="5400000">
              <a:off x="6836346" y="1651950"/>
              <a:ext cx="339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668009" y="4322300"/>
              <a:ext cx="246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7147584" y="4653225"/>
              <a:ext cx="20133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 name="Google Shape;84;p8"/>
          <p:cNvGrpSpPr/>
          <p:nvPr/>
        </p:nvGrpSpPr>
        <p:grpSpPr>
          <a:xfrm>
            <a:off x="182134" y="0"/>
            <a:ext cx="4153200" cy="4608575"/>
            <a:chOff x="182134" y="0"/>
            <a:chExt cx="4153200" cy="4608575"/>
          </a:xfrm>
        </p:grpSpPr>
        <p:grpSp>
          <p:nvGrpSpPr>
            <p:cNvPr id="85" name="Google Shape;85;p8"/>
            <p:cNvGrpSpPr/>
            <p:nvPr/>
          </p:nvGrpSpPr>
          <p:grpSpPr>
            <a:xfrm>
              <a:off x="182134" y="0"/>
              <a:ext cx="4153200" cy="1449600"/>
              <a:chOff x="182134" y="0"/>
              <a:chExt cx="4153200" cy="1449600"/>
            </a:xfrm>
          </p:grpSpPr>
          <p:sp>
            <p:nvSpPr>
              <p:cNvPr id="86" name="Google Shape;86;p8"/>
              <p:cNvSpPr/>
              <p:nvPr/>
            </p:nvSpPr>
            <p:spPr>
              <a:xfrm rot="5400000">
                <a:off x="-165352" y="678150"/>
                <a:ext cx="1449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182134" y="392503"/>
                <a:ext cx="4153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8"/>
            <p:cNvSpPr/>
            <p:nvPr/>
          </p:nvSpPr>
          <p:spPr>
            <a:xfrm rot="5400000">
              <a:off x="-1005866" y="3327275"/>
              <a:ext cx="246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p:nvPr/>
        </p:nvSpPr>
        <p:spPr>
          <a:xfrm rot="-2700000">
            <a:off x="1455705" y="4519990"/>
            <a:ext cx="359776" cy="359776"/>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8"/>
          <p:cNvSpPr/>
          <p:nvPr/>
        </p:nvSpPr>
        <p:spPr>
          <a:xfrm>
            <a:off x="7770300" y="282100"/>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9"/>
          <p:cNvSpPr txBox="1"/>
          <p:nvPr>
            <p:ph type="title"/>
          </p:nvPr>
        </p:nvSpPr>
        <p:spPr>
          <a:xfrm>
            <a:off x="713225" y="445025"/>
            <a:ext cx="5575200" cy="818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9"/>
          <p:cNvSpPr txBox="1"/>
          <p:nvPr>
            <p:ph type="subTitle" idx="1"/>
          </p:nvPr>
        </p:nvSpPr>
        <p:spPr>
          <a:xfrm>
            <a:off x="713225" y="1447600"/>
            <a:ext cx="4583100" cy="247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ontserrat"/>
              <a:buChar char="●"/>
              <a:defRPr/>
            </a:lvl1pPr>
            <a:lvl2pPr lvl="1" algn="ctr" rtl="0">
              <a:lnSpc>
                <a:spcPct val="115000"/>
              </a:lnSpc>
              <a:spcBef>
                <a:spcPts val="0"/>
              </a:spcBef>
              <a:spcAft>
                <a:spcPts val="0"/>
              </a:spcAft>
              <a:buClr>
                <a:schemeClr val="dk2"/>
              </a:buClr>
              <a:buSzPts val="1400"/>
              <a:buFont typeface="Montserrat"/>
              <a:buChar char="○"/>
              <a:defRPr/>
            </a:lvl2pPr>
            <a:lvl3pPr lvl="2" algn="ctr" rtl="0">
              <a:lnSpc>
                <a:spcPct val="115000"/>
              </a:lnSpc>
              <a:spcBef>
                <a:spcPts val="0"/>
              </a:spcBef>
              <a:spcAft>
                <a:spcPts val="0"/>
              </a:spcAft>
              <a:buClr>
                <a:schemeClr val="dk2"/>
              </a:buClr>
              <a:buSzPts val="1400"/>
              <a:buFont typeface="Montserrat"/>
              <a:buChar char="■"/>
              <a:defRPr/>
            </a:lvl3pPr>
            <a:lvl4pPr lvl="3" algn="ctr" rtl="0">
              <a:lnSpc>
                <a:spcPct val="115000"/>
              </a:lnSpc>
              <a:spcBef>
                <a:spcPts val="0"/>
              </a:spcBef>
              <a:spcAft>
                <a:spcPts val="0"/>
              </a:spcAft>
              <a:buClr>
                <a:schemeClr val="dk2"/>
              </a:buClr>
              <a:buSzPts val="1400"/>
              <a:buFont typeface="Montserrat"/>
              <a:buChar char="●"/>
              <a:defRPr/>
            </a:lvl4pPr>
            <a:lvl5pPr lvl="4" algn="ctr" rtl="0">
              <a:lnSpc>
                <a:spcPct val="115000"/>
              </a:lnSpc>
              <a:spcBef>
                <a:spcPts val="0"/>
              </a:spcBef>
              <a:spcAft>
                <a:spcPts val="0"/>
              </a:spcAft>
              <a:buClr>
                <a:schemeClr val="dk2"/>
              </a:buClr>
              <a:buSzPts val="1400"/>
              <a:buFont typeface="Montserrat"/>
              <a:buChar char="○"/>
              <a:defRPr/>
            </a:lvl5pPr>
            <a:lvl6pPr lvl="5" algn="ctr" rtl="0">
              <a:lnSpc>
                <a:spcPct val="115000"/>
              </a:lnSpc>
              <a:spcBef>
                <a:spcPts val="0"/>
              </a:spcBef>
              <a:spcAft>
                <a:spcPts val="0"/>
              </a:spcAft>
              <a:buClr>
                <a:schemeClr val="dk2"/>
              </a:buClr>
              <a:buSzPts val="1400"/>
              <a:buFont typeface="Montserrat"/>
              <a:buChar char="■"/>
              <a:defRPr/>
            </a:lvl6pPr>
            <a:lvl7pPr lvl="6" algn="ctr" rtl="0">
              <a:lnSpc>
                <a:spcPct val="115000"/>
              </a:lnSpc>
              <a:spcBef>
                <a:spcPts val="0"/>
              </a:spcBef>
              <a:spcAft>
                <a:spcPts val="0"/>
              </a:spcAft>
              <a:buClr>
                <a:schemeClr val="dk2"/>
              </a:buClr>
              <a:buSzPts val="1400"/>
              <a:buFont typeface="Montserrat"/>
              <a:buChar char="●"/>
              <a:defRPr/>
            </a:lvl7pPr>
            <a:lvl8pPr lvl="7" algn="ctr" rtl="0">
              <a:lnSpc>
                <a:spcPct val="115000"/>
              </a:lnSpc>
              <a:spcBef>
                <a:spcPts val="0"/>
              </a:spcBef>
              <a:spcAft>
                <a:spcPts val="0"/>
              </a:spcAft>
              <a:buClr>
                <a:schemeClr val="dk2"/>
              </a:buClr>
              <a:buSzPts val="1400"/>
              <a:buFont typeface="Montserrat"/>
              <a:buChar char="○"/>
              <a:defRPr/>
            </a:lvl8pPr>
            <a:lvl9pPr lvl="8" algn="ctr" rtl="0">
              <a:lnSpc>
                <a:spcPct val="115000"/>
              </a:lnSpc>
              <a:spcBef>
                <a:spcPts val="0"/>
              </a:spcBef>
              <a:spcAft>
                <a:spcPts val="0"/>
              </a:spcAft>
              <a:buClr>
                <a:schemeClr val="dk2"/>
              </a:buClr>
              <a:buSzPts val="1400"/>
              <a:buFont typeface="Montserrat"/>
              <a:buChar char="■"/>
              <a:defRPr/>
            </a:lvl9pPr>
          </a:lstStyle>
          <a:p/>
        </p:txBody>
      </p:sp>
      <p:sp>
        <p:nvSpPr>
          <p:cNvPr id="94" name="Google Shape;94;p9"/>
          <p:cNvSpPr/>
          <p:nvPr/>
        </p:nvSpPr>
        <p:spPr>
          <a:xfrm rot="10800000">
            <a:off x="-75" y="4608563"/>
            <a:ext cx="43854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 name="Google Shape;95;p9"/>
          <p:cNvGrpSpPr/>
          <p:nvPr/>
        </p:nvGrpSpPr>
        <p:grpSpPr>
          <a:xfrm>
            <a:off x="6408000" y="572425"/>
            <a:ext cx="2913900" cy="4924200"/>
            <a:chOff x="6408000" y="572425"/>
            <a:chExt cx="2913900" cy="4924200"/>
          </a:xfrm>
        </p:grpSpPr>
        <p:sp>
          <p:nvSpPr>
            <p:cNvPr id="96" name="Google Shape;96;p9"/>
            <p:cNvSpPr/>
            <p:nvPr/>
          </p:nvSpPr>
          <p:spPr>
            <a:xfrm rot="10800000">
              <a:off x="6408000" y="4778325"/>
              <a:ext cx="29139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rot="5400000">
              <a:off x="6188150" y="2987875"/>
              <a:ext cx="4924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9"/>
          <p:cNvSpPr/>
          <p:nvPr/>
        </p:nvSpPr>
        <p:spPr>
          <a:xfrm>
            <a:off x="222125" y="3941725"/>
            <a:ext cx="361800" cy="342600"/>
          </a:xfrm>
          <a:prstGeom prst="mathDivide">
            <a:avLst>
              <a:gd name="adj1" fmla="val 23520"/>
              <a:gd name="adj2" fmla="val 293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p:nvPr/>
        </p:nvSpPr>
        <p:spPr>
          <a:xfrm>
            <a:off x="5553316" y="4645137"/>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9"/>
          <p:cNvSpPr/>
          <p:nvPr/>
        </p:nvSpPr>
        <p:spPr>
          <a:xfrm>
            <a:off x="7114300" y="185025"/>
            <a:ext cx="359700" cy="314100"/>
          </a:xfrm>
          <a:prstGeom prst="mathNotEqual">
            <a:avLst>
              <a:gd name="adj1" fmla="val 23520"/>
              <a:gd name="adj2" fmla="val 660000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1" name="Shape 101"/>
        <p:cNvGrpSpPr/>
        <p:nvPr/>
      </p:nvGrpSpPr>
      <p:grpSpPr>
        <a:xfrm>
          <a:off x="0" y="0"/>
          <a:ext cx="0" cy="0"/>
          <a:chOff x="0" y="0"/>
          <a:chExt cx="0" cy="0"/>
        </a:xfrm>
      </p:grpSpPr>
      <p:sp>
        <p:nvSpPr>
          <p:cNvPr id="102" name="Google Shape;102;p10"/>
          <p:cNvSpPr/>
          <p:nvPr>
            <p:ph type="pic" idx="2"/>
          </p:nvPr>
        </p:nvSpPr>
        <p:spPr>
          <a:xfrm>
            <a:off x="-75" y="-150"/>
            <a:ext cx="9144000" cy="5143500"/>
          </a:xfrm>
          <a:prstGeom prst="rect">
            <a:avLst/>
          </a:prstGeom>
          <a:noFill/>
          <a:ln>
            <a:noFill/>
          </a:ln>
        </p:spPr>
      </p:sp>
      <p:sp>
        <p:nvSpPr>
          <p:cNvPr id="103" name="Google Shape;103;p10"/>
          <p:cNvSpPr txBox="1"/>
          <p:nvPr>
            <p:ph type="title"/>
          </p:nvPr>
        </p:nvSpPr>
        <p:spPr>
          <a:xfrm>
            <a:off x="2962275" y="3209925"/>
            <a:ext cx="5468400" cy="13968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usine" panose="02070409020205020404"/>
              <a:buNone/>
              <a:defRPr sz="3500" b="1">
                <a:solidFill>
                  <a:schemeClr val="dk1"/>
                </a:solidFill>
                <a:latin typeface="Cousine" panose="02070409020205020404"/>
                <a:ea typeface="Cousine" panose="02070409020205020404"/>
                <a:cs typeface="Cousine" panose="02070409020205020404"/>
                <a:sym typeface="Cousine" panose="02070409020205020404"/>
              </a:defRPr>
            </a:lvl1pPr>
            <a:lvl2pPr lvl="1"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2pPr>
            <a:lvl3pPr lvl="2"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3pPr>
            <a:lvl4pPr lvl="3"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4pPr>
            <a:lvl5pPr lvl="4"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5pPr>
            <a:lvl6pPr lvl="5"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6pPr>
            <a:lvl7pPr lvl="6"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7pPr>
            <a:lvl8pPr lvl="7"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8pPr>
            <a:lvl9pPr lvl="8" rtl="0">
              <a:spcBef>
                <a:spcPts val="0"/>
              </a:spcBef>
              <a:spcAft>
                <a:spcPts val="0"/>
              </a:spcAft>
              <a:buClr>
                <a:schemeClr val="dk1"/>
              </a:buClr>
              <a:buSzPts val="3500"/>
              <a:buFont typeface="Baumans" panose="02000506020000020003"/>
              <a:buNone/>
              <a:defRPr sz="3500" b="1">
                <a:solidFill>
                  <a:schemeClr val="dk1"/>
                </a:solidFill>
                <a:latin typeface="Baumans" panose="02000506020000020003"/>
                <a:ea typeface="Baumans" panose="02000506020000020003"/>
                <a:cs typeface="Baumans" panose="02000506020000020003"/>
                <a:sym typeface="Baumans" panose="02000506020000020003"/>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1pPr>
            <a:lvl2pPr marL="914400" lvl="1"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2pPr>
            <a:lvl3pPr marL="1371600" lvl="2"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3pPr>
            <a:lvl4pPr marL="1828800" lvl="3"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4pPr>
            <a:lvl5pPr marL="2286000" lvl="4"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5pPr>
            <a:lvl6pPr marL="2743200" lvl="5"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6pPr>
            <a:lvl7pPr marL="3200400" lvl="6"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7pPr>
            <a:lvl8pPr marL="3657600" lvl="7"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8pPr>
            <a:lvl9pPr marL="4114800" lvl="8"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59205" y="859790"/>
            <a:ext cx="5827395" cy="2956560"/>
          </a:xfrm>
        </p:spPr>
        <p:txBody>
          <a:bodyPr/>
          <a:p>
            <a:pPr algn="ctr"/>
            <a:r>
              <a:rPr lang="en-US" sz="2800">
                <a:latin typeface="Times New Roman" panose="02020603050405020304" charset="0"/>
                <a:cs typeface="Times New Roman" panose="02020603050405020304" charset="0"/>
              </a:rPr>
              <a:t>Name: Muhammad Adeel</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Reg No: FA20-BSE-163</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Subject: Design Pattern</a:t>
            </a:r>
            <a:br>
              <a:rPr lang="en-US" sz="2800">
                <a:latin typeface="Times New Roman" panose="02020603050405020304" charset="0"/>
                <a:cs typeface="Times New Roman" panose="02020603050405020304" charset="0"/>
              </a:rPr>
            </a:br>
            <a:br>
              <a:rPr lang="en-US" sz="2800">
                <a:latin typeface="Times New Roman" panose="02020603050405020304" charset="0"/>
                <a:cs typeface="Times New Roman" panose="02020603050405020304" charset="0"/>
              </a:rPr>
            </a:b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Topic: Queue Based Load Leveling</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483485" y="51435"/>
            <a:ext cx="3519805" cy="636270"/>
          </a:xfrm>
        </p:spPr>
        <p:txBody>
          <a:bodyPr/>
          <a:p>
            <a:br>
              <a:rPr lang="en-US"/>
            </a:br>
            <a:r>
              <a:rPr lang="en-US" sz="3200">
                <a:latin typeface="Times New Roman" panose="02020603050405020304" charset="0"/>
                <a:cs typeface="Times New Roman" panose="02020603050405020304" charset="0"/>
              </a:rPr>
              <a:t>Example</a:t>
            </a:r>
            <a:endParaRPr lang="en-US" sz="3200">
              <a:latin typeface="Times New Roman" panose="02020603050405020304" charset="0"/>
              <a:cs typeface="Times New Roman" panose="02020603050405020304" charset="0"/>
            </a:endParaRPr>
          </a:p>
        </p:txBody>
      </p:sp>
      <p:sp>
        <p:nvSpPr>
          <p:cNvPr id="4" name="Subtitle 3"/>
          <p:cNvSpPr/>
          <p:nvPr>
            <p:ph type="subTitle" idx="1"/>
          </p:nvPr>
        </p:nvSpPr>
        <p:spPr>
          <a:xfrm>
            <a:off x="611505" y="699770"/>
            <a:ext cx="4428490" cy="4413250"/>
          </a:xfrm>
        </p:spPr>
        <p:txBody>
          <a:bodyPr/>
          <a:p>
            <a:r>
              <a:rPr lang="en-US" sz="1600"/>
              <a:t>  </a:t>
            </a:r>
            <a:r>
              <a:rPr lang="en-US" sz="2000">
                <a:latin typeface="Times New Roman" panose="02020603050405020304" charset="0"/>
                <a:cs typeface="Times New Roman" panose="02020603050405020304" charset="0"/>
              </a:rPr>
              <a:t>    A web app writes data to an external data store. If a large number of instances of the web app run concurrently, the data store might be unable to respond to requests quickly enough, causing requests to time out, be throttled, or otherwise fail. The following diagram shows a data store being overwhelmed by a large number of concurrent requests from instances of an application.</a:t>
            </a:r>
            <a:endParaRPr lang="en-US" sz="2000">
              <a:latin typeface="Times New Roman" panose="02020603050405020304" charset="0"/>
              <a:cs typeface="Times New Roman" panose="02020603050405020304" charset="0"/>
            </a:endParaRPr>
          </a:p>
        </p:txBody>
      </p:sp>
      <p:pic>
        <p:nvPicPr>
          <p:cNvPr id="101" name="Picture Placeholder 100"/>
          <p:cNvPicPr>
            <a:picLocks noChangeAspect="1"/>
          </p:cNvPicPr>
          <p:nvPr>
            <p:ph type="pic" idx="2"/>
          </p:nvPr>
        </p:nvPicPr>
        <p:blipFill>
          <a:blip r:embed="rId1"/>
          <a:stretch>
            <a:fillRect/>
          </a:stretch>
        </p:blipFill>
        <p:spPr>
          <a:xfrm>
            <a:off x="5075555" y="1131570"/>
            <a:ext cx="3288030" cy="29489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514985" y="267970"/>
            <a:ext cx="4234815" cy="4290695"/>
          </a:xfrm>
        </p:spPr>
        <p:txBody>
          <a:bodyPr/>
          <a:p>
            <a:r>
              <a:rPr lang="en-US" sz="1600"/>
              <a:t>      </a:t>
            </a:r>
            <a:r>
              <a:rPr lang="en-US" sz="20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To resolve this, you can use a queue to level the load between the application instances and the data store. An Azure Functions app reads the messages from the queue and performs the read/write requests to the data store. The application logic in the function app can control the rate at which it passes requests to the data store, to prevent the store from being overwhelmed. (Otherwise the function app will just re-introduce the same problem at the back end.)</a:t>
            </a:r>
            <a:endParaRPr lang="en-US" sz="1800">
              <a:latin typeface="Times New Roman" panose="02020603050405020304" charset="0"/>
              <a:cs typeface="Times New Roman" panose="02020603050405020304" charset="0"/>
            </a:endParaRPr>
          </a:p>
        </p:txBody>
      </p:sp>
      <p:pic>
        <p:nvPicPr>
          <p:cNvPr id="102" name="Picture Placeholder 101"/>
          <p:cNvPicPr>
            <a:picLocks noChangeAspect="1"/>
          </p:cNvPicPr>
          <p:nvPr>
            <p:ph type="pic" idx="2"/>
          </p:nvPr>
        </p:nvPicPr>
        <p:blipFill>
          <a:blip r:embed="rId1"/>
          <a:stretch>
            <a:fillRect/>
          </a:stretch>
        </p:blipFill>
        <p:spPr>
          <a:xfrm>
            <a:off x="4787900" y="915670"/>
            <a:ext cx="3794125" cy="28384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2628265" y="123825"/>
            <a:ext cx="4185920" cy="727075"/>
          </a:xfrm>
        </p:spPr>
        <p:txBody>
          <a:bodyPr/>
          <a:p>
            <a:r>
              <a:rPr lang="en-US" sz="3200">
                <a:latin typeface="Times New Roman" panose="02020603050405020304" charset="0"/>
                <a:cs typeface="Times New Roman" panose="02020603050405020304" charset="0"/>
              </a:rPr>
              <a:t>Structure Diagram</a:t>
            </a:r>
            <a:r>
              <a:rPr lang="en-US"/>
              <a:t> </a:t>
            </a:r>
            <a:endParaRPr lang="en-US"/>
          </a:p>
        </p:txBody>
      </p:sp>
      <p:pic>
        <p:nvPicPr>
          <p:cNvPr id="5" name="Picture Placeholder 4"/>
          <p:cNvPicPr>
            <a:picLocks noChangeAspect="1"/>
          </p:cNvPicPr>
          <p:nvPr>
            <p:ph type="pic" idx="2"/>
          </p:nvPr>
        </p:nvPicPr>
        <p:blipFill>
          <a:blip r:embed="rId1"/>
          <a:stretch>
            <a:fillRect/>
          </a:stretch>
        </p:blipFill>
        <p:spPr>
          <a:xfrm>
            <a:off x="1735455" y="843280"/>
            <a:ext cx="5673090" cy="4154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755650" y="555625"/>
            <a:ext cx="7582535" cy="4516120"/>
          </a:xfrm>
        </p:spPr>
        <p:txBody>
          <a:bodyPr/>
          <a:p>
            <a:pPr algn="l"/>
            <a:endParaRPr lang="en-US" sz="1200">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Client (Producer):</a:t>
            </a:r>
            <a:r>
              <a:rPr lang="en-US">
                <a:latin typeface="Times New Roman" panose="02020603050405020304" charset="0"/>
                <a:cs typeface="Times New Roman" panose="02020603050405020304" charset="0"/>
              </a:rPr>
              <a:t> Submits tasks to the system using the submitTask method.</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Queue:</a:t>
            </a:r>
            <a:r>
              <a:rPr lang="en-US">
                <a:latin typeface="Times New Roman" panose="02020603050405020304" charset="0"/>
                <a:cs typeface="Times New Roman" panose="02020603050405020304" charset="0"/>
              </a:rPr>
              <a:t> Enqueues tasks from the client and dequeues tasks to be processed by workers. The enqueue method is used to add tasks to the queue, and the dequeue method is used to retrieve tasks.</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Worker (Consumer):</a:t>
            </a:r>
            <a:r>
              <a:rPr lang="en-US">
                <a:latin typeface="Times New Roman" panose="02020603050405020304" charset="0"/>
                <a:cs typeface="Times New Roman" panose="02020603050405020304" charset="0"/>
              </a:rPr>
              <a:t> Retrieves tasks from the queue using the dequeue method and processes them using the processTask method.</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Task:</a:t>
            </a:r>
            <a:r>
              <a:rPr lang="en-US">
                <a:latin typeface="Times New Roman" panose="02020603050405020304" charset="0"/>
                <a:cs typeface="Times New Roman" panose="02020603050405020304" charset="0"/>
              </a:rPr>
              <a:t> Represents a unit of work with associated data and status. Tasks are submitted by the client and processed by the worker.</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Role of Each Component:</a:t>
            </a:r>
            <a:endParaRPr lang="en-US" b="1">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Client:</a:t>
            </a:r>
            <a:r>
              <a:rPr lang="en-US">
                <a:latin typeface="Times New Roman" panose="02020603050405020304" charset="0"/>
                <a:cs typeface="Times New Roman" panose="02020603050405020304" charset="0"/>
              </a:rPr>
              <a:t> Initiates tasks and submits them to the system.</a:t>
            </a:r>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Queue: </a:t>
            </a:r>
            <a:r>
              <a:rPr lang="en-US">
                <a:latin typeface="Times New Roman" panose="02020603050405020304" charset="0"/>
                <a:cs typeface="Times New Roman" panose="02020603050405020304" charset="0"/>
              </a:rPr>
              <a:t>Manages the flow of tasks, ensuring a balanced distribution and preventing overload on individual components.</a:t>
            </a:r>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Worker:</a:t>
            </a:r>
            <a:r>
              <a:rPr lang="en-US">
                <a:latin typeface="Times New Roman" panose="02020603050405020304" charset="0"/>
                <a:cs typeface="Times New Roman" panose="02020603050405020304" charset="0"/>
              </a:rPr>
              <a:t> Retrieves tasks from the queue and performs the actual processing.</a:t>
            </a:r>
            <a:endParaRPr lang="en-US">
              <a:latin typeface="Times New Roman" panose="02020603050405020304" charset="0"/>
              <a:cs typeface="Times New Roman" panose="02020603050405020304" charset="0"/>
            </a:endParaRPr>
          </a:p>
        </p:txBody>
      </p:sp>
      <p:sp>
        <p:nvSpPr>
          <p:cNvPr id="4" name="Title 3"/>
          <p:cNvSpPr/>
          <p:nvPr>
            <p:ph type="title"/>
          </p:nvPr>
        </p:nvSpPr>
        <p:spPr>
          <a:xfrm>
            <a:off x="720000" y="195470"/>
            <a:ext cx="7704000" cy="572700"/>
          </a:xfrm>
        </p:spPr>
        <p:txBody>
          <a:bodyPr/>
          <a:p>
            <a:r>
              <a:rPr lang="en-US" sz="3200">
                <a:latin typeface="Times New Roman" panose="02020603050405020304" charset="0"/>
                <a:cs typeface="Times New Roman" panose="02020603050405020304" charset="0"/>
                <a:sym typeface="+mn-ea"/>
              </a:rPr>
              <a:t>Explanation:</a:t>
            </a:r>
            <a:endParaRPr lang="en-US" sz="3200">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33"/>
          <p:cNvSpPr txBox="1"/>
          <p:nvPr>
            <p:ph type="ctrTitle"/>
          </p:nvPr>
        </p:nvSpPr>
        <p:spPr>
          <a:xfrm>
            <a:off x="1538605" y="1714500"/>
            <a:ext cx="7140575" cy="17005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Times New Roman" panose="02020603050405020304" charset="0"/>
                <a:cs typeface="Times New Roman" panose="02020603050405020304" charset="0"/>
                <a:sym typeface="+mn-ea"/>
              </a:rPr>
              <a:t>Queue-Based Load Leveling pattern</a:t>
            </a:r>
            <a:endParaRPr lang="en-GB">
              <a:latin typeface="Times New Roman" panose="02020603050405020304" charset="0"/>
              <a:cs typeface="Times New Roman" panose="02020603050405020304" charset="0"/>
            </a:endParaRPr>
          </a:p>
        </p:txBody>
      </p:sp>
      <p:sp>
        <p:nvSpPr>
          <p:cNvPr id="365" name="Google Shape;365;p33"/>
          <p:cNvSpPr/>
          <p:nvPr/>
        </p:nvSpPr>
        <p:spPr>
          <a:xfrm>
            <a:off x="3563625" y="843942"/>
            <a:ext cx="54405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charset="0"/>
                <a:cs typeface="Times New Roman" panose="02020603050405020304" charset="0"/>
                <a:sym typeface="+mn-ea"/>
              </a:rPr>
              <a:t>Intent:</a:t>
            </a:r>
            <a:endParaRPr lang="en-GB">
              <a:latin typeface="Times New Roman" panose="02020603050405020304" charset="0"/>
              <a:cs typeface="Times New Roman" panose="02020603050405020304" charset="0"/>
            </a:endParaRPr>
          </a:p>
        </p:txBody>
      </p:sp>
      <p:sp>
        <p:nvSpPr>
          <p:cNvPr id="371" name="Google Shape;371;p34"/>
          <p:cNvSpPr txBox="1"/>
          <p:nvPr>
            <p:ph type="body" idx="4294967295"/>
          </p:nvPr>
        </p:nvSpPr>
        <p:spPr>
          <a:xfrm>
            <a:off x="720090" y="1183640"/>
            <a:ext cx="7703820" cy="2548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Times New Roman" panose="02020603050405020304" charset="0"/>
                <a:cs typeface="Times New Roman" panose="02020603050405020304" charset="0"/>
              </a:rPr>
              <a:t>Use a queue that acts as a buffer between a task and a service that it invokes in order to smooth</a:t>
            </a:r>
            <a:r>
              <a:rPr lang="en-US" altLang="en-GB" sz="2000">
                <a:latin typeface="Times New Roman" panose="02020603050405020304" charset="0"/>
                <a:cs typeface="Times New Roman" panose="02020603050405020304" charset="0"/>
              </a:rPr>
              <a:t> </a:t>
            </a:r>
            <a:r>
              <a:rPr lang="en-GB" sz="2000">
                <a:latin typeface="Times New Roman" panose="02020603050405020304" charset="0"/>
                <a:cs typeface="Times New Roman" panose="02020603050405020304" charset="0"/>
              </a:rPr>
              <a:t>intermittent heavy loads that may otherwise cause the service to fail or the task to time out.</a:t>
            </a:r>
            <a:endParaRPr lang="en-GB" sz="2000">
              <a:latin typeface="Times New Roman" panose="02020603050405020304" charset="0"/>
              <a:cs typeface="Times New Roman" panose="02020603050405020304" charset="0"/>
            </a:endParaRPr>
          </a:p>
          <a:p>
            <a:pPr marL="0" lvl="0" indent="0" algn="l" rtl="0">
              <a:spcBef>
                <a:spcPts val="0"/>
              </a:spcBef>
              <a:spcAft>
                <a:spcPts val="0"/>
              </a:spcAft>
              <a:buNone/>
            </a:pPr>
            <a:r>
              <a:rPr lang="en-GB" sz="2000">
                <a:latin typeface="Times New Roman" panose="02020603050405020304" charset="0"/>
                <a:cs typeface="Times New Roman" panose="02020603050405020304" charset="0"/>
              </a:rPr>
              <a:t>This pattern can help to minimize the impact of peaks in demand on availability and responsiveness</a:t>
            </a:r>
            <a:r>
              <a:rPr lang="en-US" altLang="en-GB" sz="2000">
                <a:latin typeface="Times New Roman" panose="02020603050405020304" charset="0"/>
                <a:cs typeface="Times New Roman" panose="02020603050405020304" charset="0"/>
              </a:rPr>
              <a:t> </a:t>
            </a:r>
            <a:r>
              <a:rPr lang="en-GB" sz="2000">
                <a:latin typeface="Times New Roman" panose="02020603050405020304" charset="0"/>
                <a:cs typeface="Times New Roman" panose="02020603050405020304" charset="0"/>
              </a:rPr>
              <a:t>for both the task and the service.</a:t>
            </a:r>
            <a:endParaRPr lang="en-GB"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720000" y="513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a:sym typeface="+mn-ea"/>
              </a:rPr>
              <a:t>Context and </a:t>
            </a:r>
            <a:r>
              <a:rPr lang="en-GB" sz="3200">
                <a:latin typeface="Times New Roman" panose="02020603050405020304" charset="0"/>
                <a:cs typeface="Times New Roman" panose="02020603050405020304" charset="0"/>
                <a:sym typeface="+mn-ea"/>
              </a:rPr>
              <a:t>problem</a:t>
            </a:r>
            <a:endParaRPr lang="en-GB" sz="3200">
              <a:latin typeface="Times New Roman" panose="02020603050405020304" charset="0"/>
              <a:cs typeface="Times New Roman" panose="02020603050405020304" charset="0"/>
              <a:sym typeface="+mn-ea"/>
            </a:endParaRPr>
          </a:p>
        </p:txBody>
      </p:sp>
      <p:sp>
        <p:nvSpPr>
          <p:cNvPr id="398" name="Google Shape;398;p36"/>
          <p:cNvSpPr txBox="1"/>
          <p:nvPr>
            <p:ph type="subTitle" idx="2"/>
          </p:nvPr>
        </p:nvSpPr>
        <p:spPr>
          <a:xfrm>
            <a:off x="1018540" y="483870"/>
            <a:ext cx="7000875" cy="4658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Times New Roman" panose="02020603050405020304" charset="0"/>
                <a:cs typeface="Times New Roman" panose="02020603050405020304" charset="0"/>
              </a:rPr>
              <a:t>Many solutions in the cloud involve running tasks that invoke services. In this environment, if a service is subjected to intermittent heavy loads, it can cause performance or reliability issues.</a:t>
            </a:r>
            <a:endParaRPr lang="en-GB"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800">
              <a:latin typeface="Times New Roman" panose="02020603050405020304" charset="0"/>
              <a:cs typeface="Times New Roman" panose="02020603050405020304" charset="0"/>
            </a:endParaRPr>
          </a:p>
          <a:p>
            <a:pPr marL="0" lvl="0" indent="0" algn="l" rtl="0">
              <a:spcBef>
                <a:spcPts val="0"/>
              </a:spcBef>
              <a:spcAft>
                <a:spcPts val="0"/>
              </a:spcAft>
              <a:buNone/>
            </a:pPr>
            <a:r>
              <a:rPr lang="en-GB" sz="1800">
                <a:latin typeface="Times New Roman" panose="02020603050405020304" charset="0"/>
                <a:cs typeface="Times New Roman" panose="02020603050405020304" charset="0"/>
              </a:rPr>
              <a:t>A service could be part of the same solution as the tasks that use it, or it could be a third-party service providing access to frequently used resources such as a cache or a storage service. If the same service is used by a number of tasks running concurrently, it can be difficult to predict the volume of requests to the service at any time.</a:t>
            </a:r>
            <a:endParaRPr lang="en-GB"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800">
              <a:latin typeface="Times New Roman" panose="02020603050405020304" charset="0"/>
              <a:cs typeface="Times New Roman" panose="02020603050405020304" charset="0"/>
            </a:endParaRPr>
          </a:p>
          <a:p>
            <a:pPr marL="0" lvl="0" indent="0" algn="l" rtl="0">
              <a:spcBef>
                <a:spcPts val="0"/>
              </a:spcBef>
              <a:spcAft>
                <a:spcPts val="0"/>
              </a:spcAft>
              <a:buNone/>
            </a:pPr>
            <a:r>
              <a:rPr lang="en-GB" sz="1800">
                <a:latin typeface="Times New Roman" panose="02020603050405020304" charset="0"/>
                <a:cs typeface="Times New Roman" panose="02020603050405020304" charset="0"/>
              </a:rPr>
              <a:t>A service might experience peaks in demand that cause it to overload and be unable to respond to requests in a timely manner. Flooding a service with a large number of concurrent requests can also result in the service failing if it's unable to handle the contention these requests cause.</a:t>
            </a:r>
            <a:endParaRPr lang="en-GB" sz="1800">
              <a:latin typeface="Times New Roman" panose="02020603050405020304" charset="0"/>
              <a:cs typeface="Times New Roman" panose="02020603050405020304" charset="0"/>
            </a:endParaRPr>
          </a:p>
        </p:txBody>
      </p:sp>
      <p:sp>
        <p:nvSpPr>
          <p:cNvPr id="399" name="Google Shape;399;p36"/>
          <p:cNvSpPr/>
          <p:nvPr/>
        </p:nvSpPr>
        <p:spPr>
          <a:xfrm rot="-5400000">
            <a:off x="-907371" y="3620929"/>
            <a:ext cx="3694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6"/>
          <p:cNvSpPr/>
          <p:nvPr/>
        </p:nvSpPr>
        <p:spPr>
          <a:xfrm rot="-5400000">
            <a:off x="7478675" y="4556953"/>
            <a:ext cx="1270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899160" y="1348105"/>
            <a:ext cx="7360920" cy="281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0">
                <a:latin typeface="Times New Roman" panose="02020603050405020304" charset="0"/>
                <a:cs typeface="Times New Roman" panose="02020603050405020304" charset="0"/>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endParaRPr lang="en-GB" sz="2000" b="0">
              <a:latin typeface="Times New Roman" panose="02020603050405020304" charset="0"/>
              <a:cs typeface="Times New Roman" panose="02020603050405020304" charset="0"/>
            </a:endParaRPr>
          </a:p>
        </p:txBody>
      </p:sp>
      <p:sp>
        <p:nvSpPr>
          <p:cNvPr id="414" name="Google Shape;414;p38"/>
          <p:cNvSpPr txBox="1"/>
          <p:nvPr>
            <p:ph type="title" idx="2"/>
          </p:nvPr>
        </p:nvSpPr>
        <p:spPr>
          <a:xfrm>
            <a:off x="2217420" y="411480"/>
            <a:ext cx="3115945" cy="7004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latin typeface="Times New Roman" panose="02020603050405020304" charset="0"/>
                <a:cs typeface="Times New Roman" panose="02020603050405020304" charset="0"/>
              </a:rPr>
              <a:t>Solution</a:t>
            </a:r>
            <a:endParaRPr lang="en-GB" sz="3200">
              <a:latin typeface="Times New Roman" panose="02020603050405020304" charset="0"/>
              <a:cs typeface="Times New Roman" panose="02020603050405020304" charset="0"/>
            </a:endParaRPr>
          </a:p>
        </p:txBody>
      </p:sp>
      <p:sp>
        <p:nvSpPr>
          <p:cNvPr id="415" name="Google Shape;415;p38"/>
          <p:cNvSpPr/>
          <p:nvPr/>
        </p:nvSpPr>
        <p:spPr>
          <a:xfrm rot="5400000">
            <a:off x="6589000" y="4292900"/>
            <a:ext cx="22497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pic>
        <p:nvPicPr>
          <p:cNvPr id="100" name="Picture Placeholder 99"/>
          <p:cNvPicPr>
            <a:picLocks noChangeAspect="1"/>
          </p:cNvPicPr>
          <p:nvPr>
            <p:ph type="pic" idx="2"/>
          </p:nvPr>
        </p:nvPicPr>
        <p:blipFill>
          <a:blip r:embed="rId1"/>
          <a:stretch>
            <a:fillRect/>
          </a:stretch>
        </p:blipFill>
        <p:spPr>
          <a:xfrm>
            <a:off x="1044575" y="768350"/>
            <a:ext cx="7248525" cy="365506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942340" y="885190"/>
            <a:ext cx="6592570" cy="3018790"/>
          </a:xfrm>
        </p:spPr>
        <p:txBody>
          <a:bodyPr/>
          <a:p>
            <a:r>
              <a:rPr lang="en-US" sz="2000"/>
              <a:t>      </a:t>
            </a:r>
            <a:r>
              <a:rPr lang="en-US" sz="2000">
                <a:latin typeface="Times New Roman" panose="02020603050405020304" charset="0"/>
                <a:cs typeface="Times New Roman" panose="02020603050405020304" charset="0"/>
              </a:rPr>
              <a:t>The queue decouples the tasks from the service, and the service can handle the messages at its own pace regardless of the volume of requests from concurrent tasks. </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Additionally, there's no delay to a task if the service isn't available at the time it posts a message to the queue.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87705" y="555625"/>
            <a:ext cx="7445375" cy="584200"/>
          </a:xfrm>
        </p:spPr>
        <p:txBody>
          <a:bodyPr/>
          <a:p>
            <a:pPr algn="ctr"/>
            <a:r>
              <a:rPr lang="en-US" sz="2800">
                <a:latin typeface="Times New Roman" panose="02020603050405020304" charset="0"/>
                <a:cs typeface="Times New Roman" panose="02020603050405020304" charset="0"/>
              </a:rPr>
              <a:t>This pattern provides the following benefits:</a:t>
            </a:r>
            <a:endParaRPr lang="en-US" sz="2800">
              <a:latin typeface="Times New Roman" panose="02020603050405020304" charset="0"/>
              <a:cs typeface="Times New Roman" panose="02020603050405020304" charset="0"/>
            </a:endParaRPr>
          </a:p>
        </p:txBody>
      </p:sp>
      <p:sp>
        <p:nvSpPr>
          <p:cNvPr id="4" name="Subtitle 3"/>
          <p:cNvSpPr/>
          <p:nvPr>
            <p:ph type="subTitle" idx="1"/>
          </p:nvPr>
        </p:nvSpPr>
        <p:spPr>
          <a:xfrm>
            <a:off x="845820" y="1059815"/>
            <a:ext cx="7125970" cy="4238625"/>
          </a:xfrm>
        </p:spPr>
        <p:txBody>
          <a:bodyPr/>
          <a:p>
            <a:pPr marL="482600" indent="-342900">
              <a:buFont typeface="Wingdings" panose="05000000000000000000" charset="0"/>
              <a:buChar char="Ø"/>
            </a:pPr>
            <a:r>
              <a:rPr lang="en-US" sz="2000">
                <a:latin typeface="Times New Roman" panose="02020603050405020304" charset="0"/>
                <a:cs typeface="Times New Roman" panose="02020603050405020304" charset="0"/>
              </a:rPr>
              <a:t>It can help to maximize availability because delays arising in services won't have an immediate and direct impact on the application, which can continue to post messages to the queue even when the service isn't available or isn't currently processing messages.</a:t>
            </a:r>
            <a:endParaRPr lang="en-US" sz="2000">
              <a:latin typeface="Times New Roman" panose="02020603050405020304" charset="0"/>
              <a:cs typeface="Times New Roman" panose="02020603050405020304" charset="0"/>
            </a:endParaRPr>
          </a:p>
          <a:p>
            <a:pPr marL="482600" indent="-342900">
              <a:buFont typeface="Wingdings" panose="05000000000000000000" charset="0"/>
              <a:buChar char="Ø"/>
            </a:pPr>
            <a:r>
              <a:rPr lang="en-US" sz="2000">
                <a:latin typeface="Times New Roman" panose="02020603050405020304" charset="0"/>
                <a:cs typeface="Times New Roman" panose="02020603050405020304" charset="0"/>
              </a:rPr>
              <a:t>It can help to maximize scalability because both the number of queues and the number of services can be varied to meet demand.</a:t>
            </a:r>
            <a:endParaRPr lang="en-US" sz="2000">
              <a:latin typeface="Times New Roman" panose="02020603050405020304" charset="0"/>
              <a:cs typeface="Times New Roman" panose="02020603050405020304" charset="0"/>
            </a:endParaRPr>
          </a:p>
          <a:p>
            <a:pPr marL="482600" indent="-342900">
              <a:buFont typeface="Wingdings" panose="05000000000000000000" charset="0"/>
              <a:buChar char="Ø"/>
            </a:pPr>
            <a:r>
              <a:rPr lang="en-US" sz="2000">
                <a:latin typeface="Times New Roman" panose="02020603050405020304" charset="0"/>
                <a:cs typeface="Times New Roman" panose="02020603050405020304" charset="0"/>
              </a:rPr>
              <a:t>It can help to control costs because the number of service instances deployed only have to be adequate to meet average load rather than the peak load.</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15060" y="843915"/>
            <a:ext cx="6632575" cy="852170"/>
          </a:xfrm>
        </p:spPr>
        <p:txBody>
          <a:bodyPr/>
          <a:p>
            <a:r>
              <a:rPr lang="en-US" sz="3200">
                <a:latin typeface="Times New Roman" panose="02020603050405020304" charset="0"/>
                <a:cs typeface="Times New Roman" panose="02020603050405020304" charset="0"/>
              </a:rPr>
              <a:t>When to use this pattern</a:t>
            </a:r>
            <a:endParaRPr lang="en-US" sz="3200">
              <a:latin typeface="Times New Roman" panose="02020603050405020304" charset="0"/>
              <a:cs typeface="Times New Roman" panose="02020603050405020304" charset="0"/>
            </a:endParaRPr>
          </a:p>
        </p:txBody>
      </p:sp>
      <p:sp>
        <p:nvSpPr>
          <p:cNvPr id="4" name="Subtitle 3"/>
          <p:cNvSpPr/>
          <p:nvPr>
            <p:ph type="subTitle" idx="1"/>
          </p:nvPr>
        </p:nvSpPr>
        <p:spPr>
          <a:xfrm>
            <a:off x="1144270" y="1851660"/>
            <a:ext cx="6726555" cy="2138045"/>
          </a:xfrm>
        </p:spPr>
        <p:txBody>
          <a:bodyPr/>
          <a:p>
            <a:r>
              <a:rPr lang="en-US" sz="2400">
                <a:latin typeface="Times New Roman" panose="02020603050405020304" charset="0"/>
                <a:cs typeface="Times New Roman" panose="02020603050405020304" charset="0"/>
              </a:rPr>
              <a:t>This pattern is useful to any application that uses services that are subject to overloading.</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pattern isn't useful if the application expects a response from the service with minimal latency.</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Maths and Calculus Academy by Slidesgo">
  <a:themeElements>
    <a:clrScheme name="Simple Light">
      <a:dk1>
        <a:srgbClr val="030909"/>
      </a:dk1>
      <a:lt1>
        <a:srgbClr val="D2D6D8"/>
      </a:lt1>
      <a:dk2>
        <a:srgbClr val="0257A3"/>
      </a:dk2>
      <a:lt2>
        <a:srgbClr val="E31A1C"/>
      </a:lt2>
      <a:accent1>
        <a:srgbClr val="E0B818"/>
      </a:accent1>
      <a:accent2>
        <a:srgbClr val="FFFFFF"/>
      </a:accent2>
      <a:accent3>
        <a:srgbClr val="FFFFFF"/>
      </a:accent3>
      <a:accent4>
        <a:srgbClr val="FFFFFF"/>
      </a:accent4>
      <a:accent5>
        <a:srgbClr val="FFFFFF"/>
      </a:accent5>
      <a:accent6>
        <a:srgbClr val="FFFFFF"/>
      </a:accent6>
      <a:hlink>
        <a:srgbClr val="0309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4650</Words>
  <Application>WPS Presentation</Application>
  <PresentationFormat/>
  <Paragraphs>61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Arial</vt:lpstr>
      <vt:lpstr>Cousine</vt:lpstr>
      <vt:lpstr>Baumans</vt:lpstr>
      <vt:lpstr>Yu Gothic UI</vt:lpstr>
      <vt:lpstr>Kanit</vt:lpstr>
      <vt:lpstr>DM Sans</vt:lpstr>
      <vt:lpstr>Montserrat</vt:lpstr>
      <vt:lpstr>Segoe Print</vt:lpstr>
      <vt:lpstr>Times New Roman</vt:lpstr>
      <vt:lpstr>Wingdings</vt:lpstr>
      <vt:lpstr>Microsoft YaHei</vt:lpstr>
      <vt:lpstr>Arial Unicode MS</vt:lpstr>
      <vt:lpstr>Maths and Calculus Academy by Slidesgo</vt:lpstr>
      <vt:lpstr>PowerPoint 演示文稿</vt:lpstr>
      <vt:lpstr>Queue-Based Load Leveling pattern</vt:lpstr>
      <vt:lpstr>Intent:</vt:lpstr>
      <vt:lpstr>Context and problem</vt:lpstr>
      <vt:lpstr>Solution</vt:lpstr>
      <vt:lpstr>PowerPoint 演示文稿</vt:lpstr>
      <vt:lpstr>PowerPoint 演示文稿</vt:lpstr>
      <vt:lpstr>This pattern provides the following benefits:</vt:lpstr>
      <vt:lpstr>When to use this pattern</vt:lpstr>
      <vt:lpstr> Example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Queue-Based Load Leveling pattern</dc:title>
  <dc:creator/>
  <cp:lastModifiedBy>Haier</cp:lastModifiedBy>
  <cp:revision>20</cp:revision>
  <dcterms:created xsi:type="dcterms:W3CDTF">2023-12-19T04:39:00Z</dcterms:created>
  <dcterms:modified xsi:type="dcterms:W3CDTF">2023-12-20T14:10:54Z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4EC6C2DC8BEB4A7994A08D8198F52B43_13</vt:lpwstr>
  </property>
  <property fmtid="{D5CDD505-2E9C-101B-9397-08002B2CF9AE}" pid="3" name="KSOProductBuildVer">
    <vt:lpwstr>1033-12.2.0.13359</vt:lpwstr>
  </property>
</Properties>
</file>