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Chef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Restaurant Web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the end of page there’s a footer as mentioned above in Home page portion. Footer is same for all pages.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34" y="2146054"/>
            <a:ext cx="8728364" cy="17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8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Order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of </a:t>
            </a:r>
            <a:r>
              <a:rPr lang="en-US" dirty="0" smtClean="0"/>
              <a:t>Place Order </a:t>
            </a:r>
            <a:r>
              <a:rPr lang="en-US" dirty="0"/>
              <a:t>page is located in </a:t>
            </a:r>
            <a:r>
              <a:rPr lang="en-US" b="1" dirty="0" smtClean="0"/>
              <a:t>OrderForm.html</a:t>
            </a:r>
            <a:r>
              <a:rPr lang="en-US" dirty="0" smtClean="0"/>
              <a:t>.</a:t>
            </a:r>
          </a:p>
          <a:p>
            <a:r>
              <a:rPr lang="en-US" dirty="0"/>
              <a:t>On the top of the website, a </a:t>
            </a:r>
            <a:r>
              <a:rPr lang="en-US" b="1" dirty="0" err="1"/>
              <a:t>Navbar</a:t>
            </a:r>
            <a:r>
              <a:rPr lang="en-US" dirty="0"/>
              <a:t> is created by using a </a:t>
            </a:r>
            <a:r>
              <a:rPr lang="en-US" b="1" dirty="0"/>
              <a:t>div</a:t>
            </a:r>
            <a:r>
              <a:rPr lang="en-US" dirty="0"/>
              <a:t> containing </a:t>
            </a:r>
            <a:r>
              <a:rPr lang="en-US" b="1" dirty="0"/>
              <a:t>5 hyperlinks</a:t>
            </a:r>
            <a:r>
              <a:rPr lang="en-US" dirty="0"/>
              <a:t>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First hyperlink is </a:t>
            </a:r>
            <a:r>
              <a:rPr lang="en-US" b="1" dirty="0" err="1"/>
              <a:t>Nav</a:t>
            </a:r>
            <a:r>
              <a:rPr lang="en-US" b="1" dirty="0"/>
              <a:t>-Brand</a:t>
            </a:r>
            <a:r>
              <a:rPr lang="en-US" dirty="0"/>
              <a:t> made by using logo inside it, using </a:t>
            </a:r>
            <a:r>
              <a:rPr lang="en-US" b="1" dirty="0" err="1"/>
              <a:t>img</a:t>
            </a:r>
            <a:r>
              <a:rPr lang="en-US" dirty="0"/>
              <a:t> tag. On clicking this Home page renders.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06" y="3173001"/>
            <a:ext cx="8669220" cy="56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4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Order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hyperlink is </a:t>
            </a:r>
            <a:r>
              <a:rPr lang="en-US" b="1" dirty="0" smtClean="0"/>
              <a:t>Home</a:t>
            </a:r>
            <a:r>
              <a:rPr lang="en-US" dirty="0"/>
              <a:t> by clicking it we can render </a:t>
            </a:r>
            <a:r>
              <a:rPr lang="en-US" dirty="0" smtClean="0"/>
              <a:t>home </a:t>
            </a:r>
            <a:r>
              <a:rPr lang="en-US" dirty="0"/>
              <a:t>page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Third hyperlink is </a:t>
            </a:r>
            <a:r>
              <a:rPr lang="en-US" b="1" dirty="0"/>
              <a:t>Menu</a:t>
            </a:r>
            <a:r>
              <a:rPr lang="en-US" dirty="0"/>
              <a:t> by clicking it we can render menu page.</a:t>
            </a:r>
          </a:p>
          <a:p>
            <a:r>
              <a:rPr lang="en-US" dirty="0"/>
              <a:t>Fourth hyperlink is </a:t>
            </a:r>
            <a:r>
              <a:rPr lang="en-US" b="1" dirty="0"/>
              <a:t>Place </a:t>
            </a:r>
            <a:r>
              <a:rPr lang="en-US" b="1" dirty="0" smtClean="0"/>
              <a:t>Order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disabled</a:t>
            </a:r>
            <a:r>
              <a:rPr lang="en-US" dirty="0"/>
              <a:t> because we are currently on the </a:t>
            </a:r>
            <a:r>
              <a:rPr lang="en-US" dirty="0" smtClean="0"/>
              <a:t>Place Order </a:t>
            </a:r>
            <a:r>
              <a:rPr lang="en-US" dirty="0"/>
              <a:t>page. If we will on any other page then it won’t disable and by clicking it we can render Place Order</a:t>
            </a:r>
            <a:r>
              <a:rPr lang="en-US" dirty="0" smtClean="0"/>
              <a:t> </a:t>
            </a:r>
            <a:r>
              <a:rPr lang="en-US" dirty="0"/>
              <a:t>page.</a:t>
            </a:r>
          </a:p>
          <a:p>
            <a:r>
              <a:rPr lang="en-US" dirty="0"/>
              <a:t>Fifth hyperlink is Login by clicking it we can render to login page. If user is logged in it shows user image in a hyperlink instead of Login hyperlink as shown below. If we click that image use logged out and Login hyperlink appeared again.</a:t>
            </a:r>
          </a:p>
        </p:txBody>
      </p:sp>
    </p:spTree>
    <p:extLst>
      <p:ext uri="{BB962C8B-B14F-4D97-AF65-F5344CB8AC3E}">
        <p14:creationId xmlns:p14="http://schemas.microsoft.com/office/powerpoint/2010/main" val="122407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Order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Under </a:t>
            </a:r>
            <a:r>
              <a:rPr lang="en-US" dirty="0" err="1" smtClean="0"/>
              <a:t>Navbar</a:t>
            </a:r>
            <a:r>
              <a:rPr lang="en-US" dirty="0" smtClean="0"/>
              <a:t>, there’s a Form, having logo </a:t>
            </a:r>
            <a:r>
              <a:rPr lang="en-US" dirty="0" err="1"/>
              <a:t>logo</a:t>
            </a:r>
            <a:r>
              <a:rPr lang="en-US" dirty="0"/>
              <a:t> is created using </a:t>
            </a:r>
            <a:r>
              <a:rPr lang="en-US" b="1" dirty="0" err="1"/>
              <a:t>img</a:t>
            </a:r>
            <a:r>
              <a:rPr lang="en-US" dirty="0"/>
              <a:t> tag </a:t>
            </a:r>
            <a:r>
              <a:rPr lang="en-US" dirty="0" smtClean="0"/>
              <a:t>and form page name on the top.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52" y="2119965"/>
            <a:ext cx="8922327" cy="609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35" y="3947773"/>
            <a:ext cx="8849960" cy="192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4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Order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Then in the same </a:t>
            </a:r>
            <a:r>
              <a:rPr lang="en-US" b="1" dirty="0" smtClean="0"/>
              <a:t>Form</a:t>
            </a:r>
            <a:r>
              <a:rPr lang="en-US" dirty="0" smtClean="0"/>
              <a:t> there are 3 </a:t>
            </a:r>
            <a:r>
              <a:rPr lang="en-US" b="1" dirty="0" smtClean="0"/>
              <a:t>Select</a:t>
            </a:r>
            <a:r>
              <a:rPr lang="en-US" dirty="0" smtClean="0"/>
              <a:t> tags those are used for dishes, flavor and size choice respectively.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After this there is a </a:t>
            </a:r>
            <a:r>
              <a:rPr lang="en-US" b="1" dirty="0" smtClean="0"/>
              <a:t>Input</a:t>
            </a:r>
            <a:r>
              <a:rPr lang="en-US" dirty="0" smtClean="0"/>
              <a:t> field for type text and after that a </a:t>
            </a:r>
            <a:r>
              <a:rPr lang="en-US" b="1" dirty="0" err="1"/>
              <a:t>T</a:t>
            </a:r>
            <a:r>
              <a:rPr lang="en-US" b="1" dirty="0" err="1" smtClean="0"/>
              <a:t>extarea</a:t>
            </a:r>
            <a:r>
              <a:rPr lang="en-US" dirty="0" smtClean="0"/>
              <a:t> for Extras, shown below: 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395" y="3021941"/>
            <a:ext cx="7287642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9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Order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user is not login then there are two extra </a:t>
            </a:r>
            <a:r>
              <a:rPr lang="en-US" b="1" dirty="0"/>
              <a:t>Input</a:t>
            </a:r>
            <a:r>
              <a:rPr lang="en-US" dirty="0"/>
              <a:t> fields one is for type </a:t>
            </a:r>
            <a:r>
              <a:rPr lang="en-US" b="1" dirty="0"/>
              <a:t>email</a:t>
            </a:r>
            <a:r>
              <a:rPr lang="en-US" dirty="0"/>
              <a:t> and one is for </a:t>
            </a:r>
            <a:r>
              <a:rPr lang="en-US" b="1" dirty="0" err="1"/>
              <a:t>tel</a:t>
            </a:r>
            <a:r>
              <a:rPr lang="en-US" dirty="0"/>
              <a:t> used for email and phone no respectively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there is another </a:t>
            </a:r>
            <a:r>
              <a:rPr lang="en-US" b="1" dirty="0" err="1" smtClean="0"/>
              <a:t>Textarea</a:t>
            </a:r>
            <a:r>
              <a:rPr lang="en-US" dirty="0" smtClean="0"/>
              <a:t> for </a:t>
            </a:r>
            <a:r>
              <a:rPr lang="en-US" b="1" dirty="0" smtClean="0"/>
              <a:t>Address</a:t>
            </a:r>
            <a:r>
              <a:rPr lang="en-US" dirty="0" smtClean="0"/>
              <a:t> shown below: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74" y="2015732"/>
            <a:ext cx="7230484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55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Order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end of Form there is a </a:t>
            </a:r>
            <a:r>
              <a:rPr lang="en-US" b="1" dirty="0" smtClean="0"/>
              <a:t>Input</a:t>
            </a:r>
            <a:r>
              <a:rPr lang="en-US" dirty="0" smtClean="0"/>
              <a:t> button of type </a:t>
            </a:r>
            <a:r>
              <a:rPr lang="en-US" b="1" dirty="0" smtClean="0"/>
              <a:t>submit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which render the Home page if pressed.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In the end of page there’s a footer as mentioned above in Home page portion. Footer is same for all pages.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995" y="2813600"/>
            <a:ext cx="3020441" cy="9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95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r>
              <a:rPr lang="en-US" dirty="0" err="1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of </a:t>
            </a:r>
            <a:r>
              <a:rPr lang="en-US" dirty="0" smtClean="0"/>
              <a:t>Login </a:t>
            </a:r>
            <a:r>
              <a:rPr lang="en-US" dirty="0"/>
              <a:t>page is located in </a:t>
            </a:r>
            <a:r>
              <a:rPr lang="en-US" b="1" dirty="0" smtClean="0"/>
              <a:t>LoginForm.html</a:t>
            </a:r>
            <a:r>
              <a:rPr lang="en-US" dirty="0" smtClean="0"/>
              <a:t>.</a:t>
            </a:r>
          </a:p>
          <a:p>
            <a:r>
              <a:rPr lang="en-US" dirty="0"/>
              <a:t>On the top of the website, a </a:t>
            </a:r>
            <a:r>
              <a:rPr lang="en-US" b="1" dirty="0" err="1"/>
              <a:t>Navbar</a:t>
            </a:r>
            <a:r>
              <a:rPr lang="en-US" dirty="0"/>
              <a:t> is created by using a </a:t>
            </a:r>
            <a:r>
              <a:rPr lang="en-US" b="1" dirty="0"/>
              <a:t>div</a:t>
            </a:r>
            <a:r>
              <a:rPr lang="en-US" dirty="0"/>
              <a:t> containing </a:t>
            </a:r>
            <a:r>
              <a:rPr lang="en-US" b="1" dirty="0"/>
              <a:t>5 hyperlinks</a:t>
            </a:r>
            <a:r>
              <a:rPr lang="en-US" dirty="0"/>
              <a:t>.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First hyperlink is </a:t>
            </a:r>
            <a:r>
              <a:rPr lang="en-US" b="1" dirty="0" err="1"/>
              <a:t>Nav</a:t>
            </a:r>
            <a:r>
              <a:rPr lang="en-US" b="1" dirty="0"/>
              <a:t>-Brand</a:t>
            </a:r>
            <a:r>
              <a:rPr lang="en-US" dirty="0"/>
              <a:t> made by using logo inside it, using </a:t>
            </a:r>
            <a:r>
              <a:rPr lang="en-US" b="1" dirty="0" err="1"/>
              <a:t>img</a:t>
            </a:r>
            <a:r>
              <a:rPr lang="en-US" dirty="0"/>
              <a:t> tag. On clicking this Home page renders.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88" y="3126012"/>
            <a:ext cx="8700655" cy="61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86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hyperlink is </a:t>
            </a:r>
            <a:r>
              <a:rPr lang="en-US" b="1" dirty="0" smtClean="0"/>
              <a:t>Home </a:t>
            </a:r>
            <a:r>
              <a:rPr lang="en-US" dirty="0"/>
              <a:t>by clicking it we can render </a:t>
            </a:r>
            <a:r>
              <a:rPr lang="en-US" dirty="0" smtClean="0"/>
              <a:t>home </a:t>
            </a:r>
            <a:r>
              <a:rPr lang="en-US" dirty="0"/>
              <a:t>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Third hyperlink is </a:t>
            </a:r>
            <a:r>
              <a:rPr lang="en-US" b="1" dirty="0" smtClean="0"/>
              <a:t>Menu</a:t>
            </a:r>
            <a:r>
              <a:rPr lang="en-US" dirty="0" smtClean="0"/>
              <a:t> by clicking it we can render menu page.</a:t>
            </a:r>
          </a:p>
          <a:p>
            <a:r>
              <a:rPr lang="en-US" dirty="0" smtClean="0"/>
              <a:t>Fourth </a:t>
            </a:r>
            <a:r>
              <a:rPr lang="en-US" dirty="0"/>
              <a:t>hyperlink is </a:t>
            </a:r>
            <a:r>
              <a:rPr lang="en-US" b="1" dirty="0"/>
              <a:t>Place Order</a:t>
            </a:r>
            <a:r>
              <a:rPr lang="en-US" dirty="0"/>
              <a:t> by clicking it we can render place order page.</a:t>
            </a:r>
          </a:p>
          <a:p>
            <a:r>
              <a:rPr lang="en-US" dirty="0"/>
              <a:t>Fifth hyperlink is </a:t>
            </a:r>
            <a:r>
              <a:rPr lang="en-US" b="1" dirty="0" smtClean="0"/>
              <a:t>Signup</a:t>
            </a:r>
            <a:r>
              <a:rPr lang="en-US" dirty="0" smtClean="0"/>
              <a:t> </a:t>
            </a:r>
            <a:r>
              <a:rPr lang="en-US" dirty="0"/>
              <a:t>by clicking it we can render to S</a:t>
            </a:r>
            <a:r>
              <a:rPr lang="en-US" dirty="0" smtClean="0"/>
              <a:t>ignup </a:t>
            </a:r>
            <a:r>
              <a:rPr lang="en-US" dirty="0"/>
              <a:t>page. </a:t>
            </a:r>
            <a:endParaRPr lang="en-US" dirty="0" smtClean="0"/>
          </a:p>
          <a:p>
            <a:r>
              <a:rPr lang="en-US" dirty="0"/>
              <a:t>Under </a:t>
            </a:r>
            <a:r>
              <a:rPr lang="en-US" dirty="0" err="1"/>
              <a:t>Navbar</a:t>
            </a:r>
            <a:r>
              <a:rPr lang="en-US" dirty="0"/>
              <a:t>, there’s a Form, having logo </a:t>
            </a:r>
            <a:r>
              <a:rPr lang="en-US" dirty="0" err="1"/>
              <a:t>logo</a:t>
            </a:r>
            <a:r>
              <a:rPr lang="en-US" dirty="0"/>
              <a:t> is created using </a:t>
            </a:r>
            <a:r>
              <a:rPr lang="en-US" b="1" dirty="0" err="1"/>
              <a:t>img</a:t>
            </a:r>
            <a:r>
              <a:rPr lang="en-US" dirty="0"/>
              <a:t> tag and form page name on the </a:t>
            </a:r>
            <a:r>
              <a:rPr lang="en-US" dirty="0" smtClean="0"/>
              <a:t>top shown below: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2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there are </a:t>
            </a:r>
            <a:r>
              <a:rPr lang="en-US" dirty="0" smtClean="0"/>
              <a:t>two </a:t>
            </a:r>
            <a:r>
              <a:rPr lang="en-US" b="1" dirty="0"/>
              <a:t>Input</a:t>
            </a:r>
            <a:r>
              <a:rPr lang="en-US" dirty="0"/>
              <a:t> fields one is for type </a:t>
            </a:r>
            <a:r>
              <a:rPr lang="en-US" b="1" dirty="0"/>
              <a:t>email</a:t>
            </a:r>
            <a:r>
              <a:rPr lang="en-US" dirty="0"/>
              <a:t> and one is for </a:t>
            </a:r>
            <a:r>
              <a:rPr lang="en-US" b="1" dirty="0" smtClean="0"/>
              <a:t>password</a:t>
            </a:r>
            <a:r>
              <a:rPr lang="en-US" dirty="0" smtClean="0"/>
              <a:t> </a:t>
            </a:r>
            <a:r>
              <a:rPr lang="en-US" dirty="0"/>
              <a:t>used for email and </a:t>
            </a:r>
            <a:r>
              <a:rPr lang="en-US" dirty="0" smtClean="0"/>
              <a:t>password respectively shown below: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10" y="2154280"/>
            <a:ext cx="5353797" cy="191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8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of Home page is located in </a:t>
            </a:r>
            <a:r>
              <a:rPr lang="en-US" b="1" dirty="0" smtClean="0"/>
              <a:t>Home.html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contains a background image added using CSS class on </a:t>
            </a:r>
            <a:r>
              <a:rPr lang="en-US" b="1" dirty="0" smtClean="0"/>
              <a:t>body</a:t>
            </a:r>
            <a:r>
              <a:rPr lang="en-US" dirty="0" smtClean="0"/>
              <a:t> tag.</a:t>
            </a:r>
          </a:p>
          <a:p>
            <a:r>
              <a:rPr lang="en-US" dirty="0" smtClean="0"/>
              <a:t>On the top of the website, a </a:t>
            </a:r>
            <a:r>
              <a:rPr lang="en-US" b="1" dirty="0" err="1" smtClean="0"/>
              <a:t>Navbar</a:t>
            </a:r>
            <a:r>
              <a:rPr lang="en-US" dirty="0" smtClean="0"/>
              <a:t> is created by using a </a:t>
            </a:r>
            <a:r>
              <a:rPr lang="en-US" b="1" dirty="0" smtClean="0"/>
              <a:t>div</a:t>
            </a:r>
            <a:r>
              <a:rPr lang="en-US" dirty="0" smtClean="0"/>
              <a:t> containing </a:t>
            </a:r>
            <a:r>
              <a:rPr lang="en-US" b="1" dirty="0" smtClean="0"/>
              <a:t>5 hyperlinks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First hyperlink is </a:t>
            </a:r>
            <a:r>
              <a:rPr lang="en-US" b="1" dirty="0" err="1" smtClean="0"/>
              <a:t>Nav</a:t>
            </a:r>
            <a:r>
              <a:rPr lang="en-US" b="1" dirty="0" smtClean="0"/>
              <a:t>-Brand</a:t>
            </a:r>
            <a:r>
              <a:rPr lang="en-US" dirty="0" smtClean="0"/>
              <a:t> made by using logo inside it, using </a:t>
            </a:r>
            <a:r>
              <a:rPr lang="en-US" b="1" dirty="0" err="1" smtClean="0"/>
              <a:t>img</a:t>
            </a:r>
            <a:r>
              <a:rPr lang="en-US" dirty="0" smtClean="0"/>
              <a:t> tag. On clicking this Home page reloads if we are on home page.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34" y="3491018"/>
            <a:ext cx="8271163" cy="66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there is a </a:t>
            </a:r>
            <a:r>
              <a:rPr lang="en-US" b="1" dirty="0" smtClean="0"/>
              <a:t>hyperlink</a:t>
            </a:r>
            <a:r>
              <a:rPr lang="en-US" dirty="0" smtClean="0"/>
              <a:t> by clicking it signup page rendered.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291" y="2126572"/>
            <a:ext cx="4467849" cy="1086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666" y="4313494"/>
            <a:ext cx="2869098" cy="68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70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end of Form there is a </a:t>
            </a:r>
            <a:r>
              <a:rPr lang="en-US" b="1" dirty="0"/>
              <a:t>Input</a:t>
            </a:r>
            <a:r>
              <a:rPr lang="en-US" dirty="0"/>
              <a:t> button of type </a:t>
            </a:r>
            <a:r>
              <a:rPr lang="en-US" b="1" dirty="0"/>
              <a:t>submit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 smtClean="0"/>
              <a:t>which </a:t>
            </a:r>
            <a:r>
              <a:rPr lang="en-US" dirty="0"/>
              <a:t>render the Home page if </a:t>
            </a:r>
            <a:r>
              <a:rPr lang="en-US" dirty="0" smtClean="0"/>
              <a:t>pressed but as user is logged in. Button is </a:t>
            </a:r>
            <a:r>
              <a:rPr lang="en-US" dirty="0" err="1" smtClean="0"/>
              <a:t>showned</a:t>
            </a:r>
            <a:r>
              <a:rPr lang="en-US" dirty="0" smtClean="0"/>
              <a:t> below: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In the end of page there’s a footer as mentioned above in Home page portion. Footer is same for all pages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3" y="2894141"/>
            <a:ext cx="2280385" cy="88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85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SignUP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of Login page is located in </a:t>
            </a:r>
            <a:r>
              <a:rPr lang="en-US" b="1" dirty="0" smtClean="0"/>
              <a:t>SignupForm.html</a:t>
            </a:r>
            <a:r>
              <a:rPr lang="en-US" dirty="0"/>
              <a:t>.</a:t>
            </a:r>
          </a:p>
          <a:p>
            <a:r>
              <a:rPr lang="en-US" dirty="0"/>
              <a:t>On the top of the website, a </a:t>
            </a:r>
            <a:r>
              <a:rPr lang="en-US" b="1" dirty="0" err="1"/>
              <a:t>Navbar</a:t>
            </a:r>
            <a:r>
              <a:rPr lang="en-US" dirty="0"/>
              <a:t> is created by using a </a:t>
            </a:r>
            <a:r>
              <a:rPr lang="en-US" b="1" dirty="0"/>
              <a:t>div</a:t>
            </a:r>
            <a:r>
              <a:rPr lang="en-US" dirty="0"/>
              <a:t> containing </a:t>
            </a:r>
            <a:r>
              <a:rPr lang="en-US" b="1" dirty="0"/>
              <a:t>5 hyperlinks</a:t>
            </a:r>
            <a:r>
              <a:rPr lang="en-US" dirty="0"/>
              <a:t>.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First hyperlink is </a:t>
            </a:r>
            <a:r>
              <a:rPr lang="en-US" b="1" dirty="0" err="1"/>
              <a:t>Nav</a:t>
            </a:r>
            <a:r>
              <a:rPr lang="en-US" b="1" dirty="0"/>
              <a:t>-Brand</a:t>
            </a:r>
            <a:r>
              <a:rPr lang="en-US" dirty="0"/>
              <a:t> made by using logo inside it, using </a:t>
            </a:r>
            <a:r>
              <a:rPr lang="en-US" b="1" dirty="0" err="1"/>
              <a:t>img</a:t>
            </a:r>
            <a:r>
              <a:rPr lang="en-US" dirty="0"/>
              <a:t> tag. On clicking this Home page renders.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70" y="3139755"/>
            <a:ext cx="8354291" cy="60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35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 </a:t>
            </a:r>
            <a:r>
              <a:rPr lang="en-US" dirty="0" err="1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hyperlink is </a:t>
            </a:r>
            <a:r>
              <a:rPr lang="en-US" b="1" dirty="0"/>
              <a:t>Home </a:t>
            </a:r>
            <a:r>
              <a:rPr lang="en-US" dirty="0"/>
              <a:t>by clicking it we can render home page.</a:t>
            </a:r>
          </a:p>
          <a:p>
            <a:r>
              <a:rPr lang="en-US" dirty="0"/>
              <a:t>Third hyperlink is </a:t>
            </a:r>
            <a:r>
              <a:rPr lang="en-US" b="1" dirty="0"/>
              <a:t>Menu</a:t>
            </a:r>
            <a:r>
              <a:rPr lang="en-US" dirty="0"/>
              <a:t> by clicking it we can render menu page.</a:t>
            </a:r>
          </a:p>
          <a:p>
            <a:r>
              <a:rPr lang="en-US" dirty="0"/>
              <a:t>Fourth hyperlink is </a:t>
            </a:r>
            <a:r>
              <a:rPr lang="en-US" b="1" dirty="0"/>
              <a:t>Place Order</a:t>
            </a:r>
            <a:r>
              <a:rPr lang="en-US" dirty="0"/>
              <a:t> by clicking it we can render place order page.</a:t>
            </a:r>
          </a:p>
          <a:p>
            <a:r>
              <a:rPr lang="en-US" dirty="0"/>
              <a:t>Fifth hyperlink is </a:t>
            </a:r>
            <a:r>
              <a:rPr lang="en-US" b="1" dirty="0" smtClean="0"/>
              <a:t>Login</a:t>
            </a:r>
            <a:r>
              <a:rPr lang="en-US" dirty="0" smtClean="0"/>
              <a:t> </a:t>
            </a:r>
            <a:r>
              <a:rPr lang="en-US" dirty="0"/>
              <a:t>by clicking it we can render to </a:t>
            </a:r>
            <a:r>
              <a:rPr lang="en-US" dirty="0" smtClean="0"/>
              <a:t>login </a:t>
            </a:r>
            <a:r>
              <a:rPr lang="en-US" dirty="0"/>
              <a:t>page. </a:t>
            </a:r>
          </a:p>
          <a:p>
            <a:r>
              <a:rPr lang="en-US" dirty="0"/>
              <a:t>Under </a:t>
            </a:r>
            <a:r>
              <a:rPr lang="en-US" dirty="0" err="1"/>
              <a:t>Navbar</a:t>
            </a:r>
            <a:r>
              <a:rPr lang="en-US" dirty="0"/>
              <a:t>, there’s a Form, having logo </a:t>
            </a:r>
            <a:r>
              <a:rPr lang="en-US" dirty="0" err="1"/>
              <a:t>logo</a:t>
            </a:r>
            <a:r>
              <a:rPr lang="en-US" dirty="0"/>
              <a:t> is created using </a:t>
            </a:r>
            <a:r>
              <a:rPr lang="en-US" b="1" dirty="0" err="1"/>
              <a:t>img</a:t>
            </a:r>
            <a:r>
              <a:rPr lang="en-US" dirty="0"/>
              <a:t> tag and form page name on the top shown below: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 </a:t>
            </a:r>
            <a:r>
              <a:rPr lang="en-US" dirty="0" err="1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Then there are </a:t>
            </a:r>
            <a:r>
              <a:rPr lang="en-US" dirty="0" smtClean="0"/>
              <a:t>4 </a:t>
            </a:r>
            <a:r>
              <a:rPr lang="en-US" b="1" dirty="0" smtClean="0"/>
              <a:t>Input</a:t>
            </a:r>
            <a:r>
              <a:rPr lang="en-US" dirty="0" smtClean="0"/>
              <a:t> </a:t>
            </a:r>
            <a:r>
              <a:rPr lang="en-US" dirty="0"/>
              <a:t>fields </a:t>
            </a:r>
            <a:r>
              <a:rPr lang="en-US" dirty="0" smtClean="0"/>
              <a:t>two are for type </a:t>
            </a:r>
            <a:r>
              <a:rPr lang="en-US" b="1" dirty="0" smtClean="0"/>
              <a:t>text</a:t>
            </a:r>
            <a:r>
              <a:rPr lang="en-US" dirty="0" smtClean="0"/>
              <a:t>, one </a:t>
            </a:r>
            <a:r>
              <a:rPr lang="en-US" dirty="0"/>
              <a:t>is for type </a:t>
            </a:r>
            <a:r>
              <a:rPr lang="en-US" b="1" dirty="0"/>
              <a:t>email</a:t>
            </a:r>
            <a:r>
              <a:rPr lang="en-US" dirty="0"/>
              <a:t> and one is for </a:t>
            </a:r>
            <a:r>
              <a:rPr lang="en-US" b="1" dirty="0"/>
              <a:t>password</a:t>
            </a:r>
            <a:r>
              <a:rPr lang="en-US" dirty="0"/>
              <a:t> used </a:t>
            </a:r>
            <a:r>
              <a:rPr lang="en-US" dirty="0" smtClean="0"/>
              <a:t>for first name, last name </a:t>
            </a:r>
            <a:r>
              <a:rPr lang="en-US" dirty="0"/>
              <a:t>email and password respectively shown below: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15" y="2126568"/>
            <a:ext cx="5799402" cy="217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27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Then there is a </a:t>
            </a:r>
            <a:r>
              <a:rPr lang="en-US" b="1" dirty="0"/>
              <a:t>hyperlink</a:t>
            </a:r>
            <a:r>
              <a:rPr lang="en-US" dirty="0"/>
              <a:t> by clicking it </a:t>
            </a:r>
            <a:r>
              <a:rPr lang="en-US" dirty="0" smtClean="0"/>
              <a:t>login </a:t>
            </a:r>
            <a:r>
              <a:rPr lang="en-US" dirty="0"/>
              <a:t>page </a:t>
            </a:r>
            <a:r>
              <a:rPr lang="en-US" dirty="0" smtClean="0"/>
              <a:t>rendered as shown below: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65" y="2221352"/>
            <a:ext cx="539190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29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In the end of Form there is a </a:t>
            </a:r>
            <a:r>
              <a:rPr lang="en-US" b="1" dirty="0"/>
              <a:t>Input</a:t>
            </a:r>
            <a:r>
              <a:rPr lang="en-US" dirty="0"/>
              <a:t> button of type </a:t>
            </a:r>
            <a:r>
              <a:rPr lang="en-US" b="1" dirty="0"/>
              <a:t>submit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which render the Home page if pressed but as user is logged in. Button is </a:t>
            </a:r>
            <a:r>
              <a:rPr lang="en-US" dirty="0" err="1"/>
              <a:t>showned</a:t>
            </a:r>
            <a:r>
              <a:rPr lang="en-US" dirty="0"/>
              <a:t> below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In the end of page there’s a footer as mentioned above in Home page portion. Footer is same for all pages.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98" y="2208473"/>
            <a:ext cx="3137835" cy="590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23" y="3814218"/>
            <a:ext cx="2096643" cy="79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3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/>
              <a:t>The End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3387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hyperlink is </a:t>
            </a:r>
            <a:r>
              <a:rPr lang="en-US" b="1" dirty="0" smtClean="0"/>
              <a:t>Home</a:t>
            </a:r>
            <a:r>
              <a:rPr lang="en-US" dirty="0" smtClean="0"/>
              <a:t> and </a:t>
            </a:r>
            <a:r>
              <a:rPr lang="en-US" b="1" dirty="0" smtClean="0"/>
              <a:t>disabled</a:t>
            </a:r>
            <a:r>
              <a:rPr lang="en-US" dirty="0" smtClean="0"/>
              <a:t> because we are currently on the home page. If we will on any other page then it won’t disable and by clicking it we can render home page.</a:t>
            </a:r>
          </a:p>
          <a:p>
            <a:r>
              <a:rPr lang="en-US" dirty="0" smtClean="0"/>
              <a:t>Third hyperlink is </a:t>
            </a:r>
            <a:r>
              <a:rPr lang="en-US" b="1" dirty="0" smtClean="0"/>
              <a:t>Menu</a:t>
            </a:r>
            <a:r>
              <a:rPr lang="en-US" dirty="0" smtClean="0"/>
              <a:t> by clicking it we can render menu page.</a:t>
            </a:r>
          </a:p>
          <a:p>
            <a:r>
              <a:rPr lang="en-US" dirty="0" smtClean="0"/>
              <a:t>Fourth </a:t>
            </a:r>
            <a:r>
              <a:rPr lang="en-US" dirty="0"/>
              <a:t>hyperlink is </a:t>
            </a:r>
            <a:r>
              <a:rPr lang="en-US" b="1" dirty="0" smtClean="0"/>
              <a:t>Place Order</a:t>
            </a:r>
            <a:r>
              <a:rPr lang="en-US" dirty="0" smtClean="0"/>
              <a:t> </a:t>
            </a:r>
            <a:r>
              <a:rPr lang="en-US" dirty="0"/>
              <a:t>by clicking it we can render </a:t>
            </a:r>
            <a:r>
              <a:rPr lang="en-US" dirty="0" smtClean="0"/>
              <a:t>place order </a:t>
            </a:r>
            <a:r>
              <a:rPr lang="en-US" dirty="0"/>
              <a:t>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Fifth </a:t>
            </a:r>
            <a:r>
              <a:rPr lang="en-US" dirty="0"/>
              <a:t>hyperlink is </a:t>
            </a:r>
            <a:r>
              <a:rPr lang="en-US" dirty="0" smtClean="0"/>
              <a:t>Login by </a:t>
            </a:r>
            <a:r>
              <a:rPr lang="en-US" dirty="0"/>
              <a:t>clicking it we can render </a:t>
            </a:r>
            <a:r>
              <a:rPr lang="en-US" dirty="0" smtClean="0"/>
              <a:t>to login page. If user is logged in it shows user image in a hyperlink instead of Login hyperlink as shown below. If we click that image use logged out and Login hyperlink appeared again.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</a:t>
            </a:r>
            <a:r>
              <a:rPr lang="en-US" dirty="0" err="1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Under </a:t>
            </a:r>
            <a:r>
              <a:rPr lang="en-US" dirty="0" err="1" smtClean="0"/>
              <a:t>Navbar</a:t>
            </a:r>
            <a:r>
              <a:rPr lang="en-US" dirty="0" smtClean="0"/>
              <a:t>,  there’s main content of home page which contain a </a:t>
            </a:r>
            <a:r>
              <a:rPr lang="en-US" b="1" dirty="0" smtClean="0"/>
              <a:t>div</a:t>
            </a:r>
            <a:r>
              <a:rPr lang="en-US" dirty="0" smtClean="0"/>
              <a:t> containing website logo and welcome message shown in image below: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04" y="2112714"/>
            <a:ext cx="8611424" cy="606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798" y="3859529"/>
            <a:ext cx="6206836" cy="18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6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 this, there’s a </a:t>
            </a:r>
            <a:r>
              <a:rPr lang="en-US" b="1" dirty="0" smtClean="0"/>
              <a:t>hyperlink</a:t>
            </a:r>
            <a:r>
              <a:rPr lang="en-US" dirty="0" smtClean="0"/>
              <a:t> containing a button made using </a:t>
            </a:r>
            <a:r>
              <a:rPr lang="en-US" b="1" dirty="0" smtClean="0"/>
              <a:t>button</a:t>
            </a:r>
            <a:r>
              <a:rPr lang="en-US" dirty="0" smtClean="0"/>
              <a:t> tag. By clicking it, </a:t>
            </a:r>
            <a:r>
              <a:rPr lang="en-US" dirty="0" err="1" smtClean="0"/>
              <a:t>nenu</a:t>
            </a:r>
            <a:r>
              <a:rPr lang="en-US" dirty="0" smtClean="0"/>
              <a:t> page is rendered.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the end of page there’s a footer, which will remain same in all up coming pages. It contains a </a:t>
            </a:r>
            <a:r>
              <a:rPr lang="en-US" b="1" dirty="0" smtClean="0"/>
              <a:t>div</a:t>
            </a:r>
            <a:r>
              <a:rPr lang="en-US" dirty="0" smtClean="0"/>
              <a:t> containing two </a:t>
            </a:r>
            <a:r>
              <a:rPr lang="en-US" b="1" dirty="0" err="1" smtClean="0"/>
              <a:t>hr</a:t>
            </a:r>
            <a:r>
              <a:rPr lang="en-US" dirty="0" smtClean="0"/>
              <a:t> tags and a </a:t>
            </a:r>
            <a:r>
              <a:rPr lang="en-US" b="1" dirty="0" smtClean="0"/>
              <a:t>div</a:t>
            </a:r>
            <a:r>
              <a:rPr lang="en-US" dirty="0" smtClean="0"/>
              <a:t> between them containing three </a:t>
            </a:r>
            <a:r>
              <a:rPr lang="en-US" b="1" dirty="0" err="1" smtClean="0"/>
              <a:t>divs</a:t>
            </a:r>
            <a:r>
              <a:rPr lang="en-US" b="1" dirty="0" smtClean="0"/>
              <a:t> </a:t>
            </a:r>
            <a:r>
              <a:rPr lang="en-US" dirty="0"/>
              <a:t>containing</a:t>
            </a:r>
            <a:r>
              <a:rPr lang="en-US" dirty="0" smtClean="0"/>
              <a:t> </a:t>
            </a:r>
            <a:r>
              <a:rPr lang="en-US" b="1" dirty="0" smtClean="0"/>
              <a:t>hyperlinks</a:t>
            </a:r>
            <a:r>
              <a:rPr lang="en-US" dirty="0" smtClean="0"/>
              <a:t> </a:t>
            </a:r>
            <a:r>
              <a:rPr lang="en-US" dirty="0"/>
              <a:t>of all </a:t>
            </a:r>
            <a:r>
              <a:rPr lang="en-US" dirty="0" smtClean="0"/>
              <a:t>pages in left, a logo and copyrights statement in between and the address and contact at right.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77" y="2708043"/>
            <a:ext cx="306747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0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clicking hyperlinks we can render same pages as mention above for hyperlinks in </a:t>
            </a:r>
            <a:r>
              <a:rPr lang="en-US" dirty="0" err="1" smtClean="0"/>
              <a:t>Navbar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Image of </a:t>
            </a:r>
            <a:r>
              <a:rPr lang="en-US" b="1" dirty="0" smtClean="0"/>
              <a:t>Footer</a:t>
            </a:r>
            <a:r>
              <a:rPr lang="en-US" dirty="0" smtClean="0"/>
              <a:t> is shown below: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17" y="3373178"/>
            <a:ext cx="8788597" cy="199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8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of Menu page is located in </a:t>
            </a:r>
            <a:r>
              <a:rPr lang="en-US" b="1" dirty="0" smtClean="0"/>
              <a:t>Menu.html</a:t>
            </a:r>
            <a:r>
              <a:rPr lang="en-US" dirty="0" smtClean="0"/>
              <a:t>.</a:t>
            </a:r>
          </a:p>
          <a:p>
            <a:r>
              <a:rPr lang="en-US" dirty="0"/>
              <a:t>On the top of the website, a </a:t>
            </a:r>
            <a:r>
              <a:rPr lang="en-US" b="1" dirty="0" err="1"/>
              <a:t>Navbar</a:t>
            </a:r>
            <a:r>
              <a:rPr lang="en-US" dirty="0"/>
              <a:t> is created by using a </a:t>
            </a:r>
            <a:r>
              <a:rPr lang="en-US" b="1" dirty="0"/>
              <a:t>div</a:t>
            </a:r>
            <a:r>
              <a:rPr lang="en-US" dirty="0"/>
              <a:t> containing </a:t>
            </a:r>
            <a:r>
              <a:rPr lang="en-US" b="1" dirty="0"/>
              <a:t>5 hyperlinks</a:t>
            </a:r>
            <a:r>
              <a:rPr lang="en-US" dirty="0"/>
              <a:t>.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/>
              <a:t>First hyperlink is </a:t>
            </a:r>
            <a:r>
              <a:rPr lang="en-US" b="1" dirty="0" err="1"/>
              <a:t>Nav</a:t>
            </a:r>
            <a:r>
              <a:rPr lang="en-US" b="1" dirty="0"/>
              <a:t>-Brand</a:t>
            </a:r>
            <a:r>
              <a:rPr lang="en-US" dirty="0"/>
              <a:t> made by using logo inside it, using </a:t>
            </a:r>
            <a:r>
              <a:rPr lang="en-US" b="1" dirty="0" err="1"/>
              <a:t>img</a:t>
            </a:r>
            <a:r>
              <a:rPr lang="en-US" dirty="0"/>
              <a:t> tag. On clicking this Home </a:t>
            </a:r>
            <a:r>
              <a:rPr lang="en-US" dirty="0" smtClean="0"/>
              <a:t>page renders.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78" y="3020754"/>
            <a:ext cx="9213276" cy="72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hyperlink is </a:t>
            </a:r>
            <a:r>
              <a:rPr lang="en-US" b="1" dirty="0" smtClean="0"/>
              <a:t>Home </a:t>
            </a:r>
            <a:r>
              <a:rPr lang="en-US" dirty="0"/>
              <a:t>by clicking it we can render </a:t>
            </a:r>
            <a:r>
              <a:rPr lang="en-US" dirty="0" smtClean="0"/>
              <a:t>home </a:t>
            </a:r>
            <a:r>
              <a:rPr lang="en-US" dirty="0"/>
              <a:t>page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Third hyperlink is </a:t>
            </a:r>
            <a:r>
              <a:rPr lang="en-US" b="1" dirty="0"/>
              <a:t>Menu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/>
              <a:t>disabled</a:t>
            </a:r>
            <a:r>
              <a:rPr lang="en-US" dirty="0"/>
              <a:t> because we are currently on the </a:t>
            </a:r>
            <a:r>
              <a:rPr lang="en-US" dirty="0" smtClean="0"/>
              <a:t>menu </a:t>
            </a:r>
            <a:r>
              <a:rPr lang="en-US" dirty="0"/>
              <a:t>page. If we will on any other page then it won’t disable and by clicking it we can render </a:t>
            </a:r>
            <a:r>
              <a:rPr lang="en-US" dirty="0" smtClean="0"/>
              <a:t>menu </a:t>
            </a:r>
            <a:r>
              <a:rPr lang="en-US" dirty="0"/>
              <a:t>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Fourth </a:t>
            </a:r>
            <a:r>
              <a:rPr lang="en-US" dirty="0"/>
              <a:t>hyperlink is </a:t>
            </a:r>
            <a:r>
              <a:rPr lang="en-US" b="1" dirty="0"/>
              <a:t>Place Order</a:t>
            </a:r>
            <a:r>
              <a:rPr lang="en-US" dirty="0"/>
              <a:t> by clicking it we can render place order page.</a:t>
            </a:r>
          </a:p>
          <a:p>
            <a:r>
              <a:rPr lang="en-US" dirty="0"/>
              <a:t>Fifth hyperlink is Login by clicking it we can render to login page. If user is logged in it shows user image in a hyperlink instead of Login hyperlink as shown below. If we click that image use logged out and Login hyperlink appeared again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0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Below </a:t>
            </a:r>
            <a:r>
              <a:rPr lang="en-US" dirty="0" err="1" smtClean="0"/>
              <a:t>Navbar</a:t>
            </a:r>
            <a:r>
              <a:rPr lang="en-US" dirty="0" smtClean="0"/>
              <a:t>, there’s an image acting like carousal, made by a </a:t>
            </a:r>
            <a:r>
              <a:rPr lang="en-US" b="1" dirty="0" smtClean="0"/>
              <a:t>hyperlink </a:t>
            </a:r>
            <a:r>
              <a:rPr lang="en-US" dirty="0" smtClean="0"/>
              <a:t>containing </a:t>
            </a:r>
            <a:r>
              <a:rPr lang="en-US" b="1" dirty="0" err="1" smtClean="0"/>
              <a:t>img</a:t>
            </a:r>
            <a:r>
              <a:rPr lang="en-US" dirty="0" smtClean="0"/>
              <a:t> tag which is rendering the Place Order page.</a:t>
            </a:r>
          </a:p>
          <a:p>
            <a:r>
              <a:rPr lang="en-US" dirty="0" smtClean="0"/>
              <a:t>Below this, there are several </a:t>
            </a:r>
            <a:r>
              <a:rPr lang="en-US" b="1" dirty="0" smtClean="0"/>
              <a:t>Cards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card is made of a </a:t>
            </a:r>
            <a:r>
              <a:rPr lang="en-US" b="1" dirty="0" smtClean="0"/>
              <a:t>div</a:t>
            </a:r>
            <a:r>
              <a:rPr lang="en-US" dirty="0" smtClean="0"/>
              <a:t> having two </a:t>
            </a:r>
            <a:r>
              <a:rPr lang="en-US" b="1" dirty="0" err="1" smtClean="0"/>
              <a:t>divs</a:t>
            </a:r>
            <a:r>
              <a:rPr lang="en-US" dirty="0"/>
              <a:t> </a:t>
            </a:r>
            <a:r>
              <a:rPr lang="en-US" dirty="0" smtClean="0"/>
              <a:t>first </a:t>
            </a:r>
            <a:r>
              <a:rPr lang="en-US" b="1" dirty="0" smtClean="0"/>
              <a:t>div </a:t>
            </a:r>
            <a:r>
              <a:rPr lang="en-US" dirty="0" smtClean="0"/>
              <a:t>with </a:t>
            </a:r>
            <a:r>
              <a:rPr lang="en-US" b="1" dirty="0" err="1" smtClean="0"/>
              <a:t>img</a:t>
            </a:r>
            <a:r>
              <a:rPr lang="en-US" dirty="0" smtClean="0"/>
              <a:t> tag  showing image of dish and the other contains dish title, pill(maybe), price-tag, categories and an order button rendering to Place Order page. </a:t>
            </a:r>
            <a:r>
              <a:rPr lang="en-US" dirty="0"/>
              <a:t>One of them is shown below:</a:t>
            </a: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70" y="2181986"/>
            <a:ext cx="8659091" cy="58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091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235</TotalTime>
  <Words>1413</Words>
  <Application>Microsoft Office PowerPoint</Application>
  <PresentationFormat>Widescreen</PresentationFormat>
  <Paragraphs>148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Gallery</vt:lpstr>
      <vt:lpstr>The Chef</vt:lpstr>
      <vt:lpstr>Home Page</vt:lpstr>
      <vt:lpstr>Home Page</vt:lpstr>
      <vt:lpstr>Home pAGE</vt:lpstr>
      <vt:lpstr>Home Page</vt:lpstr>
      <vt:lpstr>Home Page</vt:lpstr>
      <vt:lpstr>Menu Page</vt:lpstr>
      <vt:lpstr>Menu Page</vt:lpstr>
      <vt:lpstr>MENU PAGE</vt:lpstr>
      <vt:lpstr>Menu page</vt:lpstr>
      <vt:lpstr>Place Order Page</vt:lpstr>
      <vt:lpstr>Place Order Page</vt:lpstr>
      <vt:lpstr>Place Order Page</vt:lpstr>
      <vt:lpstr>Place Order Page</vt:lpstr>
      <vt:lpstr>Place Order Page</vt:lpstr>
      <vt:lpstr>Place Order Page</vt:lpstr>
      <vt:lpstr>Login pAGE</vt:lpstr>
      <vt:lpstr>Login Page</vt:lpstr>
      <vt:lpstr>Login page</vt:lpstr>
      <vt:lpstr>Login Page</vt:lpstr>
      <vt:lpstr>Login Page</vt:lpstr>
      <vt:lpstr>SignUP Page</vt:lpstr>
      <vt:lpstr>Signup pAGE</vt:lpstr>
      <vt:lpstr>Signup pAGE</vt:lpstr>
      <vt:lpstr>Signup Page</vt:lpstr>
      <vt:lpstr>Signup page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Chef</dc:title>
  <dc:creator>Adeel</dc:creator>
  <cp:lastModifiedBy>Adeel</cp:lastModifiedBy>
  <cp:revision>292</cp:revision>
  <dcterms:created xsi:type="dcterms:W3CDTF">2020-11-27T13:32:46Z</dcterms:created>
  <dcterms:modified xsi:type="dcterms:W3CDTF">2020-11-27T17:28:08Z</dcterms:modified>
</cp:coreProperties>
</file>