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2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D695-4267-6F42-9ABC-127B5B175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gamekeeper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9B947-F94F-0548-AF97-01D75BF39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Becca Blanton, Madeline Morris, Rachel Kroetch, Uyen Nguyen</a:t>
            </a:r>
          </a:p>
        </p:txBody>
      </p:sp>
    </p:spTree>
    <p:extLst>
      <p:ext uri="{BB962C8B-B14F-4D97-AF65-F5344CB8AC3E}">
        <p14:creationId xmlns:p14="http://schemas.microsoft.com/office/powerpoint/2010/main" val="200647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B330-3312-F24A-84D9-829873FB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Concept –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9C14-5ACF-9644-86C4-5D200809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As an avid Board game player, I want to be able to search board games.</a:t>
            </a:r>
          </a:p>
          <a:p>
            <a:pPr marL="0" indent="0">
              <a:buNone/>
            </a:pPr>
            <a:r>
              <a:rPr lang="en-US" dirty="0"/>
              <a:t>• Then I can filter games by amount of players, game time, and age level.</a:t>
            </a:r>
          </a:p>
          <a:p>
            <a:pPr marL="0" indent="0">
              <a:buNone/>
            </a:pPr>
            <a:r>
              <a:rPr lang="en-US" dirty="0"/>
              <a:t>• As I search, I want to keep track of all the games I want to play.</a:t>
            </a:r>
          </a:p>
          <a:p>
            <a:pPr marL="0" indent="0">
              <a:buNone/>
            </a:pPr>
            <a:r>
              <a:rPr lang="en-US" dirty="0"/>
              <a:t>• When I log in, I can save games to my Wishlist or games that I own.</a:t>
            </a:r>
          </a:p>
          <a:p>
            <a:pPr marL="0" indent="0">
              <a:buNone/>
            </a:pPr>
            <a:r>
              <a:rPr lang="en-US" dirty="0"/>
              <a:t>• As I keep track of the games I want, I can organize my games into my Wishlist or add them to a list of games I already play and 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207B-34C4-444F-9FBA-63F3C681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775" y="2689715"/>
            <a:ext cx="5352449" cy="1478570"/>
          </a:xfrm>
        </p:spPr>
        <p:txBody>
          <a:bodyPr>
            <a:noAutofit/>
          </a:bodyPr>
          <a:lstStyle/>
          <a:p>
            <a:r>
              <a:rPr lang="en-US" sz="6600" dirty="0"/>
              <a:t>Motivation </a:t>
            </a:r>
          </a:p>
        </p:txBody>
      </p:sp>
    </p:spTree>
    <p:extLst>
      <p:ext uri="{BB962C8B-B14F-4D97-AF65-F5344CB8AC3E}">
        <p14:creationId xmlns:p14="http://schemas.microsoft.com/office/powerpoint/2010/main" val="347284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6EDA-438A-4D4B-864E-3C7971E9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EEF58F6-CA56-6044-A32B-9D0CE6FA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10" y="2097088"/>
            <a:ext cx="4941502" cy="3541712"/>
          </a:xfrm>
        </p:spPr>
      </p:pic>
    </p:spTree>
    <p:extLst>
      <p:ext uri="{BB962C8B-B14F-4D97-AF65-F5344CB8AC3E}">
        <p14:creationId xmlns:p14="http://schemas.microsoft.com/office/powerpoint/2010/main" val="10870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7E60-8417-4E41-AE92-1A879E66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KanBan</a:t>
            </a:r>
            <a:endParaRPr lang="en-US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D5B9376-E272-4041-9818-AF3BDFE39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67" y="2249488"/>
            <a:ext cx="9819891" cy="3541712"/>
          </a:xfrm>
        </p:spPr>
      </p:pic>
    </p:spTree>
    <p:extLst>
      <p:ext uri="{BB962C8B-B14F-4D97-AF65-F5344CB8AC3E}">
        <p14:creationId xmlns:p14="http://schemas.microsoft.com/office/powerpoint/2010/main" val="141502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59FB-E65A-2343-BD0D-28E82F2A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2381-A510-FA4E-B2E8-CB7731CB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02138" cy="3541714"/>
          </a:xfrm>
        </p:spPr>
        <p:txBody>
          <a:bodyPr>
            <a:normAutofit/>
          </a:bodyPr>
          <a:lstStyle/>
          <a:p>
            <a:r>
              <a:rPr lang="en-US" dirty="0"/>
              <a:t>GSAP to add graphics </a:t>
            </a:r>
          </a:p>
          <a:p>
            <a:r>
              <a:rPr lang="en-US" dirty="0"/>
              <a:t>Node to download packages</a:t>
            </a:r>
          </a:p>
          <a:p>
            <a:r>
              <a:rPr lang="en-US" dirty="0"/>
              <a:t>Handlebars for templating</a:t>
            </a:r>
          </a:p>
          <a:p>
            <a:r>
              <a:rPr lang="en-US" dirty="0"/>
              <a:t>Passport to handle login</a:t>
            </a:r>
          </a:p>
          <a:p>
            <a:r>
              <a:rPr lang="en-US" dirty="0"/>
              <a:t>Express for server</a:t>
            </a:r>
          </a:p>
          <a:p>
            <a:r>
              <a:rPr lang="en-US" dirty="0" err="1"/>
              <a:t>FontAwesome</a:t>
            </a:r>
            <a:r>
              <a:rPr lang="en-US" dirty="0"/>
              <a:t> for icons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E97F9-A9EF-6A46-9C34-0A736B475225}"/>
              </a:ext>
            </a:extLst>
          </p:cNvPr>
          <p:cNvSpPr txBox="1"/>
          <p:nvPr/>
        </p:nvSpPr>
        <p:spPr>
          <a:xfrm>
            <a:off x="5828101" y="2249487"/>
            <a:ext cx="6809948" cy="314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20000"/>
              </a:lnSpc>
              <a:spcBef>
                <a:spcPts val="1000"/>
              </a:spcBef>
            </a:pPr>
            <a:r>
              <a:rPr lang="en-US" sz="2200" dirty="0"/>
              <a:t>• JavaScript</a:t>
            </a:r>
          </a:p>
          <a:p>
            <a:pPr marL="228600" indent="-457200">
              <a:lnSpc>
                <a:spcPct val="120000"/>
              </a:lnSpc>
              <a:spcBef>
                <a:spcPts val="1000"/>
              </a:spcBef>
            </a:pPr>
            <a:r>
              <a:rPr lang="en-US" sz="2200" dirty="0"/>
              <a:t>• A board game atlas API to pull all info for searching</a:t>
            </a:r>
          </a:p>
          <a:p>
            <a:pPr marL="228600" indent="-457200">
              <a:lnSpc>
                <a:spcPct val="120000"/>
              </a:lnSpc>
              <a:spcBef>
                <a:spcPts val="1000"/>
              </a:spcBef>
            </a:pPr>
            <a:r>
              <a:rPr lang="en-US" sz="2200" dirty="0"/>
              <a:t>• CSS for styling</a:t>
            </a:r>
          </a:p>
          <a:p>
            <a:pPr marL="228600" indent="-457200">
              <a:lnSpc>
                <a:spcPct val="120000"/>
              </a:lnSpc>
              <a:spcBef>
                <a:spcPts val="1000"/>
              </a:spcBef>
            </a:pPr>
            <a:r>
              <a:rPr lang="en-US" sz="2200" dirty="0"/>
              <a:t>• Bootstrap for UI</a:t>
            </a:r>
          </a:p>
          <a:p>
            <a:pPr marL="228600" indent="-457200">
              <a:lnSpc>
                <a:spcPct val="120000"/>
              </a:lnSpc>
              <a:spcBef>
                <a:spcPts val="1000"/>
              </a:spcBef>
            </a:pPr>
            <a:r>
              <a:rPr lang="en-US" sz="2200" dirty="0"/>
              <a:t>• JWT.IO web token</a:t>
            </a:r>
          </a:p>
          <a:p>
            <a:pPr marL="228600" indent="-457200">
              <a:lnSpc>
                <a:spcPct val="120000"/>
              </a:lnSpc>
              <a:spcBef>
                <a:spcPts val="1000"/>
              </a:spcBef>
            </a:pPr>
            <a:r>
              <a:rPr lang="en-US" sz="2200" dirty="0"/>
              <a:t>• Heroku for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210034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21E7-485E-D34C-8F14-9DB94058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30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405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754C-9102-B945-892C-2B7E2296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07E5E73-D5B7-1D4E-BF9D-6F1E86B2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45" y="2185251"/>
            <a:ext cx="5920317" cy="42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0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BDDB-9EEE-6745-AD91-36D29212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3C74-6788-4B4C-9F5C-0B58B8208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9951"/>
            <a:ext cx="9905999" cy="39512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Filter through owned games &amp; Wishlist</a:t>
            </a:r>
          </a:p>
          <a:p>
            <a:r>
              <a:rPr lang="en-US" dirty="0"/>
              <a:t>Add friends and compare </a:t>
            </a:r>
            <a:r>
              <a:rPr lang="en-US" dirty="0" err="1"/>
              <a:t>Wishlists</a:t>
            </a:r>
            <a:r>
              <a:rPr lang="en-US" dirty="0"/>
              <a:t>.</a:t>
            </a:r>
          </a:p>
          <a:p>
            <a:r>
              <a:rPr lang="en-US" dirty="0"/>
              <a:t>Review games through comments section.</a:t>
            </a:r>
          </a:p>
          <a:p>
            <a:r>
              <a:rPr lang="en-US" dirty="0"/>
              <a:t>Add a search bar with map that shows where user can buy game and will locate stores near the user where the game is available.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19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536</TotalTime>
  <Words>234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gamekeeper</vt:lpstr>
      <vt:lpstr> Concept – USER story</vt:lpstr>
      <vt:lpstr>Motivation </vt:lpstr>
      <vt:lpstr>Design Process</vt:lpstr>
      <vt:lpstr>KanBan</vt:lpstr>
      <vt:lpstr>Technologies Used</vt:lpstr>
      <vt:lpstr>Demo</vt:lpstr>
      <vt:lpstr>Problems</vt:lpstr>
      <vt:lpstr>Directions for 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gamekeeper</dc:title>
  <dc:creator>Microsoft Office User</dc:creator>
  <cp:lastModifiedBy>Microsoft Office User</cp:lastModifiedBy>
  <cp:revision>23</cp:revision>
  <dcterms:created xsi:type="dcterms:W3CDTF">2021-01-18T03:53:04Z</dcterms:created>
  <dcterms:modified xsi:type="dcterms:W3CDTF">2021-01-26T03:52:27Z</dcterms:modified>
</cp:coreProperties>
</file>