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3"/>
  </p:notesMasterIdLst>
  <p:sldIdLst>
    <p:sldId id="302" r:id="rId2"/>
    <p:sldId id="303" r:id="rId3"/>
    <p:sldId id="304" r:id="rId4"/>
    <p:sldId id="305" r:id="rId5"/>
    <p:sldId id="306" r:id="rId6"/>
    <p:sldId id="312" r:id="rId7"/>
    <p:sldId id="313" r:id="rId8"/>
    <p:sldId id="309" r:id="rId9"/>
    <p:sldId id="310" r:id="rId10"/>
    <p:sldId id="311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52E"/>
    <a:srgbClr val="A32B6B"/>
    <a:srgbClr val="C7B344"/>
    <a:srgbClr val="BCAB51"/>
    <a:srgbClr val="37699B"/>
    <a:srgbClr val="167C30"/>
    <a:srgbClr val="386C9E"/>
    <a:srgbClr val="C0AE52"/>
    <a:srgbClr val="7A2218"/>
    <a:srgbClr val="548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0F63C-904E-EF47-81F1-60D339BD617A}" v="247" dt="2025-04-08T22:54:42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86016"/>
  </p:normalViewPr>
  <p:slideViewPr>
    <p:cSldViewPr snapToGrid="0">
      <p:cViewPr>
        <p:scale>
          <a:sx n="111" d="100"/>
          <a:sy n="111" d="100"/>
        </p:scale>
        <p:origin x="1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ace, Madeleine - (maddiewallace)" userId="b5292899-9658-457b-aace-1c5192f6b315" providerId="ADAL" clId="{6910F63C-904E-EF47-81F1-60D339BD617A}"/>
    <pc:docChg chg="undo custSel addSld delSld modSld sldOrd">
      <pc:chgData name="Wallace, Madeleine - (maddiewallace)" userId="b5292899-9658-457b-aace-1c5192f6b315" providerId="ADAL" clId="{6910F63C-904E-EF47-81F1-60D339BD617A}" dt="2025-04-08T22:54:42.541" v="4471" actId="164"/>
      <pc:docMkLst>
        <pc:docMk/>
      </pc:docMkLst>
      <pc:sldChg chg="del">
        <pc:chgData name="Wallace, Madeleine - (maddiewallace)" userId="b5292899-9658-457b-aace-1c5192f6b315" providerId="ADAL" clId="{6910F63C-904E-EF47-81F1-60D339BD617A}" dt="2025-02-08T19:15:38.689" v="2602" actId="2696"/>
        <pc:sldMkLst>
          <pc:docMk/>
          <pc:sldMk cId="2480821998" sldId="257"/>
        </pc:sldMkLst>
      </pc:sldChg>
      <pc:sldChg chg="del">
        <pc:chgData name="Wallace, Madeleine - (maddiewallace)" userId="b5292899-9658-457b-aace-1c5192f6b315" providerId="ADAL" clId="{6910F63C-904E-EF47-81F1-60D339BD617A}" dt="2025-02-08T19:15:38.689" v="2602" actId="2696"/>
        <pc:sldMkLst>
          <pc:docMk/>
          <pc:sldMk cId="489799965" sldId="258"/>
        </pc:sldMkLst>
      </pc:sldChg>
      <pc:sldChg chg="del">
        <pc:chgData name="Wallace, Madeleine - (maddiewallace)" userId="b5292899-9658-457b-aace-1c5192f6b315" providerId="ADAL" clId="{6910F63C-904E-EF47-81F1-60D339BD617A}" dt="2025-02-08T19:15:38.689" v="2602" actId="2696"/>
        <pc:sldMkLst>
          <pc:docMk/>
          <pc:sldMk cId="1143044142" sldId="260"/>
        </pc:sldMkLst>
      </pc:sldChg>
      <pc:sldChg chg="del">
        <pc:chgData name="Wallace, Madeleine - (maddiewallace)" userId="b5292899-9658-457b-aace-1c5192f6b315" providerId="ADAL" clId="{6910F63C-904E-EF47-81F1-60D339BD617A}" dt="2025-02-08T19:15:38.689" v="2602" actId="2696"/>
        <pc:sldMkLst>
          <pc:docMk/>
          <pc:sldMk cId="2319544030" sldId="261"/>
        </pc:sldMkLst>
      </pc:sldChg>
      <pc:sldChg chg="del">
        <pc:chgData name="Wallace, Madeleine - (maddiewallace)" userId="b5292899-9658-457b-aace-1c5192f6b315" providerId="ADAL" clId="{6910F63C-904E-EF47-81F1-60D339BD617A}" dt="2025-02-08T19:15:38.689" v="2602" actId="2696"/>
        <pc:sldMkLst>
          <pc:docMk/>
          <pc:sldMk cId="4063806939" sldId="263"/>
        </pc:sldMkLst>
      </pc:sldChg>
      <pc:sldChg chg="del">
        <pc:chgData name="Wallace, Madeleine - (maddiewallace)" userId="b5292899-9658-457b-aace-1c5192f6b315" providerId="ADAL" clId="{6910F63C-904E-EF47-81F1-60D339BD617A}" dt="2025-02-08T19:15:38.689" v="2602" actId="2696"/>
        <pc:sldMkLst>
          <pc:docMk/>
          <pc:sldMk cId="2594118765" sldId="264"/>
        </pc:sldMkLst>
      </pc:sldChg>
      <pc:sldChg chg="del">
        <pc:chgData name="Wallace, Madeleine - (maddiewallace)" userId="b5292899-9658-457b-aace-1c5192f6b315" providerId="ADAL" clId="{6910F63C-904E-EF47-81F1-60D339BD617A}" dt="2025-02-08T19:15:38.689" v="2602" actId="2696"/>
        <pc:sldMkLst>
          <pc:docMk/>
          <pc:sldMk cId="3260495087" sldId="265"/>
        </pc:sldMkLst>
      </pc:sldChg>
      <pc:sldChg chg="del">
        <pc:chgData name="Wallace, Madeleine - (maddiewallace)" userId="b5292899-9658-457b-aace-1c5192f6b315" providerId="ADAL" clId="{6910F63C-904E-EF47-81F1-60D339BD617A}" dt="2025-02-08T19:15:38.689" v="2602" actId="2696"/>
        <pc:sldMkLst>
          <pc:docMk/>
          <pc:sldMk cId="1601020736" sldId="266"/>
        </pc:sldMkLst>
      </pc:sldChg>
      <pc:sldChg chg="del">
        <pc:chgData name="Wallace, Madeleine - (maddiewallace)" userId="b5292899-9658-457b-aace-1c5192f6b315" providerId="ADAL" clId="{6910F63C-904E-EF47-81F1-60D339BD617A}" dt="2025-02-08T19:15:38.689" v="2602" actId="2696"/>
        <pc:sldMkLst>
          <pc:docMk/>
          <pc:sldMk cId="1863216376" sldId="267"/>
        </pc:sldMkLst>
      </pc:sldChg>
      <pc:sldChg chg="del">
        <pc:chgData name="Wallace, Madeleine - (maddiewallace)" userId="b5292899-9658-457b-aace-1c5192f6b315" providerId="ADAL" clId="{6910F63C-904E-EF47-81F1-60D339BD617A}" dt="2025-02-08T19:15:38.689" v="2602" actId="2696"/>
        <pc:sldMkLst>
          <pc:docMk/>
          <pc:sldMk cId="2506746986" sldId="268"/>
        </pc:sldMkLst>
      </pc:sldChg>
      <pc:sldChg chg="del">
        <pc:chgData name="Wallace, Madeleine - (maddiewallace)" userId="b5292899-9658-457b-aace-1c5192f6b315" providerId="ADAL" clId="{6910F63C-904E-EF47-81F1-60D339BD617A}" dt="2025-02-08T19:15:38.689" v="2602" actId="2696"/>
        <pc:sldMkLst>
          <pc:docMk/>
          <pc:sldMk cId="829325568" sldId="269"/>
        </pc:sldMkLst>
      </pc:sldChg>
      <pc:sldChg chg="del">
        <pc:chgData name="Wallace, Madeleine - (maddiewallace)" userId="b5292899-9658-457b-aace-1c5192f6b315" providerId="ADAL" clId="{6910F63C-904E-EF47-81F1-60D339BD617A}" dt="2025-02-08T19:15:38.689" v="2602" actId="2696"/>
        <pc:sldMkLst>
          <pc:docMk/>
          <pc:sldMk cId="2932289456" sldId="270"/>
        </pc:sldMkLst>
      </pc:sldChg>
      <pc:sldChg chg="new del">
        <pc:chgData name="Wallace, Madeleine - (maddiewallace)" userId="b5292899-9658-457b-aace-1c5192f6b315" providerId="ADAL" clId="{6910F63C-904E-EF47-81F1-60D339BD617A}" dt="2025-02-08T19:15:38.689" v="2602" actId="2696"/>
        <pc:sldMkLst>
          <pc:docMk/>
          <pc:sldMk cId="2453345084" sldId="271"/>
        </pc:sldMkLst>
      </pc:sldChg>
      <pc:sldChg chg="modSp add del mod">
        <pc:chgData name="Wallace, Madeleine - (maddiewallace)" userId="b5292899-9658-457b-aace-1c5192f6b315" providerId="ADAL" clId="{6910F63C-904E-EF47-81F1-60D339BD617A}" dt="2025-02-08T19:15:38.689" v="2602" actId="2696"/>
        <pc:sldMkLst>
          <pc:docMk/>
          <pc:sldMk cId="3163542363" sldId="299"/>
        </pc:sldMkLst>
      </pc:sldChg>
      <pc:sldChg chg="addSp delSp modSp new del mod setBg">
        <pc:chgData name="Wallace, Madeleine - (maddiewallace)" userId="b5292899-9658-457b-aace-1c5192f6b315" providerId="ADAL" clId="{6910F63C-904E-EF47-81F1-60D339BD617A}" dt="2025-02-08T19:15:38.689" v="2602" actId="2696"/>
        <pc:sldMkLst>
          <pc:docMk/>
          <pc:sldMk cId="2316777840" sldId="300"/>
        </pc:sldMkLst>
      </pc:sldChg>
      <pc:sldChg chg="addSp modSp new mod ord">
        <pc:chgData name="Wallace, Madeleine - (maddiewallace)" userId="b5292899-9658-457b-aace-1c5192f6b315" providerId="ADAL" clId="{6910F63C-904E-EF47-81F1-60D339BD617A}" dt="2025-02-07T00:04:55.088" v="759" actId="20578"/>
        <pc:sldMkLst>
          <pc:docMk/>
          <pc:sldMk cId="811470106" sldId="301"/>
        </pc:sldMkLst>
        <pc:spChg chg="add mod">
          <ac:chgData name="Wallace, Madeleine - (maddiewallace)" userId="b5292899-9658-457b-aace-1c5192f6b315" providerId="ADAL" clId="{6910F63C-904E-EF47-81F1-60D339BD617A}" dt="2025-02-07T00:04:46.964" v="757" actId="20577"/>
          <ac:spMkLst>
            <pc:docMk/>
            <pc:sldMk cId="811470106" sldId="301"/>
            <ac:spMk id="2" creationId="{BE7078C4-8FC5-3749-6E2E-AD1072C25580}"/>
          </ac:spMkLst>
        </pc:spChg>
      </pc:sldChg>
      <pc:sldChg chg="addSp delSp modSp new mod modNotesTx">
        <pc:chgData name="Wallace, Madeleine - (maddiewallace)" userId="b5292899-9658-457b-aace-1c5192f6b315" providerId="ADAL" clId="{6910F63C-904E-EF47-81F1-60D339BD617A}" dt="2025-02-09T20:06:05.523" v="2717" actId="1076"/>
        <pc:sldMkLst>
          <pc:docMk/>
          <pc:sldMk cId="2246545033" sldId="302"/>
        </pc:sldMkLst>
        <pc:spChg chg="add mod">
          <ac:chgData name="Wallace, Madeleine - (maddiewallace)" userId="b5292899-9658-457b-aace-1c5192f6b315" providerId="ADAL" clId="{6910F63C-904E-EF47-81F1-60D339BD617A}" dt="2025-02-08T19:29:36.053" v="2705" actId="5736"/>
          <ac:spMkLst>
            <pc:docMk/>
            <pc:sldMk cId="2246545033" sldId="302"/>
            <ac:spMk id="6" creationId="{0D897714-C019-21FE-59BF-007EB4509038}"/>
          </ac:spMkLst>
        </pc:spChg>
        <pc:spChg chg="add mod">
          <ac:chgData name="Wallace, Madeleine - (maddiewallace)" userId="b5292899-9658-457b-aace-1c5192f6b315" providerId="ADAL" clId="{6910F63C-904E-EF47-81F1-60D339BD617A}" dt="2025-02-08T19:29:36.053" v="2705" actId="5736"/>
          <ac:spMkLst>
            <pc:docMk/>
            <pc:sldMk cId="2246545033" sldId="302"/>
            <ac:spMk id="7" creationId="{4163EAB7-6C79-A536-4FFE-352E75063384}"/>
          </ac:spMkLst>
        </pc:spChg>
        <pc:graphicFrameChg chg="add mod">
          <ac:chgData name="Wallace, Madeleine - (maddiewallace)" userId="b5292899-9658-457b-aace-1c5192f6b315" providerId="ADAL" clId="{6910F63C-904E-EF47-81F1-60D339BD617A}" dt="2025-02-08T19:29:36.053" v="2705" actId="5736"/>
          <ac:graphicFrameMkLst>
            <pc:docMk/>
            <pc:sldMk cId="2246545033" sldId="302"/>
            <ac:graphicFrameMk id="9" creationId="{7A830156-5CDD-004F-9165-EBDDB05CF42E}"/>
          </ac:graphicFrameMkLst>
        </pc:graphicFrameChg>
        <pc:picChg chg="add mod">
          <ac:chgData name="Wallace, Madeleine - (maddiewallace)" userId="b5292899-9658-457b-aace-1c5192f6b315" providerId="ADAL" clId="{6910F63C-904E-EF47-81F1-60D339BD617A}" dt="2025-02-09T20:06:05.523" v="2717" actId="1076"/>
          <ac:picMkLst>
            <pc:docMk/>
            <pc:sldMk cId="2246545033" sldId="302"/>
            <ac:picMk id="2" creationId="{A56D6A08-FDC3-6FE2-6EF6-B33DDD4E26FB}"/>
          </ac:picMkLst>
        </pc:picChg>
      </pc:sldChg>
      <pc:sldChg chg="addSp modSp new mod modNotesTx">
        <pc:chgData name="Wallace, Madeleine - (maddiewallace)" userId="b5292899-9658-457b-aace-1c5192f6b315" providerId="ADAL" clId="{6910F63C-904E-EF47-81F1-60D339BD617A}" dt="2025-02-07T00:06:32.967" v="775" actId="1076"/>
        <pc:sldMkLst>
          <pc:docMk/>
          <pc:sldMk cId="1372037891" sldId="303"/>
        </pc:sldMkLst>
        <pc:picChg chg="add mod">
          <ac:chgData name="Wallace, Madeleine - (maddiewallace)" userId="b5292899-9658-457b-aace-1c5192f6b315" providerId="ADAL" clId="{6910F63C-904E-EF47-81F1-60D339BD617A}" dt="2025-02-07T00:06:32.967" v="775" actId="1076"/>
          <ac:picMkLst>
            <pc:docMk/>
            <pc:sldMk cId="1372037891" sldId="303"/>
            <ac:picMk id="2" creationId="{C4CAE56E-B4E9-491F-82A4-30D8CBF28A4C}"/>
          </ac:picMkLst>
        </pc:picChg>
      </pc:sldChg>
      <pc:sldChg chg="addSp delSp modSp new mod modNotesTx">
        <pc:chgData name="Wallace, Madeleine - (maddiewallace)" userId="b5292899-9658-457b-aace-1c5192f6b315" providerId="ADAL" clId="{6910F63C-904E-EF47-81F1-60D339BD617A}" dt="2025-02-07T00:09:04.943" v="802" actId="1076"/>
        <pc:sldMkLst>
          <pc:docMk/>
          <pc:sldMk cId="1603369189" sldId="304"/>
        </pc:sldMkLst>
        <pc:graphicFrameChg chg="add mod">
          <ac:chgData name="Wallace, Madeleine - (maddiewallace)" userId="b5292899-9658-457b-aace-1c5192f6b315" providerId="ADAL" clId="{6910F63C-904E-EF47-81F1-60D339BD617A}" dt="2025-02-07T00:09:04.943" v="802" actId="1076"/>
          <ac:graphicFrameMkLst>
            <pc:docMk/>
            <pc:sldMk cId="1603369189" sldId="304"/>
            <ac:graphicFrameMk id="8" creationId="{3FA1B915-5114-0E81-5CAB-5562BE35D725}"/>
          </ac:graphicFrameMkLst>
        </pc:graphicFrameChg>
      </pc:sldChg>
      <pc:sldChg chg="addSp delSp modSp new mod modNotesTx">
        <pc:chgData name="Wallace, Madeleine - (maddiewallace)" userId="b5292899-9658-457b-aace-1c5192f6b315" providerId="ADAL" clId="{6910F63C-904E-EF47-81F1-60D339BD617A}" dt="2025-02-07T00:09:09.332" v="804" actId="20577"/>
        <pc:sldMkLst>
          <pc:docMk/>
          <pc:sldMk cId="650697548" sldId="305"/>
        </pc:sldMkLst>
        <pc:graphicFrameChg chg="add mod">
          <ac:chgData name="Wallace, Madeleine - (maddiewallace)" userId="b5292899-9658-457b-aace-1c5192f6b315" providerId="ADAL" clId="{6910F63C-904E-EF47-81F1-60D339BD617A}" dt="2025-02-07T00:08:44.895" v="798" actId="1076"/>
          <ac:graphicFrameMkLst>
            <pc:docMk/>
            <pc:sldMk cId="650697548" sldId="305"/>
            <ac:graphicFrameMk id="5" creationId="{43116C18-DDAF-EBB8-C5F9-61BA63D08C4C}"/>
          </ac:graphicFrameMkLst>
        </pc:graphicFrameChg>
      </pc:sldChg>
      <pc:sldChg chg="addSp delSp modSp new mod modNotesTx">
        <pc:chgData name="Wallace, Madeleine - (maddiewallace)" userId="b5292899-9658-457b-aace-1c5192f6b315" providerId="ADAL" clId="{6910F63C-904E-EF47-81F1-60D339BD617A}" dt="2025-02-07T15:13:57.309" v="1366" actId="1076"/>
        <pc:sldMkLst>
          <pc:docMk/>
          <pc:sldMk cId="711721554" sldId="306"/>
        </pc:sldMkLst>
        <pc:spChg chg="add mod">
          <ac:chgData name="Wallace, Madeleine - (maddiewallace)" userId="b5292899-9658-457b-aace-1c5192f6b315" providerId="ADAL" clId="{6910F63C-904E-EF47-81F1-60D339BD617A}" dt="2025-02-07T01:00:35.043" v="1200" actId="164"/>
          <ac:spMkLst>
            <pc:docMk/>
            <pc:sldMk cId="711721554" sldId="306"/>
            <ac:spMk id="74" creationId="{2ED9D7FC-FFA8-540F-FAC0-F30604E13B1D}"/>
          </ac:spMkLst>
        </pc:spChg>
        <pc:spChg chg="add mod">
          <ac:chgData name="Wallace, Madeleine - (maddiewallace)" userId="b5292899-9658-457b-aace-1c5192f6b315" providerId="ADAL" clId="{6910F63C-904E-EF47-81F1-60D339BD617A}" dt="2025-02-07T00:55:01.860" v="1024" actId="113"/>
          <ac:spMkLst>
            <pc:docMk/>
            <pc:sldMk cId="711721554" sldId="306"/>
            <ac:spMk id="75" creationId="{54932C66-35FE-F3D9-E66F-1DA6BC7FE3BF}"/>
          </ac:spMkLst>
        </pc:spChg>
        <pc:spChg chg="add mod">
          <ac:chgData name="Wallace, Madeleine - (maddiewallace)" userId="b5292899-9658-457b-aace-1c5192f6b315" providerId="ADAL" clId="{6910F63C-904E-EF47-81F1-60D339BD617A}" dt="2025-02-07T01:00:35.043" v="1200" actId="164"/>
          <ac:spMkLst>
            <pc:docMk/>
            <pc:sldMk cId="711721554" sldId="306"/>
            <ac:spMk id="76" creationId="{7BBC716C-A6FF-E821-A3BD-705846488FF3}"/>
          </ac:spMkLst>
        </pc:spChg>
        <pc:spChg chg="add mod">
          <ac:chgData name="Wallace, Madeleine - (maddiewallace)" userId="b5292899-9658-457b-aace-1c5192f6b315" providerId="ADAL" clId="{6910F63C-904E-EF47-81F1-60D339BD617A}" dt="2025-02-07T00:55:01.860" v="1024" actId="113"/>
          <ac:spMkLst>
            <pc:docMk/>
            <pc:sldMk cId="711721554" sldId="306"/>
            <ac:spMk id="77" creationId="{E537B14A-9353-D6D1-17B0-D6A5DEB67AFD}"/>
          </ac:spMkLst>
        </pc:spChg>
        <pc:spChg chg="add mod">
          <ac:chgData name="Wallace, Madeleine - (maddiewallace)" userId="b5292899-9658-457b-aace-1c5192f6b315" providerId="ADAL" clId="{6910F63C-904E-EF47-81F1-60D339BD617A}" dt="2025-02-07T01:00:35.043" v="1200" actId="164"/>
          <ac:spMkLst>
            <pc:docMk/>
            <pc:sldMk cId="711721554" sldId="306"/>
            <ac:spMk id="78" creationId="{422E4277-F825-2417-E48E-DA4CE0AE4219}"/>
          </ac:spMkLst>
        </pc:spChg>
        <pc:spChg chg="add mod">
          <ac:chgData name="Wallace, Madeleine - (maddiewallace)" userId="b5292899-9658-457b-aace-1c5192f6b315" providerId="ADAL" clId="{6910F63C-904E-EF47-81F1-60D339BD617A}" dt="2025-02-07T01:00:35.043" v="1200" actId="164"/>
          <ac:spMkLst>
            <pc:docMk/>
            <pc:sldMk cId="711721554" sldId="306"/>
            <ac:spMk id="79" creationId="{1A2B3836-0D61-DE60-431F-75FBBDA604E9}"/>
          </ac:spMkLst>
        </pc:spChg>
        <pc:spChg chg="add mod">
          <ac:chgData name="Wallace, Madeleine - (maddiewallace)" userId="b5292899-9658-457b-aace-1c5192f6b315" providerId="ADAL" clId="{6910F63C-904E-EF47-81F1-60D339BD617A}" dt="2025-02-07T00:55:01.860" v="1024" actId="113"/>
          <ac:spMkLst>
            <pc:docMk/>
            <pc:sldMk cId="711721554" sldId="306"/>
            <ac:spMk id="80" creationId="{88353C36-C1A8-0896-C4A4-D59B7A58B5D3}"/>
          </ac:spMkLst>
        </pc:spChg>
        <pc:spChg chg="add mod">
          <ac:chgData name="Wallace, Madeleine - (maddiewallace)" userId="b5292899-9658-457b-aace-1c5192f6b315" providerId="ADAL" clId="{6910F63C-904E-EF47-81F1-60D339BD617A}" dt="2025-02-07T01:00:35.043" v="1200" actId="164"/>
          <ac:spMkLst>
            <pc:docMk/>
            <pc:sldMk cId="711721554" sldId="306"/>
            <ac:spMk id="81" creationId="{D5BAFBEE-97F8-FD57-CB81-044F5FA11812}"/>
          </ac:spMkLst>
        </pc:spChg>
        <pc:spChg chg="add mod">
          <ac:chgData name="Wallace, Madeleine - (maddiewallace)" userId="b5292899-9658-457b-aace-1c5192f6b315" providerId="ADAL" clId="{6910F63C-904E-EF47-81F1-60D339BD617A}" dt="2025-02-07T01:00:35.043" v="1200" actId="164"/>
          <ac:spMkLst>
            <pc:docMk/>
            <pc:sldMk cId="711721554" sldId="306"/>
            <ac:spMk id="82" creationId="{D5ED2479-2153-9B65-956E-1FE562330FCE}"/>
          </ac:spMkLst>
        </pc:spChg>
        <pc:spChg chg="add mod">
          <ac:chgData name="Wallace, Madeleine - (maddiewallace)" userId="b5292899-9658-457b-aace-1c5192f6b315" providerId="ADAL" clId="{6910F63C-904E-EF47-81F1-60D339BD617A}" dt="2025-02-07T01:03:15.731" v="1210" actId="164"/>
          <ac:spMkLst>
            <pc:docMk/>
            <pc:sldMk cId="711721554" sldId="306"/>
            <ac:spMk id="83" creationId="{BC26BA3A-EE0C-3419-7A16-0C904B9CB60B}"/>
          </ac:spMkLst>
        </pc:spChg>
        <pc:spChg chg="add mod">
          <ac:chgData name="Wallace, Madeleine - (maddiewallace)" userId="b5292899-9658-457b-aace-1c5192f6b315" providerId="ADAL" clId="{6910F63C-904E-EF47-81F1-60D339BD617A}" dt="2025-02-07T01:05:22.005" v="1224" actId="1038"/>
          <ac:spMkLst>
            <pc:docMk/>
            <pc:sldMk cId="711721554" sldId="306"/>
            <ac:spMk id="84" creationId="{5F33EE37-4D0F-D470-931E-401BF135B11C}"/>
          </ac:spMkLst>
        </pc:spChg>
        <pc:spChg chg="add mod">
          <ac:chgData name="Wallace, Madeleine - (maddiewallace)" userId="b5292899-9658-457b-aace-1c5192f6b315" providerId="ADAL" clId="{6910F63C-904E-EF47-81F1-60D339BD617A}" dt="2025-02-07T01:05:15.858" v="1220" actId="404"/>
          <ac:spMkLst>
            <pc:docMk/>
            <pc:sldMk cId="711721554" sldId="306"/>
            <ac:spMk id="85" creationId="{EFD5D1C2-BD52-315C-8499-026879A22162}"/>
          </ac:spMkLst>
        </pc:spChg>
        <pc:spChg chg="add mod">
          <ac:chgData name="Wallace, Madeleine - (maddiewallace)" userId="b5292899-9658-457b-aace-1c5192f6b315" providerId="ADAL" clId="{6910F63C-904E-EF47-81F1-60D339BD617A}" dt="2025-02-07T01:05:15.858" v="1220" actId="404"/>
          <ac:spMkLst>
            <pc:docMk/>
            <pc:sldMk cId="711721554" sldId="306"/>
            <ac:spMk id="86" creationId="{4EFE8A95-B01E-469F-84AA-CB34F3E1BFF2}"/>
          </ac:spMkLst>
        </pc:spChg>
        <pc:spChg chg="add mod">
          <ac:chgData name="Wallace, Madeleine - (maddiewallace)" userId="b5292899-9658-457b-aace-1c5192f6b315" providerId="ADAL" clId="{6910F63C-904E-EF47-81F1-60D339BD617A}" dt="2025-02-07T01:05:15.858" v="1220" actId="404"/>
          <ac:spMkLst>
            <pc:docMk/>
            <pc:sldMk cId="711721554" sldId="306"/>
            <ac:spMk id="87" creationId="{321FD921-2E4B-E4E7-34A8-2654914EB492}"/>
          </ac:spMkLst>
        </pc:spChg>
        <pc:spChg chg="add mod">
          <ac:chgData name="Wallace, Madeleine - (maddiewallace)" userId="b5292899-9658-457b-aace-1c5192f6b315" providerId="ADAL" clId="{6910F63C-904E-EF47-81F1-60D339BD617A}" dt="2025-02-07T01:05:15.858" v="1220" actId="404"/>
          <ac:spMkLst>
            <pc:docMk/>
            <pc:sldMk cId="711721554" sldId="306"/>
            <ac:spMk id="88" creationId="{8F9C70B3-63D4-5F88-376C-02D1BF19D61A}"/>
          </ac:spMkLst>
        </pc:spChg>
        <pc:spChg chg="add mod">
          <ac:chgData name="Wallace, Madeleine - (maddiewallace)" userId="b5292899-9658-457b-aace-1c5192f6b315" providerId="ADAL" clId="{6910F63C-904E-EF47-81F1-60D339BD617A}" dt="2025-02-07T01:05:28.690" v="1225" actId="1076"/>
          <ac:spMkLst>
            <pc:docMk/>
            <pc:sldMk cId="711721554" sldId="306"/>
            <ac:spMk id="89" creationId="{4B1C2F93-A7A0-821A-3F95-25A814C0A13D}"/>
          </ac:spMkLst>
        </pc:spChg>
        <pc:spChg chg="add mod">
          <ac:chgData name="Wallace, Madeleine - (maddiewallace)" userId="b5292899-9658-457b-aace-1c5192f6b315" providerId="ADAL" clId="{6910F63C-904E-EF47-81F1-60D339BD617A}" dt="2025-02-07T01:05:15.858" v="1220" actId="404"/>
          <ac:spMkLst>
            <pc:docMk/>
            <pc:sldMk cId="711721554" sldId="306"/>
            <ac:spMk id="90" creationId="{28EBB036-CDD4-8FD8-488B-8605ECA66C41}"/>
          </ac:spMkLst>
        </pc:spChg>
        <pc:spChg chg="add mod">
          <ac:chgData name="Wallace, Madeleine - (maddiewallace)" userId="b5292899-9658-457b-aace-1c5192f6b315" providerId="ADAL" clId="{6910F63C-904E-EF47-81F1-60D339BD617A}" dt="2025-02-07T01:05:15.858" v="1220" actId="404"/>
          <ac:spMkLst>
            <pc:docMk/>
            <pc:sldMk cId="711721554" sldId="306"/>
            <ac:spMk id="91" creationId="{93E4B1C8-D87C-09C5-27A3-469312922FA5}"/>
          </ac:spMkLst>
        </pc:spChg>
        <pc:spChg chg="add mod">
          <ac:chgData name="Wallace, Madeleine - (maddiewallace)" userId="b5292899-9658-457b-aace-1c5192f6b315" providerId="ADAL" clId="{6910F63C-904E-EF47-81F1-60D339BD617A}" dt="2025-02-07T01:05:15.858" v="1220" actId="404"/>
          <ac:spMkLst>
            <pc:docMk/>
            <pc:sldMk cId="711721554" sldId="306"/>
            <ac:spMk id="92" creationId="{2C2452CB-65D0-D91A-1B7B-DC994287BC68}"/>
          </ac:spMkLst>
        </pc:spChg>
        <pc:spChg chg="add mod">
          <ac:chgData name="Wallace, Madeleine - (maddiewallace)" userId="b5292899-9658-457b-aace-1c5192f6b315" providerId="ADAL" clId="{6910F63C-904E-EF47-81F1-60D339BD617A}" dt="2025-02-07T01:05:42.011" v="1227" actId="404"/>
          <ac:spMkLst>
            <pc:docMk/>
            <pc:sldMk cId="711721554" sldId="306"/>
            <ac:spMk id="93" creationId="{C08F2A3B-EC88-3FA7-220E-8F4D0210718F}"/>
          </ac:spMkLst>
        </pc:spChg>
        <pc:spChg chg="add mod">
          <ac:chgData name="Wallace, Madeleine - (maddiewallace)" userId="b5292899-9658-457b-aace-1c5192f6b315" providerId="ADAL" clId="{6910F63C-904E-EF47-81F1-60D339BD617A}" dt="2025-02-07T01:09:51.601" v="1316" actId="164"/>
          <ac:spMkLst>
            <pc:docMk/>
            <pc:sldMk cId="711721554" sldId="306"/>
            <ac:spMk id="96" creationId="{7CAE0D5F-FE8C-3B7D-0C81-62C97E21452C}"/>
          </ac:spMkLst>
        </pc:spChg>
        <pc:spChg chg="add mod">
          <ac:chgData name="Wallace, Madeleine - (maddiewallace)" userId="b5292899-9658-457b-aace-1c5192f6b315" providerId="ADAL" clId="{6910F63C-904E-EF47-81F1-60D339BD617A}" dt="2025-02-07T01:09:51.601" v="1316" actId="164"/>
          <ac:spMkLst>
            <pc:docMk/>
            <pc:sldMk cId="711721554" sldId="306"/>
            <ac:spMk id="97" creationId="{2107B0D8-26B8-047E-0482-AAA11434ABBC}"/>
          </ac:spMkLst>
        </pc:spChg>
        <pc:spChg chg="add mod">
          <ac:chgData name="Wallace, Madeleine - (maddiewallace)" userId="b5292899-9658-457b-aace-1c5192f6b315" providerId="ADAL" clId="{6910F63C-904E-EF47-81F1-60D339BD617A}" dt="2025-02-07T01:09:51.601" v="1316" actId="164"/>
          <ac:spMkLst>
            <pc:docMk/>
            <pc:sldMk cId="711721554" sldId="306"/>
            <ac:spMk id="99" creationId="{4E7B054E-FD33-FE3A-AD90-9141F6BE1B19}"/>
          </ac:spMkLst>
        </pc:spChg>
        <pc:spChg chg="add mod">
          <ac:chgData name="Wallace, Madeleine - (maddiewallace)" userId="b5292899-9658-457b-aace-1c5192f6b315" providerId="ADAL" clId="{6910F63C-904E-EF47-81F1-60D339BD617A}" dt="2025-02-07T15:13:37.917" v="1362" actId="1076"/>
          <ac:spMkLst>
            <pc:docMk/>
            <pc:sldMk cId="711721554" sldId="306"/>
            <ac:spMk id="101" creationId="{7656E042-83E7-3989-B12B-0B7C65076784}"/>
          </ac:spMkLst>
        </pc:spChg>
        <pc:spChg chg="add mod">
          <ac:chgData name="Wallace, Madeleine - (maddiewallace)" userId="b5292899-9658-457b-aace-1c5192f6b315" providerId="ADAL" clId="{6910F63C-904E-EF47-81F1-60D339BD617A}" dt="2025-02-07T15:13:45.919" v="1364" actId="1076"/>
          <ac:spMkLst>
            <pc:docMk/>
            <pc:sldMk cId="711721554" sldId="306"/>
            <ac:spMk id="102" creationId="{DC30B061-49E2-E621-94B1-6F09DE17D048}"/>
          </ac:spMkLst>
        </pc:spChg>
        <pc:spChg chg="add mod">
          <ac:chgData name="Wallace, Madeleine - (maddiewallace)" userId="b5292899-9658-457b-aace-1c5192f6b315" providerId="ADAL" clId="{6910F63C-904E-EF47-81F1-60D339BD617A}" dt="2025-02-07T15:13:57.309" v="1366" actId="1076"/>
          <ac:spMkLst>
            <pc:docMk/>
            <pc:sldMk cId="711721554" sldId="306"/>
            <ac:spMk id="103" creationId="{1F2BACA8-8289-9EA4-E898-C5FA732FFEE6}"/>
          </ac:spMkLst>
        </pc:spChg>
        <pc:grpChg chg="mod">
          <ac:chgData name="Wallace, Madeleine - (maddiewallace)" userId="b5292899-9658-457b-aace-1c5192f6b315" providerId="ADAL" clId="{6910F63C-904E-EF47-81F1-60D339BD617A}" dt="2025-02-07T01:04:55.468" v="1218" actId="14100"/>
          <ac:grpSpMkLst>
            <pc:docMk/>
            <pc:sldMk cId="711721554" sldId="306"/>
            <ac:grpSpMk id="94" creationId="{18A5E91F-8852-9CE3-E0EE-E65DB016501D}"/>
          </ac:grpSpMkLst>
        </pc:grpChg>
        <pc:grpChg chg="add mod">
          <ac:chgData name="Wallace, Madeleine - (maddiewallace)" userId="b5292899-9658-457b-aace-1c5192f6b315" providerId="ADAL" clId="{6910F63C-904E-EF47-81F1-60D339BD617A}" dt="2025-02-07T01:05:39.323" v="1226" actId="14100"/>
          <ac:grpSpMkLst>
            <pc:docMk/>
            <pc:sldMk cId="711721554" sldId="306"/>
            <ac:grpSpMk id="95" creationId="{DCF8E364-E37D-1FBE-78C2-5B34C0F40BB1}"/>
          </ac:grpSpMkLst>
        </pc:grpChg>
        <pc:grpChg chg="add mod">
          <ac:chgData name="Wallace, Madeleine - (maddiewallace)" userId="b5292899-9658-457b-aace-1c5192f6b315" providerId="ADAL" clId="{6910F63C-904E-EF47-81F1-60D339BD617A}" dt="2025-02-07T01:09:51.601" v="1316" actId="164"/>
          <ac:grpSpMkLst>
            <pc:docMk/>
            <pc:sldMk cId="711721554" sldId="306"/>
            <ac:grpSpMk id="100" creationId="{8F2B4E18-86B4-62DD-602F-5707934B0C47}"/>
          </ac:grpSpMkLst>
        </pc:grpChg>
        <pc:picChg chg="add mod">
          <ac:chgData name="Wallace, Madeleine - (maddiewallace)" userId="b5292899-9658-457b-aace-1c5192f6b315" providerId="ADAL" clId="{6910F63C-904E-EF47-81F1-60D339BD617A}" dt="2025-02-07T00:21:24.379" v="820" actId="1076"/>
          <ac:picMkLst>
            <pc:docMk/>
            <pc:sldMk cId="711721554" sldId="306"/>
            <ac:picMk id="52" creationId="{A559D6D4-D511-35EA-F430-DF14E225D35C}"/>
          </ac:picMkLst>
        </pc:picChg>
        <pc:picChg chg="add mod">
          <ac:chgData name="Wallace, Madeleine - (maddiewallace)" userId="b5292899-9658-457b-aace-1c5192f6b315" providerId="ADAL" clId="{6910F63C-904E-EF47-81F1-60D339BD617A}" dt="2025-02-07T00:21:35.102" v="824" actId="1076"/>
          <ac:picMkLst>
            <pc:docMk/>
            <pc:sldMk cId="711721554" sldId="306"/>
            <ac:picMk id="54" creationId="{933E52C4-BBEC-4BEC-4176-18D459AE4506}"/>
          </ac:picMkLst>
        </pc:picChg>
        <pc:picChg chg="add mod">
          <ac:chgData name="Wallace, Madeleine - (maddiewallace)" userId="b5292899-9658-457b-aace-1c5192f6b315" providerId="ADAL" clId="{6910F63C-904E-EF47-81F1-60D339BD617A}" dt="2025-02-07T00:22:43.722" v="826" actId="1076"/>
          <ac:picMkLst>
            <pc:docMk/>
            <pc:sldMk cId="711721554" sldId="306"/>
            <ac:picMk id="56" creationId="{BCF701F7-30E4-CE15-B889-56B52290B905}"/>
          </ac:picMkLst>
        </pc:picChg>
        <pc:picChg chg="add mod">
          <ac:chgData name="Wallace, Madeleine - (maddiewallace)" userId="b5292899-9658-457b-aace-1c5192f6b315" providerId="ADAL" clId="{6910F63C-904E-EF47-81F1-60D339BD617A}" dt="2025-02-07T00:35:34.691" v="928" actId="1038"/>
          <ac:picMkLst>
            <pc:docMk/>
            <pc:sldMk cId="711721554" sldId="306"/>
            <ac:picMk id="58" creationId="{DE85D55F-5CB6-123F-C86F-963C354A7ACA}"/>
          </ac:picMkLst>
        </pc:picChg>
        <pc:picChg chg="add mod">
          <ac:chgData name="Wallace, Madeleine - (maddiewallace)" userId="b5292899-9658-457b-aace-1c5192f6b315" providerId="ADAL" clId="{6910F63C-904E-EF47-81F1-60D339BD617A}" dt="2025-02-07T00:26:35.915" v="895" actId="1036"/>
          <ac:picMkLst>
            <pc:docMk/>
            <pc:sldMk cId="711721554" sldId="306"/>
            <ac:picMk id="60" creationId="{48E7F3FC-A1FD-FF68-18D7-01C047601E24}"/>
          </ac:picMkLst>
        </pc:picChg>
        <pc:picChg chg="add mod">
          <ac:chgData name="Wallace, Madeleine - (maddiewallace)" userId="b5292899-9658-457b-aace-1c5192f6b315" providerId="ADAL" clId="{6910F63C-904E-EF47-81F1-60D339BD617A}" dt="2025-02-07T00:35:44.246" v="933" actId="1038"/>
          <ac:picMkLst>
            <pc:docMk/>
            <pc:sldMk cId="711721554" sldId="306"/>
            <ac:picMk id="61" creationId="{80F70282-A7EB-CB77-A7B8-AA67DB6E76E6}"/>
          </ac:picMkLst>
        </pc:picChg>
        <pc:picChg chg="add mod">
          <ac:chgData name="Wallace, Madeleine - (maddiewallace)" userId="b5292899-9658-457b-aace-1c5192f6b315" providerId="ADAL" clId="{6910F63C-904E-EF47-81F1-60D339BD617A}" dt="2025-02-07T00:35:49.705" v="936" actId="1038"/>
          <ac:picMkLst>
            <pc:docMk/>
            <pc:sldMk cId="711721554" sldId="306"/>
            <ac:picMk id="63" creationId="{69166564-544B-2D43-826E-256AEAC3CD9E}"/>
          </ac:picMkLst>
        </pc:picChg>
        <pc:picChg chg="add mod">
          <ac:chgData name="Wallace, Madeleine - (maddiewallace)" userId="b5292899-9658-457b-aace-1c5192f6b315" providerId="ADAL" clId="{6910F63C-904E-EF47-81F1-60D339BD617A}" dt="2025-02-07T00:35:38.490" v="931" actId="1038"/>
          <ac:picMkLst>
            <pc:docMk/>
            <pc:sldMk cId="711721554" sldId="306"/>
            <ac:picMk id="65" creationId="{D461AD91-6A1D-E33E-5697-2E2A39452178}"/>
          </ac:picMkLst>
        </pc:picChg>
        <pc:picChg chg="add mod">
          <ac:chgData name="Wallace, Madeleine - (maddiewallace)" userId="b5292899-9658-457b-aace-1c5192f6b315" providerId="ADAL" clId="{6910F63C-904E-EF47-81F1-60D339BD617A}" dt="2025-02-07T00:38:55.575" v="939" actId="1038"/>
          <ac:picMkLst>
            <pc:docMk/>
            <pc:sldMk cId="711721554" sldId="306"/>
            <ac:picMk id="67" creationId="{77E284DD-A26A-300F-6BBA-E26090790FE3}"/>
          </ac:picMkLst>
        </pc:picChg>
        <pc:picChg chg="add mod">
          <ac:chgData name="Wallace, Madeleine - (maddiewallace)" userId="b5292899-9658-457b-aace-1c5192f6b315" providerId="ADAL" clId="{6910F63C-904E-EF47-81F1-60D339BD617A}" dt="2025-02-07T00:42:11.373" v="947" actId="1076"/>
          <ac:picMkLst>
            <pc:docMk/>
            <pc:sldMk cId="711721554" sldId="306"/>
            <ac:picMk id="69" creationId="{DA8198E9-CFF1-FBCA-0D04-B02F2E9419EB}"/>
          </ac:picMkLst>
        </pc:picChg>
        <pc:picChg chg="add mod">
          <ac:chgData name="Wallace, Madeleine - (maddiewallace)" userId="b5292899-9658-457b-aace-1c5192f6b315" providerId="ADAL" clId="{6910F63C-904E-EF47-81F1-60D339BD617A}" dt="2025-02-07T01:03:15.731" v="1210" actId="164"/>
          <ac:picMkLst>
            <pc:docMk/>
            <pc:sldMk cId="711721554" sldId="306"/>
            <ac:picMk id="73" creationId="{807A5100-CBE6-FA38-629E-EEC5683613A9}"/>
          </ac:picMkLst>
        </pc:picChg>
      </pc:sldChg>
      <pc:sldChg chg="addSp delSp modSp new del mod modNotesTx">
        <pc:chgData name="Wallace, Madeleine - (maddiewallace)" userId="b5292899-9658-457b-aace-1c5192f6b315" providerId="ADAL" clId="{6910F63C-904E-EF47-81F1-60D339BD617A}" dt="2025-04-08T22:18:32.102" v="3492" actId="2696"/>
        <pc:sldMkLst>
          <pc:docMk/>
          <pc:sldMk cId="3302600938" sldId="307"/>
        </pc:sldMkLst>
      </pc:sldChg>
      <pc:sldChg chg="addSp delSp modSp new del mod">
        <pc:chgData name="Wallace, Madeleine - (maddiewallace)" userId="b5292899-9658-457b-aace-1c5192f6b315" providerId="ADAL" clId="{6910F63C-904E-EF47-81F1-60D339BD617A}" dt="2025-04-08T22:18:32.102" v="3492" actId="2696"/>
        <pc:sldMkLst>
          <pc:docMk/>
          <pc:sldMk cId="1947747802" sldId="308"/>
        </pc:sldMkLst>
      </pc:sldChg>
      <pc:sldChg chg="addSp delSp modSp new mod modNotesTx">
        <pc:chgData name="Wallace, Madeleine - (maddiewallace)" userId="b5292899-9658-457b-aace-1c5192f6b315" providerId="ADAL" clId="{6910F63C-904E-EF47-81F1-60D339BD617A}" dt="2025-02-10T00:39:40.369" v="2884"/>
        <pc:sldMkLst>
          <pc:docMk/>
          <pc:sldMk cId="4280072064" sldId="309"/>
        </pc:sldMkLst>
        <pc:graphicFrameChg chg="add mod">
          <ac:chgData name="Wallace, Madeleine - (maddiewallace)" userId="b5292899-9658-457b-aace-1c5192f6b315" providerId="ADAL" clId="{6910F63C-904E-EF47-81F1-60D339BD617A}" dt="2025-02-10T00:39:40.369" v="2884"/>
          <ac:graphicFrameMkLst>
            <pc:docMk/>
            <pc:sldMk cId="4280072064" sldId="309"/>
            <ac:graphicFrameMk id="3" creationId="{43564150-1A29-AD4E-6105-BB19C638C84C}"/>
          </ac:graphicFrameMkLst>
        </pc:graphicFrameChg>
      </pc:sldChg>
      <pc:sldChg chg="addSp delSp modSp new mod modNotesTx">
        <pc:chgData name="Wallace, Madeleine - (maddiewallace)" userId="b5292899-9658-457b-aace-1c5192f6b315" providerId="ADAL" clId="{6910F63C-904E-EF47-81F1-60D339BD617A}" dt="2025-02-10T00:49:02.192" v="3027"/>
        <pc:sldMkLst>
          <pc:docMk/>
          <pc:sldMk cId="2541760858" sldId="310"/>
        </pc:sldMkLst>
        <pc:spChg chg="add mod topLvl">
          <ac:chgData name="Wallace, Madeleine - (maddiewallace)" userId="b5292899-9658-457b-aace-1c5192f6b315" providerId="ADAL" clId="{6910F63C-904E-EF47-81F1-60D339BD617A}" dt="2025-02-10T00:46:34.999" v="3026" actId="164"/>
          <ac:spMkLst>
            <pc:docMk/>
            <pc:sldMk cId="2541760858" sldId="310"/>
            <ac:spMk id="10" creationId="{672B478A-7033-112A-125A-54F3B7452165}"/>
          </ac:spMkLst>
        </pc:spChg>
        <pc:spChg chg="add mod topLvl">
          <ac:chgData name="Wallace, Madeleine - (maddiewallace)" userId="b5292899-9658-457b-aace-1c5192f6b315" providerId="ADAL" clId="{6910F63C-904E-EF47-81F1-60D339BD617A}" dt="2025-02-10T00:46:34.999" v="3026" actId="164"/>
          <ac:spMkLst>
            <pc:docMk/>
            <pc:sldMk cId="2541760858" sldId="310"/>
            <ac:spMk id="15" creationId="{6C1ADC34-7E05-5A56-1576-05C569C3A3F0}"/>
          </ac:spMkLst>
        </pc:spChg>
        <pc:spChg chg="add mod topLvl">
          <ac:chgData name="Wallace, Madeleine - (maddiewallace)" userId="b5292899-9658-457b-aace-1c5192f6b315" providerId="ADAL" clId="{6910F63C-904E-EF47-81F1-60D339BD617A}" dt="2025-02-10T00:46:34.999" v="3026" actId="164"/>
          <ac:spMkLst>
            <pc:docMk/>
            <pc:sldMk cId="2541760858" sldId="310"/>
            <ac:spMk id="16" creationId="{B843278E-890B-B03A-432C-1DCE8681A82A}"/>
          </ac:spMkLst>
        </pc:spChg>
        <pc:spChg chg="add mod">
          <ac:chgData name="Wallace, Madeleine - (maddiewallace)" userId="b5292899-9658-457b-aace-1c5192f6b315" providerId="ADAL" clId="{6910F63C-904E-EF47-81F1-60D339BD617A}" dt="2025-02-10T00:46:34.999" v="3026" actId="164"/>
          <ac:spMkLst>
            <pc:docMk/>
            <pc:sldMk cId="2541760858" sldId="310"/>
            <ac:spMk id="24" creationId="{4EADD463-316C-C672-3F06-528AD241FF26}"/>
          </ac:spMkLst>
        </pc:spChg>
        <pc:spChg chg="add mod">
          <ac:chgData name="Wallace, Madeleine - (maddiewallace)" userId="b5292899-9658-457b-aace-1c5192f6b315" providerId="ADAL" clId="{6910F63C-904E-EF47-81F1-60D339BD617A}" dt="2025-02-10T00:46:34.999" v="3026" actId="164"/>
          <ac:spMkLst>
            <pc:docMk/>
            <pc:sldMk cId="2541760858" sldId="310"/>
            <ac:spMk id="25" creationId="{D7FC5616-6BDF-F4B9-F7A3-3A6F4D08C5C3}"/>
          </ac:spMkLst>
        </pc:spChg>
        <pc:spChg chg="add mod">
          <ac:chgData name="Wallace, Madeleine - (maddiewallace)" userId="b5292899-9658-457b-aace-1c5192f6b315" providerId="ADAL" clId="{6910F63C-904E-EF47-81F1-60D339BD617A}" dt="2025-02-10T00:46:34.999" v="3026" actId="164"/>
          <ac:spMkLst>
            <pc:docMk/>
            <pc:sldMk cId="2541760858" sldId="310"/>
            <ac:spMk id="28" creationId="{0091D53D-B2B5-5758-1F1C-DDA18C1585B0}"/>
          </ac:spMkLst>
        </pc:spChg>
        <pc:spChg chg="add mod">
          <ac:chgData name="Wallace, Madeleine - (maddiewallace)" userId="b5292899-9658-457b-aace-1c5192f6b315" providerId="ADAL" clId="{6910F63C-904E-EF47-81F1-60D339BD617A}" dt="2025-02-10T00:46:34.999" v="3026" actId="164"/>
          <ac:spMkLst>
            <pc:docMk/>
            <pc:sldMk cId="2541760858" sldId="310"/>
            <ac:spMk id="29" creationId="{9AD19EB2-E006-BA04-3E67-F4A3BAD7A6A0}"/>
          </ac:spMkLst>
        </pc:spChg>
        <pc:picChg chg="add mod">
          <ac:chgData name="Wallace, Madeleine - (maddiewallace)" userId="b5292899-9658-457b-aace-1c5192f6b315" providerId="ADAL" clId="{6910F63C-904E-EF47-81F1-60D339BD617A}" dt="2025-02-10T00:46:34.999" v="3026" actId="164"/>
          <ac:picMkLst>
            <pc:docMk/>
            <pc:sldMk cId="2541760858" sldId="310"/>
            <ac:picMk id="21" creationId="{11020C29-252E-37FB-6139-B52F75BBD100}"/>
          </ac:picMkLst>
        </pc:picChg>
        <pc:picChg chg="add mod">
          <ac:chgData name="Wallace, Madeleine - (maddiewallace)" userId="b5292899-9658-457b-aace-1c5192f6b315" providerId="ADAL" clId="{6910F63C-904E-EF47-81F1-60D339BD617A}" dt="2025-02-10T00:46:34.999" v="3026" actId="164"/>
          <ac:picMkLst>
            <pc:docMk/>
            <pc:sldMk cId="2541760858" sldId="310"/>
            <ac:picMk id="23" creationId="{F2513A93-BD73-B16A-8305-8950A9F59D17}"/>
          </ac:picMkLst>
        </pc:picChg>
        <pc:picChg chg="add mod">
          <ac:chgData name="Wallace, Madeleine - (maddiewallace)" userId="b5292899-9658-457b-aace-1c5192f6b315" providerId="ADAL" clId="{6910F63C-904E-EF47-81F1-60D339BD617A}" dt="2025-02-10T00:46:34.999" v="3026" actId="164"/>
          <ac:picMkLst>
            <pc:docMk/>
            <pc:sldMk cId="2541760858" sldId="310"/>
            <ac:picMk id="27" creationId="{39CF2FFE-EB88-428A-29E6-E1D4EE0D6C1A}"/>
          </ac:picMkLst>
        </pc:picChg>
      </pc:sldChg>
      <pc:sldChg chg="addSp modSp new mod">
        <pc:chgData name="Wallace, Madeleine - (maddiewallace)" userId="b5292899-9658-457b-aace-1c5192f6b315" providerId="ADAL" clId="{6910F63C-904E-EF47-81F1-60D339BD617A}" dt="2025-02-10T01:39:18.509" v="3033" actId="255"/>
        <pc:sldMkLst>
          <pc:docMk/>
          <pc:sldMk cId="1291553509" sldId="311"/>
        </pc:sldMkLst>
        <pc:spChg chg="add mod">
          <ac:chgData name="Wallace, Madeleine - (maddiewallace)" userId="b5292899-9658-457b-aace-1c5192f6b315" providerId="ADAL" clId="{6910F63C-904E-EF47-81F1-60D339BD617A}" dt="2025-02-10T01:39:18.509" v="3033" actId="255"/>
          <ac:spMkLst>
            <pc:docMk/>
            <pc:sldMk cId="1291553509" sldId="311"/>
            <ac:spMk id="2" creationId="{C3ECF78B-1594-3B6D-AB15-0FA299D9EE50}"/>
          </ac:spMkLst>
        </pc:spChg>
      </pc:sldChg>
      <pc:sldChg chg="new del modNotesTx">
        <pc:chgData name="Wallace, Madeleine - (maddiewallace)" userId="b5292899-9658-457b-aace-1c5192f6b315" providerId="ADAL" clId="{6910F63C-904E-EF47-81F1-60D339BD617A}" dt="2025-02-08T18:34:35.164" v="2419" actId="2696"/>
        <pc:sldMkLst>
          <pc:docMk/>
          <pc:sldMk cId="1576733900" sldId="311"/>
        </pc:sldMkLst>
      </pc:sldChg>
      <pc:sldChg chg="addSp delSp modSp new mod modNotesTx">
        <pc:chgData name="Wallace, Madeleine - (maddiewallace)" userId="b5292899-9658-457b-aace-1c5192f6b315" providerId="ADAL" clId="{6910F63C-904E-EF47-81F1-60D339BD617A}" dt="2025-03-27T19:13:10.771" v="3120" actId="164"/>
        <pc:sldMkLst>
          <pc:docMk/>
          <pc:sldMk cId="1859628376" sldId="312"/>
        </pc:sldMkLst>
        <pc:spChg chg="add mod">
          <ac:chgData name="Wallace, Madeleine - (maddiewallace)" userId="b5292899-9658-457b-aace-1c5192f6b315" providerId="ADAL" clId="{6910F63C-904E-EF47-81F1-60D339BD617A}" dt="2025-03-27T19:13:10.771" v="3120" actId="164"/>
          <ac:spMkLst>
            <pc:docMk/>
            <pc:sldMk cId="1859628376" sldId="312"/>
            <ac:spMk id="12" creationId="{DEE34205-6783-ACCC-6EB0-08B9DDA6C20A}"/>
          </ac:spMkLst>
        </pc:spChg>
        <pc:spChg chg="add mod">
          <ac:chgData name="Wallace, Madeleine - (maddiewallace)" userId="b5292899-9658-457b-aace-1c5192f6b315" providerId="ADAL" clId="{6910F63C-904E-EF47-81F1-60D339BD617A}" dt="2025-03-27T19:13:10.771" v="3120" actId="164"/>
          <ac:spMkLst>
            <pc:docMk/>
            <pc:sldMk cId="1859628376" sldId="312"/>
            <ac:spMk id="13" creationId="{54F4DBAA-42F1-FC77-C90D-64FAAD87CF8D}"/>
          </ac:spMkLst>
        </pc:spChg>
        <pc:spChg chg="add mod">
          <ac:chgData name="Wallace, Madeleine - (maddiewallace)" userId="b5292899-9658-457b-aace-1c5192f6b315" providerId="ADAL" clId="{6910F63C-904E-EF47-81F1-60D339BD617A}" dt="2025-03-27T19:13:10.771" v="3120" actId="164"/>
          <ac:spMkLst>
            <pc:docMk/>
            <pc:sldMk cId="1859628376" sldId="312"/>
            <ac:spMk id="14" creationId="{055AF659-8C27-5B83-1186-444DA9EDCAE5}"/>
          </ac:spMkLst>
        </pc:spChg>
        <pc:spChg chg="add mod">
          <ac:chgData name="Wallace, Madeleine - (maddiewallace)" userId="b5292899-9658-457b-aace-1c5192f6b315" providerId="ADAL" clId="{6910F63C-904E-EF47-81F1-60D339BD617A}" dt="2025-03-27T19:13:10.771" v="3120" actId="164"/>
          <ac:spMkLst>
            <pc:docMk/>
            <pc:sldMk cId="1859628376" sldId="312"/>
            <ac:spMk id="15" creationId="{D7CEABAC-12BB-2896-9DA3-CC690C9EEA0F}"/>
          </ac:spMkLst>
        </pc:spChg>
        <pc:grpChg chg="add mod">
          <ac:chgData name="Wallace, Madeleine - (maddiewallace)" userId="b5292899-9658-457b-aace-1c5192f6b315" providerId="ADAL" clId="{6910F63C-904E-EF47-81F1-60D339BD617A}" dt="2025-03-27T19:13:10.771" v="3120" actId="164"/>
          <ac:grpSpMkLst>
            <pc:docMk/>
            <pc:sldMk cId="1859628376" sldId="312"/>
            <ac:grpSpMk id="16" creationId="{F8A74789-D2C5-B6C9-D7B1-65A637519751}"/>
          </ac:grpSpMkLst>
        </pc:grpChg>
        <pc:picChg chg="add mod">
          <ac:chgData name="Wallace, Madeleine - (maddiewallace)" userId="b5292899-9658-457b-aace-1c5192f6b315" providerId="ADAL" clId="{6910F63C-904E-EF47-81F1-60D339BD617A}" dt="2025-03-27T19:13:10.771" v="3120" actId="164"/>
          <ac:picMkLst>
            <pc:docMk/>
            <pc:sldMk cId="1859628376" sldId="312"/>
            <ac:picMk id="9" creationId="{CE3AC173-AF32-7530-E835-634DD38C3260}"/>
          </ac:picMkLst>
        </pc:picChg>
      </pc:sldChg>
      <pc:sldChg chg="addSp delSp modSp new mod">
        <pc:chgData name="Wallace, Madeleine - (maddiewallace)" userId="b5292899-9658-457b-aace-1c5192f6b315" providerId="ADAL" clId="{6910F63C-904E-EF47-81F1-60D339BD617A}" dt="2025-04-08T22:54:42.541" v="4471" actId="164"/>
        <pc:sldMkLst>
          <pc:docMk/>
          <pc:sldMk cId="2493428272" sldId="313"/>
        </pc:sldMkLst>
        <pc:spChg chg="del mod topLvl">
          <ac:chgData name="Wallace, Madeleine - (maddiewallace)" userId="b5292899-9658-457b-aace-1c5192f6b315" providerId="ADAL" clId="{6910F63C-904E-EF47-81F1-60D339BD617A}" dt="2025-04-08T21:46:08.082" v="3126" actId="478"/>
          <ac:spMkLst>
            <pc:docMk/>
            <pc:sldMk cId="2493428272" sldId="313"/>
            <ac:spMk id="5" creationId="{81C37A2A-11EC-769F-9316-05D5FFEF5E49}"/>
          </ac:spMkLst>
        </pc:spChg>
        <pc:spChg chg="del mod">
          <ac:chgData name="Wallace, Madeleine - (maddiewallace)" userId="b5292899-9658-457b-aace-1c5192f6b315" providerId="ADAL" clId="{6910F63C-904E-EF47-81F1-60D339BD617A}" dt="2025-04-08T22:31:08.372" v="3502" actId="478"/>
          <ac:spMkLst>
            <pc:docMk/>
            <pc:sldMk cId="2493428272" sldId="313"/>
            <ac:spMk id="7" creationId="{08D970F3-6D88-A08D-43A9-2D9F5D608307}"/>
          </ac:spMkLst>
        </pc:spChg>
        <pc:spChg chg="mod">
          <ac:chgData name="Wallace, Madeleine - (maddiewallace)" userId="b5292899-9658-457b-aace-1c5192f6b315" providerId="ADAL" clId="{6910F63C-904E-EF47-81F1-60D339BD617A}" dt="2025-04-08T21:45:55.408" v="3121" actId="165"/>
          <ac:spMkLst>
            <pc:docMk/>
            <pc:sldMk cId="2493428272" sldId="313"/>
            <ac:spMk id="8" creationId="{D2A8A293-4B96-DFA5-8028-143293B93C1B}"/>
          </ac:spMkLst>
        </pc:spChg>
        <pc:spChg chg="mod">
          <ac:chgData name="Wallace, Madeleine - (maddiewallace)" userId="b5292899-9658-457b-aace-1c5192f6b315" providerId="ADAL" clId="{6910F63C-904E-EF47-81F1-60D339BD617A}" dt="2025-04-08T21:45:55.408" v="3121" actId="165"/>
          <ac:spMkLst>
            <pc:docMk/>
            <pc:sldMk cId="2493428272" sldId="313"/>
            <ac:spMk id="9" creationId="{3A6F0AAF-D1E4-6134-C477-EF1CBD39AD34}"/>
          </ac:spMkLst>
        </pc:spChg>
        <pc:spChg chg="del mod">
          <ac:chgData name="Wallace, Madeleine - (maddiewallace)" userId="b5292899-9658-457b-aace-1c5192f6b315" providerId="ADAL" clId="{6910F63C-904E-EF47-81F1-60D339BD617A}" dt="2025-04-08T22:31:08.372" v="3502" actId="478"/>
          <ac:spMkLst>
            <pc:docMk/>
            <pc:sldMk cId="2493428272" sldId="313"/>
            <ac:spMk id="10" creationId="{F2E9558E-EA1D-1FE6-2E94-0BDF2C35A394}"/>
          </ac:spMkLst>
        </pc:spChg>
        <pc:spChg chg="mod">
          <ac:chgData name="Wallace, Madeleine - (maddiewallace)" userId="b5292899-9658-457b-aace-1c5192f6b315" providerId="ADAL" clId="{6910F63C-904E-EF47-81F1-60D339BD617A}" dt="2025-04-08T21:45:55.408" v="3121" actId="165"/>
          <ac:spMkLst>
            <pc:docMk/>
            <pc:sldMk cId="2493428272" sldId="313"/>
            <ac:spMk id="11" creationId="{59E187C8-3A69-2BEC-9348-051811D81F47}"/>
          </ac:spMkLst>
        </pc:spChg>
        <pc:spChg chg="mod">
          <ac:chgData name="Wallace, Madeleine - (maddiewallace)" userId="b5292899-9658-457b-aace-1c5192f6b315" providerId="ADAL" clId="{6910F63C-904E-EF47-81F1-60D339BD617A}" dt="2025-04-08T21:45:55.408" v="3121" actId="165"/>
          <ac:spMkLst>
            <pc:docMk/>
            <pc:sldMk cId="2493428272" sldId="313"/>
            <ac:spMk id="12" creationId="{C3BF2E12-1B39-A51D-35C7-F83A25988D1C}"/>
          </ac:spMkLst>
        </pc:spChg>
        <pc:spChg chg="add mod topLvl">
          <ac:chgData name="Wallace, Madeleine - (maddiewallace)" userId="b5292899-9658-457b-aace-1c5192f6b315" providerId="ADAL" clId="{6910F63C-904E-EF47-81F1-60D339BD617A}" dt="2025-04-08T22:53:17.534" v="4465" actId="164"/>
          <ac:spMkLst>
            <pc:docMk/>
            <pc:sldMk cId="2493428272" sldId="313"/>
            <ac:spMk id="29" creationId="{E5EE4A0F-2B60-2A78-F9E2-59DDF4DF9861}"/>
          </ac:spMkLst>
        </pc:spChg>
        <pc:spChg chg="add mod topLvl">
          <ac:chgData name="Wallace, Madeleine - (maddiewallace)" userId="b5292899-9658-457b-aace-1c5192f6b315" providerId="ADAL" clId="{6910F63C-904E-EF47-81F1-60D339BD617A}" dt="2025-04-08T22:53:17.534" v="4465" actId="164"/>
          <ac:spMkLst>
            <pc:docMk/>
            <pc:sldMk cId="2493428272" sldId="313"/>
            <ac:spMk id="30" creationId="{DA70ED03-D72D-8903-77D0-A321727D8083}"/>
          </ac:spMkLst>
        </pc:spChg>
        <pc:spChg chg="add mod topLvl">
          <ac:chgData name="Wallace, Madeleine - (maddiewallace)" userId="b5292899-9658-457b-aace-1c5192f6b315" providerId="ADAL" clId="{6910F63C-904E-EF47-81F1-60D339BD617A}" dt="2025-04-08T22:53:17.534" v="4465" actId="164"/>
          <ac:spMkLst>
            <pc:docMk/>
            <pc:sldMk cId="2493428272" sldId="313"/>
            <ac:spMk id="31" creationId="{70F8B971-7029-6D96-36B9-75C81394E1C8}"/>
          </ac:spMkLst>
        </pc:spChg>
        <pc:spChg chg="add mod topLvl">
          <ac:chgData name="Wallace, Madeleine - (maddiewallace)" userId="b5292899-9658-457b-aace-1c5192f6b315" providerId="ADAL" clId="{6910F63C-904E-EF47-81F1-60D339BD617A}" dt="2025-04-08T22:52:48.142" v="4464" actId="164"/>
          <ac:spMkLst>
            <pc:docMk/>
            <pc:sldMk cId="2493428272" sldId="313"/>
            <ac:spMk id="40" creationId="{8C9F6AAE-2490-F8B7-E836-D392F2A77296}"/>
          </ac:spMkLst>
        </pc:spChg>
        <pc:spChg chg="mod">
          <ac:chgData name="Wallace, Madeleine - (maddiewallace)" userId="b5292899-9658-457b-aace-1c5192f6b315" providerId="ADAL" clId="{6910F63C-904E-EF47-81F1-60D339BD617A}" dt="2025-04-08T22:10:45.480" v="3265" actId="27803"/>
          <ac:spMkLst>
            <pc:docMk/>
            <pc:sldMk cId="2493428272" sldId="313"/>
            <ac:spMk id="45" creationId="{B4212CA7-5DFF-7130-BF9A-9472C0289093}"/>
          </ac:spMkLst>
        </pc:spChg>
        <pc:spChg chg="mod">
          <ac:chgData name="Wallace, Madeleine - (maddiewallace)" userId="b5292899-9658-457b-aace-1c5192f6b315" providerId="ADAL" clId="{6910F63C-904E-EF47-81F1-60D339BD617A}" dt="2025-04-08T22:10:45.480" v="3265" actId="27803"/>
          <ac:spMkLst>
            <pc:docMk/>
            <pc:sldMk cId="2493428272" sldId="313"/>
            <ac:spMk id="47" creationId="{53339BAC-47D1-DB9E-5C91-0C459F48F3F2}"/>
          </ac:spMkLst>
        </pc:spChg>
        <pc:spChg chg="mod">
          <ac:chgData name="Wallace, Madeleine - (maddiewallace)" userId="b5292899-9658-457b-aace-1c5192f6b315" providerId="ADAL" clId="{6910F63C-904E-EF47-81F1-60D339BD617A}" dt="2025-04-08T22:10:45.480" v="3265" actId="27803"/>
          <ac:spMkLst>
            <pc:docMk/>
            <pc:sldMk cId="2493428272" sldId="313"/>
            <ac:spMk id="50" creationId="{9D8F5459-3882-488F-E08F-1D5967CE86B1}"/>
          </ac:spMkLst>
        </pc:spChg>
        <pc:spChg chg="mod">
          <ac:chgData name="Wallace, Madeleine - (maddiewallace)" userId="b5292899-9658-457b-aace-1c5192f6b315" providerId="ADAL" clId="{6910F63C-904E-EF47-81F1-60D339BD617A}" dt="2025-04-08T22:10:45.480" v="3265" actId="27803"/>
          <ac:spMkLst>
            <pc:docMk/>
            <pc:sldMk cId="2493428272" sldId="313"/>
            <ac:spMk id="54" creationId="{73DFFB81-50DF-6035-C38A-356BD0160AF8}"/>
          </ac:spMkLst>
        </pc:spChg>
        <pc:spChg chg="mod">
          <ac:chgData name="Wallace, Madeleine - (maddiewallace)" userId="b5292899-9658-457b-aace-1c5192f6b315" providerId="ADAL" clId="{6910F63C-904E-EF47-81F1-60D339BD617A}" dt="2025-04-08T22:10:39.912" v="3264" actId="27803"/>
          <ac:spMkLst>
            <pc:docMk/>
            <pc:sldMk cId="2493428272" sldId="313"/>
            <ac:spMk id="55" creationId="{D172127A-2875-320A-E012-5CDCD0B05EC2}"/>
          </ac:spMkLst>
        </pc:spChg>
        <pc:spChg chg="mod">
          <ac:chgData name="Wallace, Madeleine - (maddiewallace)" userId="b5292899-9658-457b-aace-1c5192f6b315" providerId="ADAL" clId="{6910F63C-904E-EF47-81F1-60D339BD617A}" dt="2025-04-08T22:10:45.480" v="3265" actId="27803"/>
          <ac:spMkLst>
            <pc:docMk/>
            <pc:sldMk cId="2493428272" sldId="313"/>
            <ac:spMk id="67" creationId="{8CE5D1E7-8BF9-D7F3-0AC9-CD8567B7178F}"/>
          </ac:spMkLst>
        </pc:spChg>
        <pc:spChg chg="mod">
          <ac:chgData name="Wallace, Madeleine - (maddiewallace)" userId="b5292899-9658-457b-aace-1c5192f6b315" providerId="ADAL" clId="{6910F63C-904E-EF47-81F1-60D339BD617A}" dt="2025-04-08T22:10:45.480" v="3265" actId="27803"/>
          <ac:spMkLst>
            <pc:docMk/>
            <pc:sldMk cId="2493428272" sldId="313"/>
            <ac:spMk id="76" creationId="{19A6979B-5036-6222-1A6A-E8BB11087FFE}"/>
          </ac:spMkLst>
        </pc:spChg>
        <pc:spChg chg="mod">
          <ac:chgData name="Wallace, Madeleine - (maddiewallace)" userId="b5292899-9658-457b-aace-1c5192f6b315" providerId="ADAL" clId="{6910F63C-904E-EF47-81F1-60D339BD617A}" dt="2025-04-08T22:10:45.480" v="3265" actId="27803"/>
          <ac:spMkLst>
            <pc:docMk/>
            <pc:sldMk cId="2493428272" sldId="313"/>
            <ac:spMk id="85" creationId="{ECEC356F-2519-8726-169C-A03C9972D1CB}"/>
          </ac:spMkLst>
        </pc:spChg>
        <pc:spChg chg="mod">
          <ac:chgData name="Wallace, Madeleine - (maddiewallace)" userId="b5292899-9658-457b-aace-1c5192f6b315" providerId="ADAL" clId="{6910F63C-904E-EF47-81F1-60D339BD617A}" dt="2025-04-08T22:10:45.480" v="3265" actId="27803"/>
          <ac:spMkLst>
            <pc:docMk/>
            <pc:sldMk cId="2493428272" sldId="313"/>
            <ac:spMk id="89" creationId="{CBF82486-A9E8-DA65-E4A5-00600AE51956}"/>
          </ac:spMkLst>
        </pc:spChg>
        <pc:spChg chg="mod">
          <ac:chgData name="Wallace, Madeleine - (maddiewallace)" userId="b5292899-9658-457b-aace-1c5192f6b315" providerId="ADAL" clId="{6910F63C-904E-EF47-81F1-60D339BD617A}" dt="2025-04-08T22:10:45.480" v="3265" actId="27803"/>
          <ac:spMkLst>
            <pc:docMk/>
            <pc:sldMk cId="2493428272" sldId="313"/>
            <ac:spMk id="90" creationId="{6F9E6439-4B19-FF7A-7345-04A53ED4D396}"/>
          </ac:spMkLst>
        </pc:spChg>
        <pc:spChg chg="mod">
          <ac:chgData name="Wallace, Madeleine - (maddiewallace)" userId="b5292899-9658-457b-aace-1c5192f6b315" providerId="ADAL" clId="{6910F63C-904E-EF47-81F1-60D339BD617A}" dt="2025-04-08T22:10:45.480" v="3265" actId="27803"/>
          <ac:spMkLst>
            <pc:docMk/>
            <pc:sldMk cId="2493428272" sldId="313"/>
            <ac:spMk id="95" creationId="{B720AF5C-5DAD-F59A-1C5F-B54BB91EA8EA}"/>
          </ac:spMkLst>
        </pc:spChg>
        <pc:spChg chg="add mod topLvl">
          <ac:chgData name="Wallace, Madeleine - (maddiewallace)" userId="b5292899-9658-457b-aace-1c5192f6b315" providerId="ADAL" clId="{6910F63C-904E-EF47-81F1-60D339BD617A}" dt="2025-04-08T22:53:17.534" v="4465" actId="164"/>
          <ac:spMkLst>
            <pc:docMk/>
            <pc:sldMk cId="2493428272" sldId="313"/>
            <ac:spMk id="118" creationId="{1668F6F9-D387-EBE1-D1BB-6DD2A2AA40C2}"/>
          </ac:spMkLst>
        </pc:spChg>
        <pc:spChg chg="add mod topLvl">
          <ac:chgData name="Wallace, Madeleine - (maddiewallace)" userId="b5292899-9658-457b-aace-1c5192f6b315" providerId="ADAL" clId="{6910F63C-904E-EF47-81F1-60D339BD617A}" dt="2025-04-08T22:53:17.534" v="4465" actId="164"/>
          <ac:spMkLst>
            <pc:docMk/>
            <pc:sldMk cId="2493428272" sldId="313"/>
            <ac:spMk id="119" creationId="{BF8E564F-2D2E-01B9-A5BE-C63E7799B5E3}"/>
          </ac:spMkLst>
        </pc:spChg>
        <pc:spChg chg="add mod">
          <ac:chgData name="Wallace, Madeleine - (maddiewallace)" userId="b5292899-9658-457b-aace-1c5192f6b315" providerId="ADAL" clId="{6910F63C-904E-EF47-81F1-60D339BD617A}" dt="2025-04-08T22:54:42.541" v="4471" actId="164"/>
          <ac:spMkLst>
            <pc:docMk/>
            <pc:sldMk cId="2493428272" sldId="313"/>
            <ac:spMk id="145" creationId="{3307C5FE-CF56-871C-5C07-C7CF9D72E553}"/>
          </ac:spMkLst>
        </pc:spChg>
        <pc:grpChg chg="del mod topLvl">
          <ac:chgData name="Wallace, Madeleine - (maddiewallace)" userId="b5292899-9658-457b-aace-1c5192f6b315" providerId="ADAL" clId="{6910F63C-904E-EF47-81F1-60D339BD617A}" dt="2025-04-08T22:31:12.583" v="3503" actId="478"/>
          <ac:grpSpMkLst>
            <pc:docMk/>
            <pc:sldMk cId="2493428272" sldId="313"/>
            <ac:grpSpMk id="4" creationId="{D748659A-4F51-A151-D81C-CFB57F339F14}"/>
          </ac:grpSpMkLst>
        </pc:grpChg>
        <pc:grpChg chg="add del mod">
          <ac:chgData name="Wallace, Madeleine - (maddiewallace)" userId="b5292899-9658-457b-aace-1c5192f6b315" providerId="ADAL" clId="{6910F63C-904E-EF47-81F1-60D339BD617A}" dt="2025-04-08T22:37:40.300" v="3556" actId="165"/>
          <ac:grpSpMkLst>
            <pc:docMk/>
            <pc:sldMk cId="2493428272" sldId="313"/>
            <ac:grpSpMk id="117" creationId="{7FCFC5EB-C6D1-C525-B685-0AA51E754F0A}"/>
          </ac:grpSpMkLst>
        </pc:grpChg>
        <pc:grpChg chg="add mod">
          <ac:chgData name="Wallace, Madeleine - (maddiewallace)" userId="b5292899-9658-457b-aace-1c5192f6b315" providerId="ADAL" clId="{6910F63C-904E-EF47-81F1-60D339BD617A}" dt="2025-04-08T22:37:16.287" v="3552" actId="1076"/>
          <ac:grpSpMkLst>
            <pc:docMk/>
            <pc:sldMk cId="2493428272" sldId="313"/>
            <ac:grpSpMk id="120" creationId="{E60EDDD0-B849-1DC2-9340-49CC19599AE4}"/>
          </ac:grpSpMkLst>
        </pc:grpChg>
        <pc:grpChg chg="add mod">
          <ac:chgData name="Wallace, Madeleine - (maddiewallace)" userId="b5292899-9658-457b-aace-1c5192f6b315" providerId="ADAL" clId="{6910F63C-904E-EF47-81F1-60D339BD617A}" dt="2025-04-08T22:52:48.142" v="4464" actId="164"/>
          <ac:grpSpMkLst>
            <pc:docMk/>
            <pc:sldMk cId="2493428272" sldId="313"/>
            <ac:grpSpMk id="143" creationId="{6387565A-27DD-EBF7-3E34-BC0B99DA64C5}"/>
          </ac:grpSpMkLst>
        </pc:grpChg>
        <pc:grpChg chg="add mod">
          <ac:chgData name="Wallace, Madeleine - (maddiewallace)" userId="b5292899-9658-457b-aace-1c5192f6b315" providerId="ADAL" clId="{6910F63C-904E-EF47-81F1-60D339BD617A}" dt="2025-04-08T22:54:42.541" v="4471" actId="164"/>
          <ac:grpSpMkLst>
            <pc:docMk/>
            <pc:sldMk cId="2493428272" sldId="313"/>
            <ac:grpSpMk id="144" creationId="{33FFC9CA-0835-B271-B1E3-899F710B677B}"/>
          </ac:grpSpMkLst>
        </pc:grpChg>
        <pc:grpChg chg="add mod">
          <ac:chgData name="Wallace, Madeleine - (maddiewallace)" userId="b5292899-9658-457b-aace-1c5192f6b315" providerId="ADAL" clId="{6910F63C-904E-EF47-81F1-60D339BD617A}" dt="2025-04-08T22:54:42.541" v="4471" actId="164"/>
          <ac:grpSpMkLst>
            <pc:docMk/>
            <pc:sldMk cId="2493428272" sldId="313"/>
            <ac:grpSpMk id="146" creationId="{F07DDDC4-7714-89D2-F2F3-0D98A2E3523D}"/>
          </ac:grpSpMkLst>
        </pc:grpChg>
        <pc:picChg chg="del mod topLvl">
          <ac:chgData name="Wallace, Madeleine - (maddiewallace)" userId="b5292899-9658-457b-aace-1c5192f6b315" providerId="ADAL" clId="{6910F63C-904E-EF47-81F1-60D339BD617A}" dt="2025-04-08T21:46:05.099" v="3125" actId="478"/>
          <ac:picMkLst>
            <pc:docMk/>
            <pc:sldMk cId="2493428272" sldId="313"/>
            <ac:picMk id="3" creationId="{9234D580-148A-93BD-2BEF-D81064514773}"/>
          </ac:picMkLst>
        </pc:picChg>
        <pc:picChg chg="del mod topLvl">
          <ac:chgData name="Wallace, Madeleine - (maddiewallace)" userId="b5292899-9658-457b-aace-1c5192f6b315" providerId="ADAL" clId="{6910F63C-904E-EF47-81F1-60D339BD617A}" dt="2025-04-08T21:46:04.635" v="3124" actId="478"/>
          <ac:picMkLst>
            <pc:docMk/>
            <pc:sldMk cId="2493428272" sldId="313"/>
            <ac:picMk id="6" creationId="{3C1A5BAF-541A-1EDE-E556-85AFC971A18D}"/>
          </ac:picMkLst>
        </pc:picChg>
        <pc:picChg chg="add del mod">
          <ac:chgData name="Wallace, Madeleine - (maddiewallace)" userId="b5292899-9658-457b-aace-1c5192f6b315" providerId="ADAL" clId="{6910F63C-904E-EF47-81F1-60D339BD617A}" dt="2025-04-08T21:47:53.030" v="3132" actId="478"/>
          <ac:picMkLst>
            <pc:docMk/>
            <pc:sldMk cId="2493428272" sldId="313"/>
            <ac:picMk id="14" creationId="{0B9886AA-53AA-0ECD-2FB2-542F4E3AAE51}"/>
          </ac:picMkLst>
        </pc:picChg>
        <pc:picChg chg="add del mod">
          <ac:chgData name="Wallace, Madeleine - (maddiewallace)" userId="b5292899-9658-457b-aace-1c5192f6b315" providerId="ADAL" clId="{6910F63C-904E-EF47-81F1-60D339BD617A}" dt="2025-04-08T21:47:52.588" v="3131" actId="478"/>
          <ac:picMkLst>
            <pc:docMk/>
            <pc:sldMk cId="2493428272" sldId="313"/>
            <ac:picMk id="16" creationId="{55F5E292-387D-2B4F-58DA-A60355779F6B}"/>
          </ac:picMkLst>
        </pc:picChg>
        <pc:picChg chg="add del mod">
          <ac:chgData name="Wallace, Madeleine - (maddiewallace)" userId="b5292899-9658-457b-aace-1c5192f6b315" providerId="ADAL" clId="{6910F63C-904E-EF47-81F1-60D339BD617A}" dt="2025-04-08T21:47:51.849" v="3130" actId="478"/>
          <ac:picMkLst>
            <pc:docMk/>
            <pc:sldMk cId="2493428272" sldId="313"/>
            <ac:picMk id="18" creationId="{3D14C65B-727D-860E-EFC7-13421A6467A1}"/>
          </ac:picMkLst>
        </pc:picChg>
        <pc:picChg chg="add del mod">
          <ac:chgData name="Wallace, Madeleine - (maddiewallace)" userId="b5292899-9658-457b-aace-1c5192f6b315" providerId="ADAL" clId="{6910F63C-904E-EF47-81F1-60D339BD617A}" dt="2025-04-08T21:47:51.231" v="3129" actId="478"/>
          <ac:picMkLst>
            <pc:docMk/>
            <pc:sldMk cId="2493428272" sldId="313"/>
            <ac:picMk id="20" creationId="{21F7DFAB-5BB9-BAA6-4674-22DD3D0AAE1B}"/>
          </ac:picMkLst>
        </pc:picChg>
        <pc:picChg chg="add mod topLvl">
          <ac:chgData name="Wallace, Madeleine - (maddiewallace)" userId="b5292899-9658-457b-aace-1c5192f6b315" providerId="ADAL" clId="{6910F63C-904E-EF47-81F1-60D339BD617A}" dt="2025-04-08T22:53:17.534" v="4465" actId="164"/>
          <ac:picMkLst>
            <pc:docMk/>
            <pc:sldMk cId="2493428272" sldId="313"/>
            <ac:picMk id="22" creationId="{7445EDB9-58FF-F38C-A561-3E2CE21C3D9F}"/>
          </ac:picMkLst>
        </pc:picChg>
        <pc:picChg chg="add mod topLvl">
          <ac:chgData name="Wallace, Madeleine - (maddiewallace)" userId="b5292899-9658-457b-aace-1c5192f6b315" providerId="ADAL" clId="{6910F63C-904E-EF47-81F1-60D339BD617A}" dt="2025-04-08T22:53:17.534" v="4465" actId="164"/>
          <ac:picMkLst>
            <pc:docMk/>
            <pc:sldMk cId="2493428272" sldId="313"/>
            <ac:picMk id="24" creationId="{91482386-F072-F031-19EC-EC9AB33983E6}"/>
          </ac:picMkLst>
        </pc:picChg>
        <pc:picChg chg="add mod topLvl">
          <ac:chgData name="Wallace, Madeleine - (maddiewallace)" userId="b5292899-9658-457b-aace-1c5192f6b315" providerId="ADAL" clId="{6910F63C-904E-EF47-81F1-60D339BD617A}" dt="2025-04-08T22:53:17.534" v="4465" actId="164"/>
          <ac:picMkLst>
            <pc:docMk/>
            <pc:sldMk cId="2493428272" sldId="313"/>
            <ac:picMk id="26" creationId="{E9A65BC9-211A-DE05-E0B6-19749A177329}"/>
          </ac:picMkLst>
        </pc:picChg>
        <pc:picChg chg="add mod topLvl">
          <ac:chgData name="Wallace, Madeleine - (maddiewallace)" userId="b5292899-9658-457b-aace-1c5192f6b315" providerId="ADAL" clId="{6910F63C-904E-EF47-81F1-60D339BD617A}" dt="2025-04-08T22:53:17.534" v="4465" actId="164"/>
          <ac:picMkLst>
            <pc:docMk/>
            <pc:sldMk cId="2493428272" sldId="313"/>
            <ac:picMk id="28" creationId="{11E014B5-D15A-4D99-5690-4E2688176754}"/>
          </ac:picMkLst>
        </pc:picChg>
        <pc:picChg chg="add del mod">
          <ac:chgData name="Wallace, Madeleine - (maddiewallace)" userId="b5292899-9658-457b-aace-1c5192f6b315" providerId="ADAL" clId="{6910F63C-904E-EF47-81F1-60D339BD617A}" dt="2025-04-08T22:07:59.535" v="3216" actId="478"/>
          <ac:picMkLst>
            <pc:docMk/>
            <pc:sldMk cId="2493428272" sldId="313"/>
            <ac:picMk id="33" creationId="{DC9E89EA-B0D0-E561-4F1C-B4B0F3E6967B}"/>
          </ac:picMkLst>
        </pc:picChg>
        <pc:picChg chg="add del mod">
          <ac:chgData name="Wallace, Madeleine - (maddiewallace)" userId="b5292899-9658-457b-aace-1c5192f6b315" providerId="ADAL" clId="{6910F63C-904E-EF47-81F1-60D339BD617A}" dt="2025-04-08T22:07:58.184" v="3215" actId="478"/>
          <ac:picMkLst>
            <pc:docMk/>
            <pc:sldMk cId="2493428272" sldId="313"/>
            <ac:picMk id="35" creationId="{2174EA79-0113-A88F-0E0A-744420DF59D5}"/>
          </ac:picMkLst>
        </pc:picChg>
        <pc:picChg chg="add del mod">
          <ac:chgData name="Wallace, Madeleine - (maddiewallace)" userId="b5292899-9658-457b-aace-1c5192f6b315" providerId="ADAL" clId="{6910F63C-904E-EF47-81F1-60D339BD617A}" dt="2025-04-08T22:08:30.139" v="3225" actId="478"/>
          <ac:picMkLst>
            <pc:docMk/>
            <pc:sldMk cId="2493428272" sldId="313"/>
            <ac:picMk id="37" creationId="{3B3706A2-B622-06EF-ABDA-7FB7CD16FA74}"/>
          </ac:picMkLst>
        </pc:picChg>
        <pc:picChg chg="add del mod">
          <ac:chgData name="Wallace, Madeleine - (maddiewallace)" userId="b5292899-9658-457b-aace-1c5192f6b315" providerId="ADAL" clId="{6910F63C-904E-EF47-81F1-60D339BD617A}" dt="2025-04-08T22:08:28.686" v="3224" actId="478"/>
          <ac:picMkLst>
            <pc:docMk/>
            <pc:sldMk cId="2493428272" sldId="313"/>
            <ac:picMk id="39" creationId="{7526480F-0706-E960-53CE-DA3592467D33}"/>
          </ac:picMkLst>
        </pc:picChg>
        <pc:cxnChg chg="add mod">
          <ac:chgData name="Wallace, Madeleine - (maddiewallace)" userId="b5292899-9658-457b-aace-1c5192f6b315" providerId="ADAL" clId="{6910F63C-904E-EF47-81F1-60D339BD617A}" dt="2025-04-08T22:52:48.142" v="4464" actId="164"/>
          <ac:cxnSpMkLst>
            <pc:docMk/>
            <pc:sldMk cId="2493428272" sldId="313"/>
            <ac:cxnSpMk id="98" creationId="{1F3BDDEA-CF77-A496-7DA7-3B626C075E1A}"/>
          </ac:cxnSpMkLst>
        </pc:cxnChg>
        <pc:cxnChg chg="add del mod">
          <ac:chgData name="Wallace, Madeleine - (maddiewallace)" userId="b5292899-9658-457b-aace-1c5192f6b315" providerId="ADAL" clId="{6910F63C-904E-EF47-81F1-60D339BD617A}" dt="2025-04-08T22:50:45.817" v="4407" actId="478"/>
          <ac:cxnSpMkLst>
            <pc:docMk/>
            <pc:sldMk cId="2493428272" sldId="313"/>
            <ac:cxnSpMk id="100" creationId="{0BAD34F0-E860-27C6-7A42-A7ACEE297381}"/>
          </ac:cxnSpMkLst>
        </pc:cxnChg>
        <pc:cxnChg chg="add del mod topLvl">
          <ac:chgData name="Wallace, Madeleine - (maddiewallace)" userId="b5292899-9658-457b-aace-1c5192f6b315" providerId="ADAL" clId="{6910F63C-904E-EF47-81F1-60D339BD617A}" dt="2025-04-08T22:48:49.746" v="4195" actId="478"/>
          <ac:cxnSpMkLst>
            <pc:docMk/>
            <pc:sldMk cId="2493428272" sldId="313"/>
            <ac:cxnSpMk id="101" creationId="{EB865468-31AB-92D7-AD54-E9FE20F93402}"/>
          </ac:cxnSpMkLst>
        </pc:cxnChg>
        <pc:cxnChg chg="add del mod">
          <ac:chgData name="Wallace, Madeleine - (maddiewallace)" userId="b5292899-9658-457b-aace-1c5192f6b315" providerId="ADAL" clId="{6910F63C-904E-EF47-81F1-60D339BD617A}" dt="2025-04-08T22:50:14.502" v="4339" actId="478"/>
          <ac:cxnSpMkLst>
            <pc:docMk/>
            <pc:sldMk cId="2493428272" sldId="313"/>
            <ac:cxnSpMk id="103" creationId="{5DBB598D-990C-0E22-C1BF-F7871E1E606D}"/>
          </ac:cxnSpMkLst>
        </pc:cxnChg>
        <pc:cxnChg chg="add mod">
          <ac:chgData name="Wallace, Madeleine - (maddiewallace)" userId="b5292899-9658-457b-aace-1c5192f6b315" providerId="ADAL" clId="{6910F63C-904E-EF47-81F1-60D339BD617A}" dt="2025-04-08T22:52:48.142" v="4464" actId="164"/>
          <ac:cxnSpMkLst>
            <pc:docMk/>
            <pc:sldMk cId="2493428272" sldId="313"/>
            <ac:cxnSpMk id="106" creationId="{429909C2-C968-2052-F526-68D367ED4D8E}"/>
          </ac:cxnSpMkLst>
        </pc:cxnChg>
        <pc:cxnChg chg="add del mod">
          <ac:chgData name="Wallace, Madeleine - (maddiewallace)" userId="b5292899-9658-457b-aace-1c5192f6b315" providerId="ADAL" clId="{6910F63C-904E-EF47-81F1-60D339BD617A}" dt="2025-04-08T22:42:01.443" v="3729" actId="478"/>
          <ac:cxnSpMkLst>
            <pc:docMk/>
            <pc:sldMk cId="2493428272" sldId="313"/>
            <ac:cxnSpMk id="107" creationId="{C7DBC730-6BDD-D4F9-B054-59D22C04E6C5}"/>
          </ac:cxnSpMkLst>
        </pc:cxnChg>
        <pc:cxnChg chg="add del mod">
          <ac:chgData name="Wallace, Madeleine - (maddiewallace)" userId="b5292899-9658-457b-aace-1c5192f6b315" providerId="ADAL" clId="{6910F63C-904E-EF47-81F1-60D339BD617A}" dt="2025-04-08T22:42:00.296" v="3728" actId="478"/>
          <ac:cxnSpMkLst>
            <pc:docMk/>
            <pc:sldMk cId="2493428272" sldId="313"/>
            <ac:cxnSpMk id="108" creationId="{DFD7DD20-2669-E75D-7A2E-4680C4DB754F}"/>
          </ac:cxnSpMkLst>
        </pc:cxnChg>
        <pc:cxnChg chg="add del mod">
          <ac:chgData name="Wallace, Madeleine - (maddiewallace)" userId="b5292899-9658-457b-aace-1c5192f6b315" providerId="ADAL" clId="{6910F63C-904E-EF47-81F1-60D339BD617A}" dt="2025-04-08T22:39:28.061" v="3589" actId="478"/>
          <ac:cxnSpMkLst>
            <pc:docMk/>
            <pc:sldMk cId="2493428272" sldId="313"/>
            <ac:cxnSpMk id="109" creationId="{930365DC-2C24-F444-9E67-6005FD38244C}"/>
          </ac:cxnSpMkLst>
        </pc:cxnChg>
        <pc:cxnChg chg="add del mod">
          <ac:chgData name="Wallace, Madeleine - (maddiewallace)" userId="b5292899-9658-457b-aace-1c5192f6b315" providerId="ADAL" clId="{6910F63C-904E-EF47-81F1-60D339BD617A}" dt="2025-04-08T22:39:25.100" v="3587" actId="478"/>
          <ac:cxnSpMkLst>
            <pc:docMk/>
            <pc:sldMk cId="2493428272" sldId="313"/>
            <ac:cxnSpMk id="110" creationId="{A38B2479-B87E-55FB-E9BF-C19164CB3289}"/>
          </ac:cxnSpMkLst>
        </pc:cxnChg>
        <pc:cxnChg chg="add del mod">
          <ac:chgData name="Wallace, Madeleine - (maddiewallace)" userId="b5292899-9658-457b-aace-1c5192f6b315" providerId="ADAL" clId="{6910F63C-904E-EF47-81F1-60D339BD617A}" dt="2025-04-08T22:39:26.673" v="3588" actId="478"/>
          <ac:cxnSpMkLst>
            <pc:docMk/>
            <pc:sldMk cId="2493428272" sldId="313"/>
            <ac:cxnSpMk id="111" creationId="{DBCAB04F-EBCC-C91B-67F1-BF1250772323}"/>
          </ac:cxnSpMkLst>
        </pc:cxnChg>
        <pc:cxnChg chg="add del mod">
          <ac:chgData name="Wallace, Madeleine - (maddiewallace)" userId="b5292899-9658-457b-aace-1c5192f6b315" providerId="ADAL" clId="{6910F63C-904E-EF47-81F1-60D339BD617A}" dt="2025-04-08T22:38:38.536" v="3570" actId="478"/>
          <ac:cxnSpMkLst>
            <pc:docMk/>
            <pc:sldMk cId="2493428272" sldId="313"/>
            <ac:cxnSpMk id="112" creationId="{52B3C7B2-3DE5-1277-70CA-83D7AF284F63}"/>
          </ac:cxnSpMkLst>
        </pc:cxnChg>
        <pc:cxnChg chg="add del mod">
          <ac:chgData name="Wallace, Madeleine - (maddiewallace)" userId="b5292899-9658-457b-aace-1c5192f6b315" providerId="ADAL" clId="{6910F63C-904E-EF47-81F1-60D339BD617A}" dt="2025-04-08T22:39:21.522" v="3586" actId="478"/>
          <ac:cxnSpMkLst>
            <pc:docMk/>
            <pc:sldMk cId="2493428272" sldId="313"/>
            <ac:cxnSpMk id="113" creationId="{51357BA2-F86A-B389-A73D-F38C7BE9C64A}"/>
          </ac:cxnSpMkLst>
        </pc:cxnChg>
        <pc:cxnChg chg="add mod">
          <ac:chgData name="Wallace, Madeleine - (maddiewallace)" userId="b5292899-9658-457b-aace-1c5192f6b315" providerId="ADAL" clId="{6910F63C-904E-EF47-81F1-60D339BD617A}" dt="2025-04-08T22:52:48.142" v="4464" actId="164"/>
          <ac:cxnSpMkLst>
            <pc:docMk/>
            <pc:sldMk cId="2493428272" sldId="313"/>
            <ac:cxnSpMk id="114" creationId="{29C657C6-934E-412E-DB0D-2BF182FF7FF6}"/>
          </ac:cxnSpMkLst>
        </pc:cxnChg>
        <pc:cxnChg chg="add mod">
          <ac:chgData name="Wallace, Madeleine - (maddiewallace)" userId="b5292899-9658-457b-aace-1c5192f6b315" providerId="ADAL" clId="{6910F63C-904E-EF47-81F1-60D339BD617A}" dt="2025-04-08T22:52:05.055" v="4459" actId="1038"/>
          <ac:cxnSpMkLst>
            <pc:docMk/>
            <pc:sldMk cId="2493428272" sldId="313"/>
            <ac:cxnSpMk id="115" creationId="{BCA683A1-0F5C-4904-6320-9DE8015AA85B}"/>
          </ac:cxnSpMkLst>
        </pc:cxnChg>
        <pc:cxnChg chg="add mod">
          <ac:chgData name="Wallace, Madeleine - (maddiewallace)" userId="b5292899-9658-457b-aace-1c5192f6b315" providerId="ADAL" clId="{6910F63C-904E-EF47-81F1-60D339BD617A}" dt="2025-04-08T22:52:48.142" v="4464" actId="164"/>
          <ac:cxnSpMkLst>
            <pc:docMk/>
            <pc:sldMk cId="2493428272" sldId="313"/>
            <ac:cxnSpMk id="116" creationId="{CF521186-CF53-C1D6-63FE-711410BF50AB}"/>
          </ac:cxnSpMkLst>
        </pc:cxnChg>
        <pc:cxnChg chg="add del mod">
          <ac:chgData name="Wallace, Madeleine - (maddiewallace)" userId="b5292899-9658-457b-aace-1c5192f6b315" providerId="ADAL" clId="{6910F63C-904E-EF47-81F1-60D339BD617A}" dt="2025-04-08T22:47:08.416" v="4110" actId="478"/>
          <ac:cxnSpMkLst>
            <pc:docMk/>
            <pc:sldMk cId="2493428272" sldId="313"/>
            <ac:cxnSpMk id="122" creationId="{A2868DEB-BE38-46E3-B436-476FF8665892}"/>
          </ac:cxnSpMkLst>
        </pc:cxnChg>
        <pc:cxnChg chg="add mod">
          <ac:chgData name="Wallace, Madeleine - (maddiewallace)" userId="b5292899-9658-457b-aace-1c5192f6b315" providerId="ADAL" clId="{6910F63C-904E-EF47-81F1-60D339BD617A}" dt="2025-04-08T22:52:48.142" v="4464" actId="164"/>
          <ac:cxnSpMkLst>
            <pc:docMk/>
            <pc:sldMk cId="2493428272" sldId="313"/>
            <ac:cxnSpMk id="123" creationId="{83E07C01-B9E7-9451-9D46-3587E07F9A7F}"/>
          </ac:cxnSpMkLst>
        </pc:cxnChg>
        <pc:cxnChg chg="add mod">
          <ac:chgData name="Wallace, Madeleine - (maddiewallace)" userId="b5292899-9658-457b-aace-1c5192f6b315" providerId="ADAL" clId="{6910F63C-904E-EF47-81F1-60D339BD617A}" dt="2025-04-08T22:52:05.055" v="4459" actId="1038"/>
          <ac:cxnSpMkLst>
            <pc:docMk/>
            <pc:sldMk cId="2493428272" sldId="313"/>
            <ac:cxnSpMk id="124" creationId="{F8CE8E8B-D312-1F9C-E643-A7FACF15E84A}"/>
          </ac:cxnSpMkLst>
        </pc:cxnChg>
        <pc:cxnChg chg="add mod">
          <ac:chgData name="Wallace, Madeleine - (maddiewallace)" userId="b5292899-9658-457b-aace-1c5192f6b315" providerId="ADAL" clId="{6910F63C-904E-EF47-81F1-60D339BD617A}" dt="2025-04-08T22:52:05.055" v="4459" actId="1038"/>
          <ac:cxnSpMkLst>
            <pc:docMk/>
            <pc:sldMk cId="2493428272" sldId="313"/>
            <ac:cxnSpMk id="125" creationId="{548C198B-F886-2424-CD74-C13AF9477F5D}"/>
          </ac:cxnSpMkLst>
        </pc:cxnChg>
        <pc:cxnChg chg="add del mod">
          <ac:chgData name="Wallace, Madeleine - (maddiewallace)" userId="b5292899-9658-457b-aace-1c5192f6b315" providerId="ADAL" clId="{6910F63C-904E-EF47-81F1-60D339BD617A}" dt="2025-04-08T22:40:49.550" v="3705" actId="478"/>
          <ac:cxnSpMkLst>
            <pc:docMk/>
            <pc:sldMk cId="2493428272" sldId="313"/>
            <ac:cxnSpMk id="129" creationId="{8682EC04-8AE1-ED3C-7EFF-3B154CD54AC2}"/>
          </ac:cxnSpMkLst>
        </pc:cxnChg>
        <pc:cxnChg chg="add mod">
          <ac:chgData name="Wallace, Madeleine - (maddiewallace)" userId="b5292899-9658-457b-aace-1c5192f6b315" providerId="ADAL" clId="{6910F63C-904E-EF47-81F1-60D339BD617A}" dt="2025-04-08T22:52:05.055" v="4459" actId="1038"/>
          <ac:cxnSpMkLst>
            <pc:docMk/>
            <pc:sldMk cId="2493428272" sldId="313"/>
            <ac:cxnSpMk id="130" creationId="{6BCE5893-0F5F-43E9-F3C1-4334719605E1}"/>
          </ac:cxnSpMkLst>
        </pc:cxnChg>
        <pc:cxnChg chg="add mod">
          <ac:chgData name="Wallace, Madeleine - (maddiewallace)" userId="b5292899-9658-457b-aace-1c5192f6b315" providerId="ADAL" clId="{6910F63C-904E-EF47-81F1-60D339BD617A}" dt="2025-04-08T22:52:48.142" v="4464" actId="164"/>
          <ac:cxnSpMkLst>
            <pc:docMk/>
            <pc:sldMk cId="2493428272" sldId="313"/>
            <ac:cxnSpMk id="131" creationId="{A66E5874-7361-2C95-232C-F9766B87B1E8}"/>
          </ac:cxnSpMkLst>
        </pc:cxnChg>
        <pc:cxnChg chg="add mod">
          <ac:chgData name="Wallace, Madeleine - (maddiewallace)" userId="b5292899-9658-457b-aace-1c5192f6b315" providerId="ADAL" clId="{6910F63C-904E-EF47-81F1-60D339BD617A}" dt="2025-04-08T22:52:48.142" v="4464" actId="164"/>
          <ac:cxnSpMkLst>
            <pc:docMk/>
            <pc:sldMk cId="2493428272" sldId="313"/>
            <ac:cxnSpMk id="132" creationId="{4F2BFACE-083E-320B-87D7-8D812CED611D}"/>
          </ac:cxnSpMkLst>
        </pc:cxnChg>
        <pc:cxnChg chg="add mod">
          <ac:chgData name="Wallace, Madeleine - (maddiewallace)" userId="b5292899-9658-457b-aace-1c5192f6b315" providerId="ADAL" clId="{6910F63C-904E-EF47-81F1-60D339BD617A}" dt="2025-04-08T22:46:25.429" v="4069" actId="1037"/>
          <ac:cxnSpMkLst>
            <pc:docMk/>
            <pc:sldMk cId="2493428272" sldId="313"/>
            <ac:cxnSpMk id="133" creationId="{6C270494-729D-4BB3-76CB-6D9FFE1E1E9C}"/>
          </ac:cxnSpMkLst>
        </pc:cxnChg>
        <pc:cxnChg chg="add del mod">
          <ac:chgData name="Wallace, Madeleine - (maddiewallace)" userId="b5292899-9658-457b-aace-1c5192f6b315" providerId="ADAL" clId="{6910F63C-904E-EF47-81F1-60D339BD617A}" dt="2025-04-08T22:43:01.747" v="3827" actId="478"/>
          <ac:cxnSpMkLst>
            <pc:docMk/>
            <pc:sldMk cId="2493428272" sldId="313"/>
            <ac:cxnSpMk id="134" creationId="{963DCEB9-ACA4-583D-7C0B-99DC37C2003B}"/>
          </ac:cxnSpMkLst>
        </pc:cxnChg>
        <pc:cxnChg chg="add del mod">
          <ac:chgData name="Wallace, Madeleine - (maddiewallace)" userId="b5292899-9658-457b-aace-1c5192f6b315" providerId="ADAL" clId="{6910F63C-904E-EF47-81F1-60D339BD617A}" dt="2025-04-08T22:47:04.378" v="4109" actId="478"/>
          <ac:cxnSpMkLst>
            <pc:docMk/>
            <pc:sldMk cId="2493428272" sldId="313"/>
            <ac:cxnSpMk id="135" creationId="{DB401B6F-2AD7-0B7A-B0E9-BDDBBD603C43}"/>
          </ac:cxnSpMkLst>
        </pc:cxnChg>
        <pc:cxnChg chg="add del mod">
          <ac:chgData name="Wallace, Madeleine - (maddiewallace)" userId="b5292899-9658-457b-aace-1c5192f6b315" providerId="ADAL" clId="{6910F63C-904E-EF47-81F1-60D339BD617A}" dt="2025-04-08T22:52:10.225" v="4461" actId="478"/>
          <ac:cxnSpMkLst>
            <pc:docMk/>
            <pc:sldMk cId="2493428272" sldId="313"/>
            <ac:cxnSpMk id="137" creationId="{BC815440-3BC8-6B85-5453-45C13AFEBA78}"/>
          </ac:cxnSpMkLst>
        </pc:cxnChg>
        <pc:cxnChg chg="add mod">
          <ac:chgData name="Wallace, Madeleine - (maddiewallace)" userId="b5292899-9658-457b-aace-1c5192f6b315" providerId="ADAL" clId="{6910F63C-904E-EF47-81F1-60D339BD617A}" dt="2025-04-08T22:47:31.309" v="4114"/>
          <ac:cxnSpMkLst>
            <pc:docMk/>
            <pc:sldMk cId="2493428272" sldId="313"/>
            <ac:cxnSpMk id="138" creationId="{55B89B77-CB08-56AC-00CC-4A8E0BB90AB6}"/>
          </ac:cxnSpMkLst>
        </pc:cxnChg>
        <pc:cxnChg chg="add del mod">
          <ac:chgData name="Wallace, Madeleine - (maddiewallace)" userId="b5292899-9658-457b-aace-1c5192f6b315" providerId="ADAL" clId="{6910F63C-904E-EF47-81F1-60D339BD617A}" dt="2025-04-08T22:52:08.743" v="4460" actId="478"/>
          <ac:cxnSpMkLst>
            <pc:docMk/>
            <pc:sldMk cId="2493428272" sldId="313"/>
            <ac:cxnSpMk id="139" creationId="{85EF9578-0406-29FF-E7F2-E64345631A28}"/>
          </ac:cxnSpMkLst>
        </pc:cxnChg>
        <pc:cxnChg chg="add mod">
          <ac:chgData name="Wallace, Madeleine - (maddiewallace)" userId="b5292899-9658-457b-aace-1c5192f6b315" providerId="ADAL" clId="{6910F63C-904E-EF47-81F1-60D339BD617A}" dt="2025-04-08T22:51:03.650" v="4432" actId="692"/>
          <ac:cxnSpMkLst>
            <pc:docMk/>
            <pc:sldMk cId="2493428272" sldId="313"/>
            <ac:cxnSpMk id="140" creationId="{74113BE9-0F5F-644C-9BE9-582AD73B9135}"/>
          </ac:cxnSpMkLst>
        </pc:cxnChg>
        <pc:cxnChg chg="add mod">
          <ac:chgData name="Wallace, Madeleine - (maddiewallace)" userId="b5292899-9658-457b-aace-1c5192f6b315" providerId="ADAL" clId="{6910F63C-904E-EF47-81F1-60D339BD617A}" dt="2025-04-08T22:52:48.142" v="4464" actId="164"/>
          <ac:cxnSpMkLst>
            <pc:docMk/>
            <pc:sldMk cId="2493428272" sldId="313"/>
            <ac:cxnSpMk id="141" creationId="{30CCFA07-A145-0221-05CF-252145EEC3B7}"/>
          </ac:cxnSpMkLst>
        </pc:cxnChg>
        <pc:cxnChg chg="add mod">
          <ac:chgData name="Wallace, Madeleine - (maddiewallace)" userId="b5292899-9658-457b-aace-1c5192f6b315" providerId="ADAL" clId="{6910F63C-904E-EF47-81F1-60D339BD617A}" dt="2025-04-08T22:51:03.650" v="4432" actId="692"/>
          <ac:cxnSpMkLst>
            <pc:docMk/>
            <pc:sldMk cId="2493428272" sldId="313"/>
            <ac:cxnSpMk id="142" creationId="{98DED7E7-F1F8-6C08-3466-4661913E9199}"/>
          </ac:cxnSpMkLst>
        </pc:cxnChg>
      </pc:sldChg>
    </pc:docChg>
  </pc:docChgLst>
  <pc:docChgLst>
    <pc:chgData name="Wallace, Madeleine - (maddiewallace)" userId="b5292899-9658-457b-aace-1c5192f6b315" providerId="ADAL" clId="{7A8A440A-BA1E-C340-9471-95E9FF7154DE}"/>
    <pc:docChg chg="undo custSel modSld">
      <pc:chgData name="Wallace, Madeleine - (maddiewallace)" userId="b5292899-9658-457b-aace-1c5192f6b315" providerId="ADAL" clId="{7A8A440A-BA1E-C340-9471-95E9FF7154DE}" dt="2024-06-12T20:05:06.246" v="220" actId="14100"/>
      <pc:docMkLst>
        <pc:docMk/>
      </pc:docMkLst>
      <pc:sldChg chg="addSp delSp modSp mod">
        <pc:chgData name="Wallace, Madeleine - (maddiewallace)" userId="b5292899-9658-457b-aace-1c5192f6b315" providerId="ADAL" clId="{7A8A440A-BA1E-C340-9471-95E9FF7154DE}" dt="2024-06-12T20:05:06.246" v="220" actId="14100"/>
        <pc:sldMkLst>
          <pc:docMk/>
          <pc:sldMk cId="2480821998" sldId="257"/>
        </pc:sldMkLst>
      </pc:sldChg>
    </pc:docChg>
  </pc:docChgLst>
  <pc:docChgLst>
    <pc:chgData name="Wallace, Madeleine - (maddiewallace)" userId="b5292899-9658-457b-aace-1c5192f6b315" providerId="ADAL" clId="{BE477B99-C705-BF4A-9AD8-605620A6D1EB}"/>
    <pc:docChg chg="undo custSel addSld delSld modSld sldOrd">
      <pc:chgData name="Wallace, Madeleine - (maddiewallace)" userId="b5292899-9658-457b-aace-1c5192f6b315" providerId="ADAL" clId="{BE477B99-C705-BF4A-9AD8-605620A6D1EB}" dt="2024-10-28T17:46:10.210" v="373" actId="478"/>
      <pc:docMkLst>
        <pc:docMk/>
      </pc:docMkLst>
      <pc:sldChg chg="addSp delSp modSp mod ord modNotesTx">
        <pc:chgData name="Wallace, Madeleine - (maddiewallace)" userId="b5292899-9658-457b-aace-1c5192f6b315" providerId="ADAL" clId="{BE477B99-C705-BF4A-9AD8-605620A6D1EB}" dt="2024-10-23T22:03:06.821" v="60" actId="20577"/>
        <pc:sldMkLst>
          <pc:docMk/>
          <pc:sldMk cId="489799965" sldId="258"/>
        </pc:sldMkLst>
      </pc:sldChg>
      <pc:sldChg chg="addSp delSp modSp mod ord modNotesTx">
        <pc:chgData name="Wallace, Madeleine - (maddiewallace)" userId="b5292899-9658-457b-aace-1c5192f6b315" providerId="ADAL" clId="{BE477B99-C705-BF4A-9AD8-605620A6D1EB}" dt="2024-10-23T22:21:53.982" v="159" actId="20577"/>
        <pc:sldMkLst>
          <pc:docMk/>
          <pc:sldMk cId="1143044142" sldId="260"/>
        </pc:sldMkLst>
      </pc:sldChg>
      <pc:sldChg chg="addSp delSp modSp mod ord modNotesTx">
        <pc:chgData name="Wallace, Madeleine - (maddiewallace)" userId="b5292899-9658-457b-aace-1c5192f6b315" providerId="ADAL" clId="{BE477B99-C705-BF4A-9AD8-605620A6D1EB}" dt="2024-10-25T19:29:16.294" v="335" actId="20577"/>
        <pc:sldMkLst>
          <pc:docMk/>
          <pc:sldMk cId="2319544030" sldId="261"/>
        </pc:sldMkLst>
      </pc:sldChg>
      <pc:sldChg chg="ord">
        <pc:chgData name="Wallace, Madeleine - (maddiewallace)" userId="b5292899-9658-457b-aace-1c5192f6b315" providerId="ADAL" clId="{BE477B99-C705-BF4A-9AD8-605620A6D1EB}" dt="2024-10-23T22:03:58.755" v="65" actId="20578"/>
        <pc:sldMkLst>
          <pc:docMk/>
          <pc:sldMk cId="4063806939" sldId="263"/>
        </pc:sldMkLst>
      </pc:sldChg>
      <pc:sldChg chg="delSp modSp mod ord">
        <pc:chgData name="Wallace, Madeleine - (maddiewallace)" userId="b5292899-9658-457b-aace-1c5192f6b315" providerId="ADAL" clId="{BE477B99-C705-BF4A-9AD8-605620A6D1EB}" dt="2024-10-28T17:46:10.210" v="373" actId="478"/>
        <pc:sldMkLst>
          <pc:docMk/>
          <pc:sldMk cId="2594118765" sldId="264"/>
        </pc:sldMkLst>
      </pc:sldChg>
      <pc:sldChg chg="delSp mod ord modNotesTx">
        <pc:chgData name="Wallace, Madeleine - (maddiewallace)" userId="b5292899-9658-457b-aace-1c5192f6b315" providerId="ADAL" clId="{BE477B99-C705-BF4A-9AD8-605620A6D1EB}" dt="2024-10-28T17:46:07.037" v="370" actId="478"/>
        <pc:sldMkLst>
          <pc:docMk/>
          <pc:sldMk cId="3260495087" sldId="265"/>
        </pc:sldMkLst>
      </pc:sldChg>
      <pc:sldChg chg="addSp modSp new mod">
        <pc:chgData name="Wallace, Madeleine - (maddiewallace)" userId="b5292899-9658-457b-aace-1c5192f6b315" providerId="ADAL" clId="{BE477B99-C705-BF4A-9AD8-605620A6D1EB}" dt="2024-10-22T21:14:23.833" v="16" actId="113"/>
        <pc:sldMkLst>
          <pc:docMk/>
          <pc:sldMk cId="1601020736" sldId="266"/>
        </pc:sldMkLst>
      </pc:sldChg>
      <pc:sldChg chg="modSp add mod">
        <pc:chgData name="Wallace, Madeleine - (maddiewallace)" userId="b5292899-9658-457b-aace-1c5192f6b315" providerId="ADAL" clId="{BE477B99-C705-BF4A-9AD8-605620A6D1EB}" dt="2024-10-22T21:14:29.570" v="19" actId="122"/>
        <pc:sldMkLst>
          <pc:docMk/>
          <pc:sldMk cId="1863216376" sldId="267"/>
        </pc:sldMkLst>
      </pc:sldChg>
      <pc:sldChg chg="modSp add mod">
        <pc:chgData name="Wallace, Madeleine - (maddiewallace)" userId="b5292899-9658-457b-aace-1c5192f6b315" providerId="ADAL" clId="{BE477B99-C705-BF4A-9AD8-605620A6D1EB}" dt="2024-10-22T21:14:34.878" v="22" actId="113"/>
        <pc:sldMkLst>
          <pc:docMk/>
          <pc:sldMk cId="2506746986" sldId="268"/>
        </pc:sldMkLst>
      </pc:sldChg>
      <pc:sldChg chg="addSp modSp new mod modNotesTx">
        <pc:chgData name="Wallace, Madeleine - (maddiewallace)" userId="b5292899-9658-457b-aace-1c5192f6b315" providerId="ADAL" clId="{BE477B99-C705-BF4A-9AD8-605620A6D1EB}" dt="2024-10-23T22:03:25.478" v="62" actId="20577"/>
        <pc:sldMkLst>
          <pc:docMk/>
          <pc:sldMk cId="829325568" sldId="269"/>
        </pc:sldMkLst>
      </pc:sldChg>
      <pc:sldChg chg="addSp modSp new mod">
        <pc:chgData name="Wallace, Madeleine - (maddiewallace)" userId="b5292899-9658-457b-aace-1c5192f6b315" providerId="ADAL" clId="{BE477B99-C705-BF4A-9AD8-605620A6D1EB}" dt="2024-10-23T22:04:19.945" v="81" actId="1076"/>
        <pc:sldMkLst>
          <pc:docMk/>
          <pc:sldMk cId="2932289456" sldId="270"/>
        </pc:sldMkLst>
      </pc:sldChg>
      <pc:sldChg chg="addSp delSp modSp new del mod">
        <pc:chgData name="Wallace, Madeleine - (maddiewallace)" userId="b5292899-9658-457b-aace-1c5192f6b315" providerId="ADAL" clId="{BE477B99-C705-BF4A-9AD8-605620A6D1EB}" dt="2024-10-25T20:04:36.938" v="336" actId="2696"/>
        <pc:sldMkLst>
          <pc:docMk/>
          <pc:sldMk cId="2051010842" sldId="271"/>
        </pc:sldMkLst>
      </pc:sldChg>
    </pc:docChg>
  </pc:docChgLst>
  <pc:docChgLst>
    <pc:chgData name="Wallace, Madeleine - (maddiewallace)" userId="b5292899-9658-457b-aace-1c5192f6b315" providerId="ADAL" clId="{C606C0EB-0EED-BB43-923D-96EBD12CEC05}"/>
    <pc:docChg chg="undo custSel addSld delSld modSld sldOrd">
      <pc:chgData name="Wallace, Madeleine - (maddiewallace)" userId="b5292899-9658-457b-aace-1c5192f6b315" providerId="ADAL" clId="{C606C0EB-0EED-BB43-923D-96EBD12CEC05}" dt="2024-08-30T20:09:18.184" v="6589" actId="1076"/>
      <pc:docMkLst>
        <pc:docMk/>
      </pc:docMkLst>
      <pc:sldChg chg="addSp delSp modSp mod modNotesTx">
        <pc:chgData name="Wallace, Madeleine - (maddiewallace)" userId="b5292899-9658-457b-aace-1c5192f6b315" providerId="ADAL" clId="{C606C0EB-0EED-BB43-923D-96EBD12CEC05}" dt="2024-08-29T22:09:49.982" v="5431" actId="20577"/>
        <pc:sldMkLst>
          <pc:docMk/>
          <pc:sldMk cId="2480821998" sldId="257"/>
        </pc:sldMkLst>
      </pc:sldChg>
      <pc:sldChg chg="addSp delSp modSp new mod modNotesTx">
        <pc:chgData name="Wallace, Madeleine - (maddiewallace)" userId="b5292899-9658-457b-aace-1c5192f6b315" providerId="ADAL" clId="{C606C0EB-0EED-BB43-923D-96EBD12CEC05}" dt="2024-08-29T22:12:58.138" v="5643" actId="20577"/>
        <pc:sldMkLst>
          <pc:docMk/>
          <pc:sldMk cId="489799965" sldId="258"/>
        </pc:sldMkLst>
      </pc:sldChg>
      <pc:sldChg chg="add del modNotesTx">
        <pc:chgData name="Wallace, Madeleine - (maddiewallace)" userId="b5292899-9658-457b-aace-1c5192f6b315" providerId="ADAL" clId="{C606C0EB-0EED-BB43-923D-96EBD12CEC05}" dt="2024-08-13T20:48:27.411" v="2118" actId="2696"/>
        <pc:sldMkLst>
          <pc:docMk/>
          <pc:sldMk cId="1427963858" sldId="259"/>
        </pc:sldMkLst>
      </pc:sldChg>
      <pc:sldChg chg="addSp delSp modSp new mod setBg modNotesTx">
        <pc:chgData name="Wallace, Madeleine - (maddiewallace)" userId="b5292899-9658-457b-aace-1c5192f6b315" providerId="ADAL" clId="{C606C0EB-0EED-BB43-923D-96EBD12CEC05}" dt="2024-08-29T22:10:03.868" v="5464" actId="20577"/>
        <pc:sldMkLst>
          <pc:docMk/>
          <pc:sldMk cId="1143044142" sldId="260"/>
        </pc:sldMkLst>
      </pc:sldChg>
      <pc:sldChg chg="addSp delSp modSp new mod modNotesTx">
        <pc:chgData name="Wallace, Madeleine - (maddiewallace)" userId="b5292899-9658-457b-aace-1c5192f6b315" providerId="ADAL" clId="{C606C0EB-0EED-BB43-923D-96EBD12CEC05}" dt="2024-08-30T20:09:18.184" v="6589" actId="1076"/>
        <pc:sldMkLst>
          <pc:docMk/>
          <pc:sldMk cId="2319544030" sldId="261"/>
        </pc:sldMkLst>
      </pc:sldChg>
      <pc:sldChg chg="addSp delSp modSp new del mod modNotesTx">
        <pc:chgData name="Wallace, Madeleine - (maddiewallace)" userId="b5292899-9658-457b-aace-1c5192f6b315" providerId="ADAL" clId="{C606C0EB-0EED-BB43-923D-96EBD12CEC05}" dt="2024-08-19T17:10:09.412" v="3873" actId="2696"/>
        <pc:sldMkLst>
          <pc:docMk/>
          <pc:sldMk cId="3619338983" sldId="262"/>
        </pc:sldMkLst>
      </pc:sldChg>
      <pc:sldChg chg="addSp modSp new mod ord">
        <pc:chgData name="Wallace, Madeleine - (maddiewallace)" userId="b5292899-9658-457b-aace-1c5192f6b315" providerId="ADAL" clId="{C606C0EB-0EED-BB43-923D-96EBD12CEC05}" dt="2024-08-29T21:04:35.384" v="4122" actId="20577"/>
        <pc:sldMkLst>
          <pc:docMk/>
          <pc:sldMk cId="4063806939" sldId="263"/>
        </pc:sldMkLst>
      </pc:sldChg>
      <pc:sldChg chg="addSp delSp modSp new add del mod modNotesTx">
        <pc:chgData name="Wallace, Madeleine - (maddiewallace)" userId="b5292899-9658-457b-aace-1c5192f6b315" providerId="ADAL" clId="{C606C0EB-0EED-BB43-923D-96EBD12CEC05}" dt="2024-08-29T22:25:27.690" v="6102" actId="20577"/>
        <pc:sldMkLst>
          <pc:docMk/>
          <pc:sldMk cId="2594118765" sldId="264"/>
        </pc:sldMkLst>
      </pc:sldChg>
      <pc:sldChg chg="addSp modSp new mod modNotesTx">
        <pc:chgData name="Wallace, Madeleine - (maddiewallace)" userId="b5292899-9658-457b-aace-1c5192f6b315" providerId="ADAL" clId="{C606C0EB-0EED-BB43-923D-96EBD12CEC05}" dt="2024-08-30T20:06:26.096" v="6580" actId="114"/>
        <pc:sldMkLst>
          <pc:docMk/>
          <pc:sldMk cId="3260495087" sldId="265"/>
        </pc:sldMkLst>
      </pc:sldChg>
      <pc:sldChg chg="addSp delSp modSp new add del mod modNotesTx">
        <pc:chgData name="Wallace, Madeleine - (maddiewallace)" userId="b5292899-9658-457b-aace-1c5192f6b315" providerId="ADAL" clId="{C606C0EB-0EED-BB43-923D-96EBD12CEC05}" dt="2024-08-17T23:41:53.310" v="3716" actId="2696"/>
        <pc:sldMkLst>
          <pc:docMk/>
          <pc:sldMk cId="331868662" sldId="266"/>
        </pc:sldMkLst>
      </pc:sldChg>
      <pc:sldChg chg="delSp modSp add del mod">
        <pc:chgData name="Wallace, Madeleine - (maddiewallace)" userId="b5292899-9658-457b-aace-1c5192f6b315" providerId="ADAL" clId="{C606C0EB-0EED-BB43-923D-96EBD12CEC05}" dt="2024-08-29T16:57:49.601" v="4045" actId="2696"/>
        <pc:sldMkLst>
          <pc:docMk/>
          <pc:sldMk cId="1884044603" sldId="266"/>
        </pc:sldMkLst>
      </pc:sldChg>
      <pc:sldChg chg="addSp modSp new add del mod modNotesTx">
        <pc:chgData name="Wallace, Madeleine - (maddiewallace)" userId="b5292899-9658-457b-aace-1c5192f6b315" providerId="ADAL" clId="{C606C0EB-0EED-BB43-923D-96EBD12CEC05}" dt="2024-08-17T23:41:53.310" v="3716" actId="2696"/>
        <pc:sldMkLst>
          <pc:docMk/>
          <pc:sldMk cId="44370764" sldId="267"/>
        </pc:sldMkLst>
      </pc:sldChg>
      <pc:sldChg chg="delSp modSp add del mod">
        <pc:chgData name="Wallace, Madeleine - (maddiewallace)" userId="b5292899-9658-457b-aace-1c5192f6b315" providerId="ADAL" clId="{C606C0EB-0EED-BB43-923D-96EBD12CEC05}" dt="2024-08-29T16:57:49.601" v="4045" actId="2696"/>
        <pc:sldMkLst>
          <pc:docMk/>
          <pc:sldMk cId="3658446063" sldId="267"/>
        </pc:sldMkLst>
      </pc:sldChg>
      <pc:sldChg chg="addSp modSp new del mod ord">
        <pc:chgData name="Wallace, Madeleine - (maddiewallace)" userId="b5292899-9658-457b-aace-1c5192f6b315" providerId="ADAL" clId="{C606C0EB-0EED-BB43-923D-96EBD12CEC05}" dt="2024-08-26T19:28:26.497" v="4035" actId="2696"/>
        <pc:sldMkLst>
          <pc:docMk/>
          <pc:sldMk cId="1660487604" sldId="268"/>
        </pc:sldMkLst>
      </pc:sldChg>
      <pc:sldChg chg="delSp modSp add del mod">
        <pc:chgData name="Wallace, Madeleine - (maddiewallace)" userId="b5292899-9658-457b-aace-1c5192f6b315" providerId="ADAL" clId="{C606C0EB-0EED-BB43-923D-96EBD12CEC05}" dt="2024-08-29T16:57:49.601" v="4045" actId="2696"/>
        <pc:sldMkLst>
          <pc:docMk/>
          <pc:sldMk cId="3764450742" sldId="269"/>
        </pc:sldMkLst>
      </pc:sldChg>
      <pc:sldChg chg="addSp delSp modSp new del mod ord modNotesTx">
        <pc:chgData name="Wallace, Madeleine - (maddiewallace)" userId="b5292899-9658-457b-aace-1c5192f6b315" providerId="ADAL" clId="{C606C0EB-0EED-BB43-923D-96EBD12CEC05}" dt="2024-08-29T16:57:23.119" v="4044" actId="2696"/>
        <pc:sldMkLst>
          <pc:docMk/>
          <pc:sldMk cId="3312440561" sldId="270"/>
        </pc:sldMkLst>
      </pc:sldChg>
      <pc:sldChg chg="addSp modSp new del mod">
        <pc:chgData name="Wallace, Madeleine - (maddiewallace)" userId="b5292899-9658-457b-aace-1c5192f6b315" providerId="ADAL" clId="{C606C0EB-0EED-BB43-923D-96EBD12CEC05}" dt="2024-08-29T16:57:49.601" v="4045" actId="2696"/>
        <pc:sldMkLst>
          <pc:docMk/>
          <pc:sldMk cId="201857395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1229B-E097-9245-B857-734F61DFCBC1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C4CA8-CF1F-8C44-A727-F8A237803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6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a) Collection locations and b) growing season climate characteristics for each population of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Plantago patagonica.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climate characteristics were averaged across 30 years (1989 – 2019, April – June). SVPD = spring VPD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C4CA8-CF1F-8C44-A727-F8A237803B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2.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Schematic of the fully factorial experimental design detailing F1 and F2 generations. We collected seeds from individuals in natural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Plantago patagonica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populations across a climatic gradient in AZ, UT, NM, and CO (Figure 1). In F1, these seeds were reared in a common-garden experiment and exposed to two experimental watering conditions. In F2, seeds from F1 were reared in a greenhouse experimental and again exposed to two experimental watering conditions, resulting four cohort groups: CC, CD, DC, and DD, as outlined in the 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C4CA8-CF1F-8C44-A727-F8A237803B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33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1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Results of mixed models testing the effects of offspring watering treatment (OT), parental watering treatment (PT), and their interactions on traits in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Plantago patagonica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P values = p. &lt; 0.1; *p &lt; 0.05; **p &lt; 0.01; ***p &lt; 0.001. Signiﬁcant terms are shown in bold; terms in italics are marginally signiﬁcant.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F-statistic (linear models) or Chi-squared statistic (generalized linear models), signiﬁcance levels and degrees of freedom 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d.f.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are shown for each term. Zero inflated models were used for number flowered and number of flowering structures produced per plant. Population was included as a random factor. R2m = marginal R2; R2c = conditional R2.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C4CA8-CF1F-8C44-A727-F8A237803B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54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Results of mixed models testing the effects of offspring watering treatment (OT), parental watering treatment (PT), and seed source climate at origin value: the 30-year mean annual spring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VPDmax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(kPa) coefficient of variation for each seed source location, and their interactions. P values = p. &lt; 0.1; *p &lt; 0.05; **p &lt; 0.01; ***p &lt; 0.001.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F-statistic (linear models) or Chi-squared statistic (generalized linear models), signiﬁcance levels and degrees of freedom 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d.f.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are shown for each term.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Zero inflated models were used for number flowered and number of flowering structures produced per plant. Population was included as a random factor. R2m = marginal R2; R2c = conditional R2.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C4CA8-CF1F-8C44-A727-F8A237803B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9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3.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Transgenerational plasticity and within generation plasticity across all eleven populations of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 patagonica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a) root biomass, b) shoot biomass, c) total biomass, d) R:S ratio, e) RGR, f) LDMC, g) number of plants that flowered, h) number of flowering structures per plant,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seed number, and j) seed mass. Each line shows the norm of reaction for a trait for offspring of control watering (blue) vs. drought watering (red) maternal plants. Observed means +/- SE for 11 populations, with 4-12 replicates per population and treatment, are represented. Significance levels: ns= not significant, * = P &lt; 0.05; ** = P &lt; 0.01; *** = P &lt; 0.001. OT: offspring treatment, PT: parental treatment. An interaction between OT and PT indicates transgenerational plasticity, while a significant OT represents within generation plasticity. See Table 2 for full results.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C4CA8-CF1F-8C44-A727-F8A237803B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C4CA8-CF1F-8C44-A727-F8A237803B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08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3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Results of linear regressions testing for relationships between fitness traits and transgenerational RDPI (CC-DD) of a) performance traits and b) home site spring VPD CV in response to drought. Shown are the R</a:t>
            </a:r>
            <a:r>
              <a:rPr lang="en-US" sz="18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-values. P values = p. &lt; 0.1; *p &lt; 0.05; **p &lt; 0.01; ***p &lt; 0.001. Signiﬁcant terms are shown in bold; terms in italics are marginally signiﬁcant.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C4CA8-CF1F-8C44-A727-F8A237803B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3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5.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 between RGR plasticity (RDPI of CC-DD) and a) proportion alive, b) proportion flowered, and c) spring VPD CV for eleven populations of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 patagonica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Proportion alive was measured on day 50. Grey areas indicate 95% confidence intervals.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C4CA8-CF1F-8C44-A727-F8A237803B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9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EC99-9323-CE6C-8784-9C14385FF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B6FA8-9D3F-7DAE-4B64-9E872EC6F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C1560-9C26-9775-9B2E-DC4EE4CB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69A4-80C5-A747-8982-AE9DC4A4DBD9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297C3-14EA-6DCF-B410-A62F6464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754B-7AA5-7A9D-0E52-FE5512DB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A65-61F2-564B-A82D-9D9CD4E2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8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2935-AE54-38A6-BEC3-FB2FEE24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11766-2E5F-BFAD-7E16-CA9543E77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45122-2C3F-2B9E-75CA-17A6DD22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69A4-80C5-A747-8982-AE9DC4A4DBD9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0EC8-5616-A417-4345-24A3F453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FB916-DF3B-260F-7B59-140B25BD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A65-61F2-564B-A82D-9D9CD4E2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2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42C2B-3CEB-4FA3-BF8C-76B92F390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868A0-BB60-E64F-CDF9-057FF96DD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CC2C-0386-83B1-26C8-3C6CEDEC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69A4-80C5-A747-8982-AE9DC4A4DBD9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D4A8-7943-9C40-8B36-B3D0A088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E2CAD-F535-6409-75C6-A8FDFC92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A65-61F2-564B-A82D-9D9CD4E2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6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1FBF-99B0-6C81-5761-84BC2896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D86A-67B7-6470-D408-71206119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51706-5C53-1BF6-D32E-4858DD18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69A4-80C5-A747-8982-AE9DC4A4DBD9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CB6D3-19C4-934B-2919-F4BA2F377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5723-8C14-36B6-5967-DCDF3D67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A65-61F2-564B-A82D-9D9CD4E2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0D3E-54E9-425E-E992-DBB286D1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C039A-2D51-A61B-1195-F3E552D30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9AACB-A240-F572-CB40-38CCBE69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69A4-80C5-A747-8982-AE9DC4A4DBD9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22682-5889-75E5-4385-AD1EBFC8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1845-C407-D0EE-81A4-DA6F03BE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A65-61F2-564B-A82D-9D9CD4E2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4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2BF5-531B-ECCE-8D3E-1A0B9A9F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03DFA-92C1-01DC-50D3-CFF68D395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5D951-F1E0-48E6-A6C0-FD162E492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37B04-E0CD-55BA-29AE-F121669D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69A4-80C5-A747-8982-AE9DC4A4DBD9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2EE7C-5599-172E-7D9F-C80E3411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8B4BC-1430-EC83-BC5D-BF9D5B04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A65-61F2-564B-A82D-9D9CD4E2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CC69-A317-0AFD-5143-CB5B40F1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E3F26-814F-32B9-E1B3-1214A9E0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C3FCA-E66D-640A-6991-6DB796C6E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A89BA-76C0-A2A0-A89B-3F408FD29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32517-B391-172E-24B2-F04C14D0E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B7B2EC-096F-B2A7-4007-89E446CF9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69A4-80C5-A747-8982-AE9DC4A4DBD9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658A2-4D4B-015E-92EB-E1844BC6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8D160-1E8D-B8F9-72A1-B5D6391D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A65-61F2-564B-A82D-9D9CD4E2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2F20-220C-B12C-15B1-26A8363F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DF2CF-F3F2-49CF-731A-B4E1AEBD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69A4-80C5-A747-8982-AE9DC4A4DBD9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2019C-39DD-503B-7959-F15FAA98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54721-C774-3196-DB71-950F4038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A65-61F2-564B-A82D-9D9CD4E2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0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2190F-610A-195B-669E-3094964B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69A4-80C5-A747-8982-AE9DC4A4DBD9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4FF66-0524-180E-7DF3-C72DFCB7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880F7-12C9-E580-5A17-DD8D68C0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A65-61F2-564B-A82D-9D9CD4E2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4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54B9-20EF-1142-57D4-B82E2677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8260-3609-129F-B73B-792733DA6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49CE9-2526-CE34-C473-8F9D42EBD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8F879-0796-D277-56A9-E84BEF4A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69A4-80C5-A747-8982-AE9DC4A4DBD9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56007-1AF8-0D29-7E62-001507A9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9BB65-3EF1-9C76-9FE4-14DD40D3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A65-61F2-564B-A82D-9D9CD4E2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88FB-FC1F-1C5F-1962-CD6BA7C9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FA1E4-A41D-DEB2-F716-863BC8547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11BC0-BE65-ABFB-94FF-0DC287240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9B42C-33D5-1222-C0A8-6C6F052D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69A4-80C5-A747-8982-AE9DC4A4DBD9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FC816-CD85-AB08-DE6A-C7533CF8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5FC20-600E-1D02-67CF-3E6B460A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19A65-61F2-564B-A82D-9D9CD4E2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F0D23-3D44-3AC7-FFFC-4898DD61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D1E03-9F08-9900-759F-1A0BEA40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7BBB-A24E-02C2-3C9C-DD90298AD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A69A4-80C5-A747-8982-AE9DC4A4DBD9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10682-F779-4544-CDAC-16C50F470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F05D-A4A4-CD16-2EF4-13BC7C216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19A65-61F2-564B-A82D-9D9CD4E21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p of a desert&#10;&#10;Description automatically generated">
            <a:extLst>
              <a:ext uri="{FF2B5EF4-FFF2-40B4-BE49-F238E27FC236}">
                <a16:creationId xmlns:a16="http://schemas.microsoft.com/office/drawing/2014/main" id="{A56D6A08-FDC3-6FE2-6EF6-B33DDD4E26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1" t="4342" r="5543" b="2513"/>
          <a:stretch/>
        </p:blipFill>
        <p:spPr bwMode="auto">
          <a:xfrm>
            <a:off x="1661653" y="809738"/>
            <a:ext cx="3769178" cy="45093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897714-C019-21FE-59BF-007EB4509038}"/>
              </a:ext>
            </a:extLst>
          </p:cNvPr>
          <p:cNvSpPr txBox="1"/>
          <p:nvPr/>
        </p:nvSpPr>
        <p:spPr>
          <a:xfrm>
            <a:off x="1637505" y="874636"/>
            <a:ext cx="325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3EAB7-6C79-A536-4FFE-352E75063384}"/>
              </a:ext>
            </a:extLst>
          </p:cNvPr>
          <p:cNvSpPr txBox="1"/>
          <p:nvPr/>
        </p:nvSpPr>
        <p:spPr>
          <a:xfrm>
            <a:off x="5354495" y="869490"/>
            <a:ext cx="325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Helvetica" pitchFamily="2" charset="0"/>
              </a:rPr>
              <a:t>b)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830156-5CDD-004F-9165-EBDDB05CF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322633"/>
              </p:ext>
            </p:extLst>
          </p:nvPr>
        </p:nvGraphicFramePr>
        <p:xfrm>
          <a:off x="5679611" y="869490"/>
          <a:ext cx="3949700" cy="2438400"/>
        </p:xfrm>
        <a:graphic>
          <a:graphicData uri="http://schemas.openxmlformats.org/drawingml/2006/table">
            <a:tbl>
              <a:tblPr/>
              <a:tblGrid>
                <a:gridCol w="355600">
                  <a:extLst>
                    <a:ext uri="{9D8B030D-6E8A-4147-A177-3AD203B41FA5}">
                      <a16:colId xmlns:a16="http://schemas.microsoft.com/office/drawing/2014/main" val="306263814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9833924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923314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7784656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1750712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49492205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Pop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State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SAP (mm)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SAT (C)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SVPD (kPa)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SVPD CV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86697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23.91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19.90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3.62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9.81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1856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72.00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12.49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13.29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098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58.76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17.56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3.26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10.67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0888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59.02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16.46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12.04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439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29.00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17.81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3.39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10.86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9877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29.78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13.18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2.46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11.19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0188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35.98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16.65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3.10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9.23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6843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26.50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20.54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3.59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8.67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541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58.09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13.99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2.40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12.84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8207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53.37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15.91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2.80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11.14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7266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UT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48.86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16.56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2.76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11.10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5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545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ECF78B-1594-3B6D-AB15-0FA299D9EE50}"/>
              </a:ext>
            </a:extLst>
          </p:cNvPr>
          <p:cNvSpPr txBox="1"/>
          <p:nvPr/>
        </p:nvSpPr>
        <p:spPr>
          <a:xfrm>
            <a:off x="414670" y="318977"/>
            <a:ext cx="8463516" cy="6314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200000"/>
              </a:lnSpc>
            </a:pPr>
            <a:r>
              <a:rPr lang="en-US" sz="1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Evidence of transgenerational plasticity in response to water limitation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We found measurable phenotypic differences in two traits affected by offspring and parental treatments (Table 1; significant OT x PT term), confirming expression of transgenerational plasticity across all 11 populations of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 patagonica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response to water limitation, but only in traits related to reproduction. Across all populations, in dry treatments, plant offspring of water limited parents (</a:t>
            </a:r>
            <a:r>
              <a:rPr lang="en-US" sz="12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DD</a:t>
            </a: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produced 66% fewer seed than plant offspring of well-watered parents (CD) (difference significant at P &lt;.0001). Offspring of parents grown in well-watered conditions grown in well-watered conditions (CC) produced less seed than offspring of drought stressed parents (DC), but this result was non-significant (Figure 3I). In addition, there was evidence of transgenerational effects in seed mass. In dry treatments, plants of water limited parents (DD) produced seed that was roughly 48% lighter in mass than seeds from plant offspring of well-watered parents (CD) (difference significant at P &lt;.0001). Interestingly, in well-watered conditions, plants with parents who were water limited (DC) produced heavier seed than plants with parents who were well watered (CC), with seed weighing 20% heavier on average (difference significant at P = 0.0469) (Figure 3J).</a:t>
            </a:r>
          </a:p>
          <a:p>
            <a:pPr marL="0" marR="0">
              <a:lnSpc>
                <a:spcPct val="20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Additionally, for number of plants that flowered, there were measurable phenotypic differences affected by offspring and parental treatments, but not their interaction (Table 1; significant OT term, significant PT term), suggesting independent effects of parental and offspring environment rather than interactive. Regardless of watering treatment in the parental generation, plants who experienced well-watered conditions in the offspring generation (CC, DC) flowered 57% more than plants who experienced water-limitation in the offspring generation (CD, DD) (P = 0.0001). However, comparing across parental treatment, plants from water limited parents (DC, DD) flowered 25% more often than plants from well-watered parents (CC, CD) (P = 0.0009) (Figure 3G). </a:t>
            </a:r>
          </a:p>
        </p:txBody>
      </p:sp>
    </p:spTree>
    <p:extLst>
      <p:ext uri="{BB962C8B-B14F-4D97-AF65-F5344CB8AC3E}">
        <p14:creationId xmlns:p14="http://schemas.microsoft.com/office/powerpoint/2010/main" val="129155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7078C4-8FC5-3749-6E2E-AD1072C25580}"/>
              </a:ext>
            </a:extLst>
          </p:cNvPr>
          <p:cNvSpPr txBox="1"/>
          <p:nvPr/>
        </p:nvSpPr>
        <p:spPr>
          <a:xfrm>
            <a:off x="4370119" y="3087584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MANUSCRIPT</a:t>
            </a:r>
          </a:p>
        </p:txBody>
      </p:sp>
    </p:spTree>
    <p:extLst>
      <p:ext uri="{BB962C8B-B14F-4D97-AF65-F5344CB8AC3E}">
        <p14:creationId xmlns:p14="http://schemas.microsoft.com/office/powerpoint/2010/main" val="81147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4CAE56E-B4E9-491F-82A4-30D8CBF28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0479" y="1006042"/>
            <a:ext cx="6631042" cy="484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3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A1B915-5114-0E81-5CAB-5562BE35D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50660"/>
              </p:ext>
            </p:extLst>
          </p:nvPr>
        </p:nvGraphicFramePr>
        <p:xfrm>
          <a:off x="3615737" y="1240086"/>
          <a:ext cx="4960525" cy="4377828"/>
        </p:xfrm>
        <a:graphic>
          <a:graphicData uri="http://schemas.openxmlformats.org/drawingml/2006/table">
            <a:tbl>
              <a:tblPr firstRow="1" firstCol="1" bandRow="1"/>
              <a:tblGrid>
                <a:gridCol w="1218375">
                  <a:extLst>
                    <a:ext uri="{9D8B030D-6E8A-4147-A177-3AD203B41FA5}">
                      <a16:colId xmlns:a16="http://schemas.microsoft.com/office/drawing/2014/main" val="3022260383"/>
                    </a:ext>
                  </a:extLst>
                </a:gridCol>
                <a:gridCol w="957294">
                  <a:extLst>
                    <a:ext uri="{9D8B030D-6E8A-4147-A177-3AD203B41FA5}">
                      <a16:colId xmlns:a16="http://schemas.microsoft.com/office/drawing/2014/main" val="988884090"/>
                    </a:ext>
                  </a:extLst>
                </a:gridCol>
                <a:gridCol w="957294">
                  <a:extLst>
                    <a:ext uri="{9D8B030D-6E8A-4147-A177-3AD203B41FA5}">
                      <a16:colId xmlns:a16="http://schemas.microsoft.com/office/drawing/2014/main" val="3161181566"/>
                    </a:ext>
                  </a:extLst>
                </a:gridCol>
                <a:gridCol w="957294">
                  <a:extLst>
                    <a:ext uri="{9D8B030D-6E8A-4147-A177-3AD203B41FA5}">
                      <a16:colId xmlns:a16="http://schemas.microsoft.com/office/drawing/2014/main" val="448773945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1724976197"/>
                    </a:ext>
                  </a:extLst>
                </a:gridCol>
                <a:gridCol w="435134">
                  <a:extLst>
                    <a:ext uri="{9D8B030D-6E8A-4147-A177-3AD203B41FA5}">
                      <a16:colId xmlns:a16="http://schemas.microsoft.com/office/drawing/2014/main" val="708111484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endParaRPr lang="en-US" sz="1000"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 x PT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90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90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0186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GROWTH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09007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root biomass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44.1209***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2.6995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0.9111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0.163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32297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shoot biomass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 178.3746***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1.2064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0.5113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0.421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15060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biomass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94.5629***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 3.2213 #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1.0857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0.287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6066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 height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 2.1731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0.0069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 1.1009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031"/>
                  </a:ext>
                </a:extLst>
              </a:tr>
              <a:tr h="26108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ALLOCATION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082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R:S ratio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36.5018***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 2.1155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0.6739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62834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RGR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12.1817***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0.0119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0.1523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6498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2.0644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0.5044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0.1812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9922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LDMC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8.3839**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1.2024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0.5974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08280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SURVIVAL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1253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mortality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1.5009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2.5306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0.3944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24420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REPRODUCTION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85307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days to flowering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 1.8167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0.8656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0.8667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0274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flowered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93645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model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11.3193***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7.8754**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0.0077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6574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zero-inflation model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0.204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0.8181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081663"/>
                  </a:ext>
                </a:extLst>
              </a:tr>
              <a:tr h="26108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flowering structures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03275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model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4.3122*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0.6727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 0.4926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44660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zero-inflation model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23.038***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10.265**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70493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seed 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5.0412*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1.8286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7.1231**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62420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seed mass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6.7250**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1.7384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7.8555**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86392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70" marR="6527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85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36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116C18-DDAF-EBB8-C5F9-61BA63D08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709801"/>
              </p:ext>
            </p:extLst>
          </p:nvPr>
        </p:nvGraphicFramePr>
        <p:xfrm>
          <a:off x="1881825" y="1253328"/>
          <a:ext cx="8428349" cy="4351344"/>
        </p:xfrm>
        <a:graphic>
          <a:graphicData uri="http://schemas.openxmlformats.org/drawingml/2006/table">
            <a:tbl>
              <a:tblPr firstRow="1" firstCol="1" bandRow="1"/>
              <a:tblGrid>
                <a:gridCol w="1005477">
                  <a:extLst>
                    <a:ext uri="{9D8B030D-6E8A-4147-A177-3AD203B41FA5}">
                      <a16:colId xmlns:a16="http://schemas.microsoft.com/office/drawing/2014/main" val="2987695227"/>
                    </a:ext>
                  </a:extLst>
                </a:gridCol>
                <a:gridCol w="938524">
                  <a:extLst>
                    <a:ext uri="{9D8B030D-6E8A-4147-A177-3AD203B41FA5}">
                      <a16:colId xmlns:a16="http://schemas.microsoft.com/office/drawing/2014/main" val="3296673621"/>
                    </a:ext>
                  </a:extLst>
                </a:gridCol>
                <a:gridCol w="938524">
                  <a:extLst>
                    <a:ext uri="{9D8B030D-6E8A-4147-A177-3AD203B41FA5}">
                      <a16:colId xmlns:a16="http://schemas.microsoft.com/office/drawing/2014/main" val="4224120317"/>
                    </a:ext>
                  </a:extLst>
                </a:gridCol>
                <a:gridCol w="938524">
                  <a:extLst>
                    <a:ext uri="{9D8B030D-6E8A-4147-A177-3AD203B41FA5}">
                      <a16:colId xmlns:a16="http://schemas.microsoft.com/office/drawing/2014/main" val="2891652200"/>
                    </a:ext>
                  </a:extLst>
                </a:gridCol>
                <a:gridCol w="938524">
                  <a:extLst>
                    <a:ext uri="{9D8B030D-6E8A-4147-A177-3AD203B41FA5}">
                      <a16:colId xmlns:a16="http://schemas.microsoft.com/office/drawing/2014/main" val="4124048957"/>
                    </a:ext>
                  </a:extLst>
                </a:gridCol>
                <a:gridCol w="938524">
                  <a:extLst>
                    <a:ext uri="{9D8B030D-6E8A-4147-A177-3AD203B41FA5}">
                      <a16:colId xmlns:a16="http://schemas.microsoft.com/office/drawing/2014/main" val="3698750267"/>
                    </a:ext>
                  </a:extLst>
                </a:gridCol>
                <a:gridCol w="938524">
                  <a:extLst>
                    <a:ext uri="{9D8B030D-6E8A-4147-A177-3AD203B41FA5}">
                      <a16:colId xmlns:a16="http://schemas.microsoft.com/office/drawing/2014/main" val="4062465344"/>
                    </a:ext>
                  </a:extLst>
                </a:gridCol>
                <a:gridCol w="938524">
                  <a:extLst>
                    <a:ext uri="{9D8B030D-6E8A-4147-A177-3AD203B41FA5}">
                      <a16:colId xmlns:a16="http://schemas.microsoft.com/office/drawing/2014/main" val="3035900237"/>
                    </a:ext>
                  </a:extLst>
                </a:gridCol>
                <a:gridCol w="426602">
                  <a:extLst>
                    <a:ext uri="{9D8B030D-6E8A-4147-A177-3AD203B41FA5}">
                      <a16:colId xmlns:a16="http://schemas.microsoft.com/office/drawing/2014/main" val="2346193687"/>
                    </a:ext>
                  </a:extLst>
                </a:gridCol>
                <a:gridCol w="426602">
                  <a:extLst>
                    <a:ext uri="{9D8B030D-6E8A-4147-A177-3AD203B41FA5}">
                      <a16:colId xmlns:a16="http://schemas.microsoft.com/office/drawing/2014/main" val="3572245469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sVPD-CV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 x PT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 x sVPD-CV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PT x sVPD-CV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OT x PT x sVPD-CV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80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449951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GROWTH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616607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root biomass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42.1948***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3.1251 #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2.0861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1.0453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6.6818**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6.4877*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6.9657**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012307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shoot biomass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184.3293***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0.8007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8.7548**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0.3128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4.0071*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3.8151 #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0.909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0.345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224828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biomass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92.9724***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3.3317 #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0.0065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1.0925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2.3834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2.2751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3.6949 #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742598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 height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1.9401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0.0358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0.5302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1.0994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0.0117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5.6204*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0.3554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925930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ALLOCATION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097471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R:S ratio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38.6267***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2.6923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8.6016**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0.8986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6.3966*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2.5964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3.4765 #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0.101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942531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RGR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12.7805***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0.0007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0.0786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0.3424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0.7966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0.5182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5.8834*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98040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SLA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1.8832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0.4492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0.111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0.1753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0.2841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2.0341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0.1777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34173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LDMC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8.1292**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1.2131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0.0856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0.5561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0.0461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0.0098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 = 0.2471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437940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SURVIVAL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023464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mortality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1.5818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1.9809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0.5622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0.3407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0.1891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3.7915 #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0.2526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273375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REPRODUCTION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722080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days to flowering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2.4899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1.1826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0.4963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0.2623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0.8655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0.0651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0.864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05497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flowered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198310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model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7.2036**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10.0314**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0.7833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0.3388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0.3699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9.7222**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i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2.9813 #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0.263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0.596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154600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zero-inflation model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0.0247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0.575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16.8902***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64077"/>
                  </a:ext>
                </a:extLst>
              </a:tr>
              <a:tr h="25596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flowering structures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175360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model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0.8824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3.3255 #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6.1195*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2.0336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1.1482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2.8731 #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1.2142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0.000*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104559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zero-inflation model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23.078***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10.632**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15.949***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771106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seed number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3.8636*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1.879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0.0613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5.2154*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0.0259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0.2191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0.6711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505435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seed mass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i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3.7370 #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2.2043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0.0224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6.4568*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0.0102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0.0282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X2 = 0.3564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65296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df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990" marR="6399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995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69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18A5E91F-8852-9CE3-E0EE-E65DB016501D}"/>
              </a:ext>
            </a:extLst>
          </p:cNvPr>
          <p:cNvGrpSpPr>
            <a:grpSpLocks noChangeAspect="1"/>
          </p:cNvGrpSpPr>
          <p:nvPr/>
        </p:nvGrpSpPr>
        <p:grpSpPr>
          <a:xfrm>
            <a:off x="740721" y="1069848"/>
            <a:ext cx="6168140" cy="5285369"/>
            <a:chOff x="278027" y="342900"/>
            <a:chExt cx="7853807" cy="6729786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A559D6D4-D511-35EA-F430-DF14E225D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027" y="342900"/>
              <a:ext cx="2590800" cy="2514600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933E52C4-BBEC-4BEC-4176-18D459AE4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868827" y="342900"/>
              <a:ext cx="2590800" cy="2514600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BCF701F7-30E4-CE15-B889-56B52290B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59627" y="342900"/>
              <a:ext cx="2590800" cy="2514600"/>
            </a:xfrm>
            <a:prstGeom prst="rect">
              <a:avLst/>
            </a:prstGeom>
          </p:spPr>
        </p:pic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DE85D55F-5CB6-123F-C86F-963C354A7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7385" y="2460482"/>
              <a:ext cx="2590800" cy="2514600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48E7F3FC-A1FD-FF68-18D7-01C04760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31641" y="2412773"/>
              <a:ext cx="2590800" cy="25146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80F70282-A7EB-CB77-A7B8-AA67DB6E7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47543" y="2460481"/>
              <a:ext cx="2590800" cy="2514600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69166564-544B-2D43-826E-256AEAC3C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328617" y="2460481"/>
              <a:ext cx="2590800" cy="2514600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461AD91-6A1D-E33E-5697-2E2A39452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41635" y="4558086"/>
              <a:ext cx="2590800" cy="2514600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77E284DD-A26A-300F-6BBA-E26090790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055494" y="4558086"/>
              <a:ext cx="2590800" cy="251460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A8198E9-CFF1-FBCA-0D04-B02F2E941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541034" y="4558086"/>
              <a:ext cx="2590800" cy="25146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ED9D7FC-FFA8-540F-FAC0-F30604E13B1D}"/>
                </a:ext>
              </a:extLst>
            </p:cNvPr>
            <p:cNvSpPr txBox="1"/>
            <p:nvPr/>
          </p:nvSpPr>
          <p:spPr>
            <a:xfrm>
              <a:off x="987829" y="390103"/>
              <a:ext cx="420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a)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4932C66-35FE-F3D9-E66F-1DA6BC7FE3BF}"/>
                </a:ext>
              </a:extLst>
            </p:cNvPr>
            <p:cNvSpPr txBox="1"/>
            <p:nvPr/>
          </p:nvSpPr>
          <p:spPr>
            <a:xfrm>
              <a:off x="3662196" y="362876"/>
              <a:ext cx="420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b)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BBC716C-A6FF-E821-A3BD-705846488FF3}"/>
                </a:ext>
              </a:extLst>
            </p:cNvPr>
            <p:cNvSpPr txBox="1"/>
            <p:nvPr/>
          </p:nvSpPr>
          <p:spPr>
            <a:xfrm>
              <a:off x="6090182" y="362876"/>
              <a:ext cx="420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c)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537B14A-9353-D6D1-17B0-D6A5DEB67AFD}"/>
                </a:ext>
              </a:extLst>
            </p:cNvPr>
            <p:cNvSpPr txBox="1"/>
            <p:nvPr/>
          </p:nvSpPr>
          <p:spPr>
            <a:xfrm>
              <a:off x="1007006" y="2507685"/>
              <a:ext cx="420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d)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2E4277-F825-2417-E48E-DA4CE0AE4219}"/>
                </a:ext>
              </a:extLst>
            </p:cNvPr>
            <p:cNvSpPr txBox="1"/>
            <p:nvPr/>
          </p:nvSpPr>
          <p:spPr>
            <a:xfrm>
              <a:off x="3682184" y="2507685"/>
              <a:ext cx="420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e)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A2B3836-0D61-DE60-431F-75FBBDA604E9}"/>
                </a:ext>
              </a:extLst>
            </p:cNvPr>
            <p:cNvSpPr txBox="1"/>
            <p:nvPr/>
          </p:nvSpPr>
          <p:spPr>
            <a:xfrm>
              <a:off x="6129498" y="2507685"/>
              <a:ext cx="420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f)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8353C36-C1A8-0896-C4A4-D59B7A58B5D3}"/>
                </a:ext>
              </a:extLst>
            </p:cNvPr>
            <p:cNvSpPr txBox="1"/>
            <p:nvPr/>
          </p:nvSpPr>
          <p:spPr>
            <a:xfrm>
              <a:off x="1015747" y="4595992"/>
              <a:ext cx="420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g)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5BAFBEE-97F8-FD57-CB81-044F5FA11812}"/>
                </a:ext>
              </a:extLst>
            </p:cNvPr>
            <p:cNvSpPr txBox="1"/>
            <p:nvPr/>
          </p:nvSpPr>
          <p:spPr>
            <a:xfrm>
              <a:off x="3709494" y="4595992"/>
              <a:ext cx="420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h)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5ED2479-2153-9B65-956E-1FE562330FCE}"/>
                </a:ext>
              </a:extLst>
            </p:cNvPr>
            <p:cNvSpPr txBox="1"/>
            <p:nvPr/>
          </p:nvSpPr>
          <p:spPr>
            <a:xfrm>
              <a:off x="6154493" y="4595992"/>
              <a:ext cx="420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i)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F33EE37-4D0F-D470-931E-401BF135B11C}"/>
                </a:ext>
              </a:extLst>
            </p:cNvPr>
            <p:cNvSpPr txBox="1"/>
            <p:nvPr/>
          </p:nvSpPr>
          <p:spPr>
            <a:xfrm>
              <a:off x="1041575" y="1600200"/>
              <a:ext cx="1106654" cy="64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Helvetica" pitchFamily="2" charset="0"/>
                </a:rPr>
                <a:t>OT: ***</a:t>
              </a:r>
            </a:p>
            <a:p>
              <a:r>
                <a:rPr lang="en-US" sz="900" dirty="0">
                  <a:latin typeface="Helvetica" pitchFamily="2" charset="0"/>
                </a:rPr>
                <a:t>PT: ns</a:t>
              </a:r>
            </a:p>
            <a:p>
              <a:r>
                <a:rPr lang="en-US" sz="900" dirty="0">
                  <a:latin typeface="Helvetica" pitchFamily="2" charset="0"/>
                </a:rPr>
                <a:t>OT x PT: ns 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FD5D1C2-BD52-315C-8499-026879A22162}"/>
                </a:ext>
              </a:extLst>
            </p:cNvPr>
            <p:cNvSpPr txBox="1"/>
            <p:nvPr/>
          </p:nvSpPr>
          <p:spPr>
            <a:xfrm>
              <a:off x="3700258" y="1600200"/>
              <a:ext cx="1106654" cy="64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Helvetica" pitchFamily="2" charset="0"/>
                </a:rPr>
                <a:t>OT: ***</a:t>
              </a:r>
            </a:p>
            <a:p>
              <a:r>
                <a:rPr lang="en-US" sz="900" dirty="0">
                  <a:latin typeface="Helvetica" pitchFamily="2" charset="0"/>
                </a:rPr>
                <a:t>PT: ns</a:t>
              </a:r>
            </a:p>
            <a:p>
              <a:r>
                <a:rPr lang="en-US" sz="900" dirty="0">
                  <a:latin typeface="Helvetica" pitchFamily="2" charset="0"/>
                </a:rPr>
                <a:t>OT x PT: ns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EFE8A95-B01E-469F-84AA-CB34F3E1BFF2}"/>
                </a:ext>
              </a:extLst>
            </p:cNvPr>
            <p:cNvSpPr txBox="1"/>
            <p:nvPr/>
          </p:nvSpPr>
          <p:spPr>
            <a:xfrm>
              <a:off x="6154493" y="1610426"/>
              <a:ext cx="1106654" cy="64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Helvetica" pitchFamily="2" charset="0"/>
                </a:rPr>
                <a:t>OT: ***</a:t>
              </a:r>
            </a:p>
            <a:p>
              <a:r>
                <a:rPr lang="en-US" sz="900" dirty="0">
                  <a:latin typeface="Helvetica" pitchFamily="2" charset="0"/>
                </a:rPr>
                <a:t>PT: ns</a:t>
              </a:r>
            </a:p>
            <a:p>
              <a:r>
                <a:rPr lang="en-US" sz="900" dirty="0">
                  <a:latin typeface="Helvetica" pitchFamily="2" charset="0"/>
                </a:rPr>
                <a:t>OT x PT: ns 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21FD921-2E4B-E4E7-34A8-2654914EB492}"/>
                </a:ext>
              </a:extLst>
            </p:cNvPr>
            <p:cNvSpPr txBox="1"/>
            <p:nvPr/>
          </p:nvSpPr>
          <p:spPr>
            <a:xfrm>
              <a:off x="2097108" y="3717781"/>
              <a:ext cx="1106654" cy="64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Helvetica" pitchFamily="2" charset="0"/>
                </a:rPr>
                <a:t>OT: ***</a:t>
              </a:r>
            </a:p>
            <a:p>
              <a:r>
                <a:rPr lang="en-US" sz="900" dirty="0">
                  <a:latin typeface="Helvetica" pitchFamily="2" charset="0"/>
                </a:rPr>
                <a:t>PT: ns</a:t>
              </a:r>
            </a:p>
            <a:p>
              <a:r>
                <a:rPr lang="en-US" sz="900" dirty="0">
                  <a:latin typeface="Helvetica" pitchFamily="2" charset="0"/>
                </a:rPr>
                <a:t>OT x PT: 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F9C70B3-63D4-5F88-376C-02D1BF19D61A}"/>
                </a:ext>
              </a:extLst>
            </p:cNvPr>
            <p:cNvSpPr txBox="1"/>
            <p:nvPr/>
          </p:nvSpPr>
          <p:spPr>
            <a:xfrm>
              <a:off x="3703246" y="3721855"/>
              <a:ext cx="1106654" cy="64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Helvetica" pitchFamily="2" charset="0"/>
                </a:rPr>
                <a:t>OT: ***</a:t>
              </a:r>
            </a:p>
            <a:p>
              <a:r>
                <a:rPr lang="en-US" sz="900" dirty="0">
                  <a:latin typeface="Helvetica" pitchFamily="2" charset="0"/>
                </a:rPr>
                <a:t>PT: ns </a:t>
              </a:r>
            </a:p>
            <a:p>
              <a:r>
                <a:rPr lang="en-US" sz="900" dirty="0">
                  <a:latin typeface="Helvetica" pitchFamily="2" charset="0"/>
                </a:rPr>
                <a:t>OT x PT: ns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B1C2F93-A7A0-821A-3F95-25A814C0A13D}"/>
                </a:ext>
              </a:extLst>
            </p:cNvPr>
            <p:cNvSpPr txBox="1"/>
            <p:nvPr/>
          </p:nvSpPr>
          <p:spPr>
            <a:xfrm>
              <a:off x="6129497" y="2797881"/>
              <a:ext cx="1106654" cy="64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Helvetica" pitchFamily="2" charset="0"/>
                </a:rPr>
                <a:t>OT: **</a:t>
              </a:r>
            </a:p>
            <a:p>
              <a:r>
                <a:rPr lang="en-US" sz="900" dirty="0">
                  <a:latin typeface="Helvetica" pitchFamily="2" charset="0"/>
                </a:rPr>
                <a:t>PT: ns</a:t>
              </a:r>
            </a:p>
            <a:p>
              <a:r>
                <a:rPr lang="en-US" sz="900" dirty="0">
                  <a:latin typeface="Helvetica" pitchFamily="2" charset="0"/>
                </a:rPr>
                <a:t>OT x PT: ns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8EBB036-CDD4-8FD8-488B-8605ECA66C41}"/>
                </a:ext>
              </a:extLst>
            </p:cNvPr>
            <p:cNvSpPr txBox="1"/>
            <p:nvPr/>
          </p:nvSpPr>
          <p:spPr>
            <a:xfrm>
              <a:off x="1041575" y="5815386"/>
              <a:ext cx="1106654" cy="64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Helvetica" pitchFamily="2" charset="0"/>
                </a:rPr>
                <a:t>OT: **</a:t>
              </a:r>
            </a:p>
            <a:p>
              <a:r>
                <a:rPr lang="en-US" sz="900" b="1" dirty="0">
                  <a:latin typeface="Helvetica" pitchFamily="2" charset="0"/>
                </a:rPr>
                <a:t>PT: **</a:t>
              </a:r>
            </a:p>
            <a:p>
              <a:r>
                <a:rPr lang="en-US" sz="900" dirty="0">
                  <a:latin typeface="Helvetica" pitchFamily="2" charset="0"/>
                </a:rPr>
                <a:t>OT x PT: ns 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3E4B1C8-D87C-09C5-27A3-469312922FA5}"/>
                </a:ext>
              </a:extLst>
            </p:cNvPr>
            <p:cNvSpPr txBox="1"/>
            <p:nvPr/>
          </p:nvSpPr>
          <p:spPr>
            <a:xfrm>
              <a:off x="3709494" y="5827163"/>
              <a:ext cx="1106654" cy="64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" pitchFamily="2" charset="0"/>
                </a:rPr>
                <a:t>OT: ***</a:t>
              </a:r>
            </a:p>
            <a:p>
              <a:r>
                <a:rPr lang="en-US" sz="900" dirty="0">
                  <a:latin typeface="Helvetica" pitchFamily="2" charset="0"/>
                </a:rPr>
                <a:t>PT: **</a:t>
              </a:r>
            </a:p>
            <a:p>
              <a:r>
                <a:rPr lang="en-US" sz="900" dirty="0">
                  <a:latin typeface="Helvetica" pitchFamily="2" charset="0"/>
                </a:rPr>
                <a:t>OT x PT: ns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C2452CB-65D0-D91A-1B7B-DC994287BC68}"/>
                </a:ext>
              </a:extLst>
            </p:cNvPr>
            <p:cNvSpPr txBox="1"/>
            <p:nvPr/>
          </p:nvSpPr>
          <p:spPr>
            <a:xfrm>
              <a:off x="6173618" y="5825611"/>
              <a:ext cx="1106654" cy="6466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Helvetica" pitchFamily="2" charset="0"/>
                </a:rPr>
                <a:t>OT: *</a:t>
              </a:r>
            </a:p>
            <a:p>
              <a:r>
                <a:rPr lang="en-US" sz="900" dirty="0">
                  <a:latin typeface="Helvetica" pitchFamily="2" charset="0"/>
                </a:rPr>
                <a:t>PT: ns</a:t>
              </a:r>
            </a:p>
            <a:p>
              <a:r>
                <a:rPr lang="en-US" sz="900" b="1" dirty="0">
                  <a:latin typeface="Helvetica" pitchFamily="2" charset="0"/>
                </a:rPr>
                <a:t>OT x PT: ** 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CF8E364-E37D-1FBE-78C2-5B34C0F40BB1}"/>
              </a:ext>
            </a:extLst>
          </p:cNvPr>
          <p:cNvGrpSpPr>
            <a:grpSpLocks noChangeAspect="1"/>
          </p:cNvGrpSpPr>
          <p:nvPr/>
        </p:nvGrpSpPr>
        <p:grpSpPr>
          <a:xfrm>
            <a:off x="8213242" y="809794"/>
            <a:ext cx="2034736" cy="1974890"/>
            <a:chOff x="8213241" y="270084"/>
            <a:chExt cx="2590800" cy="2514600"/>
          </a:xfrm>
        </p:grpSpPr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807A5100-CBE6-FA38-629E-EEC568361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213241" y="270084"/>
              <a:ext cx="2590800" cy="251460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C26BA3A-EE0C-3419-7A16-0C904B9CB60B}"/>
                </a:ext>
              </a:extLst>
            </p:cNvPr>
            <p:cNvSpPr txBox="1"/>
            <p:nvPr/>
          </p:nvSpPr>
          <p:spPr>
            <a:xfrm>
              <a:off x="8942602" y="306324"/>
              <a:ext cx="420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Helvetica" pitchFamily="2" charset="0"/>
                </a:rPr>
                <a:t>j)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08F2A3B-EC88-3FA7-220E-8F4D0210718F}"/>
                </a:ext>
              </a:extLst>
            </p:cNvPr>
            <p:cNvSpPr txBox="1"/>
            <p:nvPr/>
          </p:nvSpPr>
          <p:spPr>
            <a:xfrm>
              <a:off x="8955314" y="1555926"/>
              <a:ext cx="1106654" cy="661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Helvetica" pitchFamily="2" charset="0"/>
                </a:rPr>
                <a:t>OT: **</a:t>
              </a:r>
            </a:p>
            <a:p>
              <a:r>
                <a:rPr lang="en-US" sz="900" dirty="0">
                  <a:latin typeface="Helvetica" pitchFamily="2" charset="0"/>
                </a:rPr>
                <a:t>PT: ns</a:t>
              </a:r>
            </a:p>
            <a:p>
              <a:r>
                <a:rPr lang="en-US" sz="900" b="1" dirty="0">
                  <a:latin typeface="Helvetica" pitchFamily="2" charset="0"/>
                </a:rPr>
                <a:t>OT x PT: ** 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F2B4E18-86B4-62DD-602F-5707934B0C47}"/>
              </a:ext>
            </a:extLst>
          </p:cNvPr>
          <p:cNvGrpSpPr/>
          <p:nvPr/>
        </p:nvGrpSpPr>
        <p:grpSpPr>
          <a:xfrm>
            <a:off x="7354628" y="2875002"/>
            <a:ext cx="1573471" cy="600164"/>
            <a:chOff x="7354628" y="2875002"/>
            <a:chExt cx="1573471" cy="60016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E7B054E-FD33-FE3A-AD90-9141F6BE1B19}"/>
                </a:ext>
              </a:extLst>
            </p:cNvPr>
            <p:cNvSpPr txBox="1"/>
            <p:nvPr/>
          </p:nvSpPr>
          <p:spPr>
            <a:xfrm>
              <a:off x="7354628" y="2875002"/>
              <a:ext cx="157347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Helvetica" pitchFamily="2" charset="0"/>
                </a:rPr>
                <a:t>parental treatment</a:t>
              </a:r>
            </a:p>
            <a:p>
              <a:r>
                <a:rPr lang="en-US" sz="1100" dirty="0">
                  <a:latin typeface="Helvetica" pitchFamily="2" charset="0"/>
                </a:rPr>
                <a:t>      control</a:t>
              </a:r>
            </a:p>
            <a:p>
              <a:r>
                <a:rPr lang="en-US" sz="1100" dirty="0">
                  <a:latin typeface="Helvetica" pitchFamily="2" charset="0"/>
                </a:rPr>
                <a:t>      drought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CAE0D5F-FE8C-3B7D-0C81-62C97E21452C}"/>
                </a:ext>
              </a:extLst>
            </p:cNvPr>
            <p:cNvSpPr/>
            <p:nvPr/>
          </p:nvSpPr>
          <p:spPr>
            <a:xfrm>
              <a:off x="7475652" y="3133660"/>
              <a:ext cx="95250" cy="92162"/>
            </a:xfrm>
            <a:prstGeom prst="ellipse">
              <a:avLst/>
            </a:prstGeom>
            <a:solidFill>
              <a:srgbClr val="548E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riangle 96">
              <a:extLst>
                <a:ext uri="{FF2B5EF4-FFF2-40B4-BE49-F238E27FC236}">
                  <a16:creationId xmlns:a16="http://schemas.microsoft.com/office/drawing/2014/main" id="{2107B0D8-26B8-047E-0482-AAA11434ABBC}"/>
                </a:ext>
              </a:extLst>
            </p:cNvPr>
            <p:cNvSpPr/>
            <p:nvPr/>
          </p:nvSpPr>
          <p:spPr>
            <a:xfrm>
              <a:off x="7475652" y="3290766"/>
              <a:ext cx="95250" cy="92162"/>
            </a:xfrm>
            <a:prstGeom prst="triangle">
              <a:avLst/>
            </a:prstGeom>
            <a:solidFill>
              <a:srgbClr val="7A221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7656E042-83E7-3989-B12B-0B7C65076784}"/>
              </a:ext>
            </a:extLst>
          </p:cNvPr>
          <p:cNvSpPr txBox="1"/>
          <p:nvPr/>
        </p:nvSpPr>
        <p:spPr>
          <a:xfrm>
            <a:off x="1345424" y="6027722"/>
            <a:ext cx="1435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</a:rPr>
              <a:t>offspring treatment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C30B061-49E2-E621-94B1-6F09DE17D048}"/>
              </a:ext>
            </a:extLst>
          </p:cNvPr>
          <p:cNvSpPr txBox="1"/>
          <p:nvPr/>
        </p:nvSpPr>
        <p:spPr>
          <a:xfrm>
            <a:off x="3439706" y="6027722"/>
            <a:ext cx="1435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</a:rPr>
              <a:t>offspring treatment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F2BACA8-8289-9EA4-E898-C5FA732FFEE6}"/>
              </a:ext>
            </a:extLst>
          </p:cNvPr>
          <p:cNvSpPr txBox="1"/>
          <p:nvPr/>
        </p:nvSpPr>
        <p:spPr>
          <a:xfrm>
            <a:off x="5370938" y="6031677"/>
            <a:ext cx="14350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</a:rPr>
              <a:t>offspring treatment</a:t>
            </a:r>
          </a:p>
        </p:txBody>
      </p:sp>
    </p:spTree>
    <p:extLst>
      <p:ext uri="{BB962C8B-B14F-4D97-AF65-F5344CB8AC3E}">
        <p14:creationId xmlns:p14="http://schemas.microsoft.com/office/powerpoint/2010/main" val="71172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8A74789-D2C5-B6C9-D7B1-65A637519751}"/>
              </a:ext>
            </a:extLst>
          </p:cNvPr>
          <p:cNvGrpSpPr/>
          <p:nvPr/>
        </p:nvGrpSpPr>
        <p:grpSpPr>
          <a:xfrm>
            <a:off x="0" y="72911"/>
            <a:ext cx="2743200" cy="2807937"/>
            <a:chOff x="0" y="72911"/>
            <a:chExt cx="2743200" cy="2807937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E3AC173-AF32-7530-E835-634DD38C3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137648"/>
              <a:ext cx="2743200" cy="27432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E34205-6783-ACCC-6EB0-08B9DDA6C20A}"/>
                </a:ext>
              </a:extLst>
            </p:cNvPr>
            <p:cNvSpPr txBox="1"/>
            <p:nvPr/>
          </p:nvSpPr>
          <p:spPr>
            <a:xfrm>
              <a:off x="808231" y="358460"/>
              <a:ext cx="3251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F4DBAA-42F1-FC77-C90D-64FAAD87CF8D}"/>
                </a:ext>
              </a:extLst>
            </p:cNvPr>
            <p:cNvSpPr txBox="1"/>
            <p:nvPr/>
          </p:nvSpPr>
          <p:spPr>
            <a:xfrm>
              <a:off x="1775715" y="72911"/>
              <a:ext cx="3251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Helvetica" pitchFamily="2" charset="0"/>
                </a:rPr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5AF659-8C27-5B83-1186-444DA9EDCAE5}"/>
                </a:ext>
              </a:extLst>
            </p:cNvPr>
            <p:cNvSpPr txBox="1"/>
            <p:nvPr/>
          </p:nvSpPr>
          <p:spPr>
            <a:xfrm>
              <a:off x="1286073" y="928731"/>
              <a:ext cx="3251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Helvetica" pitchFamily="2" charset="0"/>
                </a:rPr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CEABAC-12BB-2896-9DA3-CC690C9EEA0F}"/>
                </a:ext>
              </a:extLst>
            </p:cNvPr>
            <p:cNvSpPr txBox="1"/>
            <p:nvPr/>
          </p:nvSpPr>
          <p:spPr>
            <a:xfrm>
              <a:off x="2259458" y="1356641"/>
              <a:ext cx="32511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Helvetica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62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07DDDC4-7714-89D2-F2F3-0D98A2E3523D}"/>
              </a:ext>
            </a:extLst>
          </p:cNvPr>
          <p:cNvGrpSpPr/>
          <p:nvPr/>
        </p:nvGrpSpPr>
        <p:grpSpPr>
          <a:xfrm>
            <a:off x="0" y="0"/>
            <a:ext cx="6343375" cy="5238413"/>
            <a:chOff x="0" y="0"/>
            <a:chExt cx="6343375" cy="5238413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3FFC9CA-0835-B271-B1E3-899F710B677B}"/>
                </a:ext>
              </a:extLst>
            </p:cNvPr>
            <p:cNvGrpSpPr/>
            <p:nvPr/>
          </p:nvGrpSpPr>
          <p:grpSpPr>
            <a:xfrm>
              <a:off x="0" y="0"/>
              <a:ext cx="6343375" cy="5238413"/>
              <a:chOff x="0" y="0"/>
              <a:chExt cx="6343375" cy="5238413"/>
            </a:xfrm>
          </p:grpSpPr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7445EDB9-58FF-F38C-A561-3E2CE21C3D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33601" y="2495213"/>
                <a:ext cx="2743200" cy="2743200"/>
              </a:xfrm>
              <a:prstGeom prst="rect">
                <a:avLst/>
              </a:prstGeom>
            </p:spPr>
          </p:pic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91482386-F072-F031-19EC-EC9AB3398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0" y="2495213"/>
                <a:ext cx="2743200" cy="2743200"/>
              </a:xfrm>
              <a:prstGeom prst="rect">
                <a:avLst/>
              </a:prstGeom>
            </p:spPr>
          </p:pic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E9A65BC9-211A-DE05-E0B6-19749A177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627452" y="0"/>
                <a:ext cx="2743200" cy="2743200"/>
              </a:xfrm>
              <a:prstGeom prst="rect">
                <a:avLst/>
              </a:prstGeom>
            </p:spPr>
          </p:pic>
          <p:pic>
            <p:nvPicPr>
              <p:cNvPr id="28" name="Graphic 27">
                <a:extLst>
                  <a:ext uri="{FF2B5EF4-FFF2-40B4-BE49-F238E27FC236}">
                    <a16:creationId xmlns:a16="http://schemas.microsoft.com/office/drawing/2014/main" id="{11E014B5-D15A-4D99-5690-4E26881767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2743200" cy="2743200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5EE4A0F-2B60-2A78-F9E2-59DDF4DF9861}"/>
                  </a:ext>
                </a:extLst>
              </p:cNvPr>
              <p:cNvSpPr/>
              <p:nvPr/>
            </p:nvSpPr>
            <p:spPr>
              <a:xfrm>
                <a:off x="892523" y="2506788"/>
                <a:ext cx="4236335" cy="1736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70ED03-D72D-8903-77D0-A321727D8083}"/>
                  </a:ext>
                </a:extLst>
              </p:cNvPr>
              <p:cNvSpPr/>
              <p:nvPr/>
            </p:nvSpPr>
            <p:spPr>
              <a:xfrm>
                <a:off x="2651294" y="309000"/>
                <a:ext cx="173620" cy="1610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F8B971-7029-6D96-36B9-75C81394E1C8}"/>
                  </a:ext>
                </a:extLst>
              </p:cNvPr>
              <p:cNvSpPr/>
              <p:nvPr/>
            </p:nvSpPr>
            <p:spPr>
              <a:xfrm>
                <a:off x="2666262" y="3052200"/>
                <a:ext cx="173620" cy="16105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668F6F9-D387-EBE1-D1BB-6DD2A2AA40C2}"/>
                  </a:ext>
                </a:extLst>
              </p:cNvPr>
              <p:cNvSpPr txBox="1"/>
              <p:nvPr/>
            </p:nvSpPr>
            <p:spPr>
              <a:xfrm>
                <a:off x="465665" y="213874"/>
                <a:ext cx="330345" cy="21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Helvetica" pitchFamily="2" charset="0"/>
                  </a:rPr>
                  <a:t>a)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F8E564F-2D2E-01B9-A5BE-C63E7799B5E3}"/>
                  </a:ext>
                </a:extLst>
              </p:cNvPr>
              <p:cNvSpPr txBox="1"/>
              <p:nvPr/>
            </p:nvSpPr>
            <p:spPr>
              <a:xfrm>
                <a:off x="465664" y="2714114"/>
                <a:ext cx="3303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Helvetica" pitchFamily="2" charset="0"/>
                  </a:rPr>
                  <a:t>b)</a:t>
                </a: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6387565A-27DD-EBF7-3E34-BC0B99DA64C5}"/>
                  </a:ext>
                </a:extLst>
              </p:cNvPr>
              <p:cNvGrpSpPr/>
              <p:nvPr/>
            </p:nvGrpSpPr>
            <p:grpSpPr>
              <a:xfrm>
                <a:off x="5392877" y="840685"/>
                <a:ext cx="950498" cy="1061829"/>
                <a:chOff x="5392877" y="840685"/>
                <a:chExt cx="950498" cy="1061829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C9F6AAE-2490-F8B7-E836-D392F2A77296}"/>
                    </a:ext>
                  </a:extLst>
                </p:cNvPr>
                <p:cNvSpPr txBox="1"/>
                <p:nvPr/>
              </p:nvSpPr>
              <p:spPr>
                <a:xfrm>
                  <a:off x="5392877" y="840685"/>
                  <a:ext cx="411255" cy="10618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latin typeface="Helvetica" pitchFamily="2" charset="0"/>
                    </a:rPr>
                    <a:t>CC</a:t>
                  </a:r>
                </a:p>
                <a:p>
                  <a:endParaRPr lang="en-US" sz="600" b="1" dirty="0">
                    <a:latin typeface="Helvetica" pitchFamily="2" charset="0"/>
                  </a:endParaRPr>
                </a:p>
                <a:p>
                  <a:r>
                    <a:rPr lang="en-US" sz="1100" b="1" dirty="0">
                      <a:latin typeface="Helvetica" pitchFamily="2" charset="0"/>
                    </a:rPr>
                    <a:t>DC</a:t>
                  </a:r>
                </a:p>
                <a:p>
                  <a:endParaRPr lang="en-US" sz="600" b="1" dirty="0">
                    <a:latin typeface="Helvetica" pitchFamily="2" charset="0"/>
                  </a:endParaRPr>
                </a:p>
                <a:p>
                  <a:r>
                    <a:rPr lang="en-US" sz="1100" b="1" dirty="0">
                      <a:latin typeface="Helvetica" pitchFamily="2" charset="0"/>
                    </a:rPr>
                    <a:t>CD</a:t>
                  </a:r>
                </a:p>
                <a:p>
                  <a:endParaRPr lang="en-US" sz="600" b="1" dirty="0">
                    <a:latin typeface="Helvetica" pitchFamily="2" charset="0"/>
                  </a:endParaRPr>
                </a:p>
                <a:p>
                  <a:r>
                    <a:rPr lang="en-US" sz="1100" b="1" dirty="0">
                      <a:latin typeface="Helvetica" pitchFamily="2" charset="0"/>
                    </a:rPr>
                    <a:t>DD</a:t>
                  </a: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F3BDDEA-CF77-A496-7DA7-3B626C075E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1906" y="962954"/>
                  <a:ext cx="557784" cy="0"/>
                </a:xfrm>
                <a:prstGeom prst="line">
                  <a:avLst/>
                </a:prstGeom>
                <a:ln w="34925">
                  <a:solidFill>
                    <a:srgbClr val="37699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429909C2-C968-2052-F526-68D367ED4D8E}"/>
                    </a:ext>
                  </a:extLst>
                </p:cNvPr>
                <p:cNvCxnSpPr/>
                <p:nvPr/>
              </p:nvCxnSpPr>
              <p:spPr>
                <a:xfrm>
                  <a:off x="5772383" y="1479396"/>
                  <a:ext cx="164592" cy="0"/>
                </a:xfrm>
                <a:prstGeom prst="line">
                  <a:avLst/>
                </a:prstGeom>
                <a:ln w="34925">
                  <a:solidFill>
                    <a:srgbClr val="BCAB5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29C657C6-934E-412E-DB0D-2BF182FF7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41330" y="1742952"/>
                  <a:ext cx="45720" cy="0"/>
                </a:xfrm>
                <a:prstGeom prst="line">
                  <a:avLst/>
                </a:prstGeom>
                <a:ln w="34925">
                  <a:solidFill>
                    <a:srgbClr val="A32B6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BCA683A1-0F5C-4904-6320-9DE8015AA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4215" y="1742954"/>
                  <a:ext cx="45720" cy="0"/>
                </a:xfrm>
                <a:prstGeom prst="line">
                  <a:avLst/>
                </a:prstGeom>
                <a:ln w="34925">
                  <a:solidFill>
                    <a:srgbClr val="A32B6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CF521186-CF53-C1D6-63FE-711410BF5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4605" y="1743638"/>
                  <a:ext cx="45720" cy="0"/>
                </a:xfrm>
                <a:prstGeom prst="line">
                  <a:avLst/>
                </a:prstGeom>
                <a:ln w="34925">
                  <a:solidFill>
                    <a:srgbClr val="A32B6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83E07C01-B9E7-9451-9D46-3587E07F9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28605" y="1742952"/>
                  <a:ext cx="45720" cy="0"/>
                </a:xfrm>
                <a:prstGeom prst="line">
                  <a:avLst/>
                </a:prstGeom>
                <a:ln w="34925">
                  <a:solidFill>
                    <a:srgbClr val="A32B6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F8CE8E8B-D312-1F9C-E643-A7FACF15E8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8315" y="1742954"/>
                  <a:ext cx="45720" cy="0"/>
                </a:xfrm>
                <a:prstGeom prst="line">
                  <a:avLst/>
                </a:prstGeom>
                <a:ln w="34925">
                  <a:solidFill>
                    <a:srgbClr val="A32B6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548C198B-F886-2424-CD74-C13AF947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8705" y="1743638"/>
                  <a:ext cx="45720" cy="0"/>
                </a:xfrm>
                <a:prstGeom prst="line">
                  <a:avLst/>
                </a:prstGeom>
                <a:ln w="34925">
                  <a:solidFill>
                    <a:srgbClr val="A32B6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6BCE5893-0F5F-43E9-F3C1-4334719605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5590" y="1742954"/>
                  <a:ext cx="45720" cy="0"/>
                </a:xfrm>
                <a:prstGeom prst="line">
                  <a:avLst/>
                </a:prstGeom>
                <a:ln w="34925">
                  <a:solidFill>
                    <a:srgbClr val="A32B6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A66E5874-7361-2C95-232C-F9766B87B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5980" y="1743638"/>
                  <a:ext cx="45720" cy="0"/>
                </a:xfrm>
                <a:prstGeom prst="line">
                  <a:avLst/>
                </a:prstGeom>
                <a:ln w="34925">
                  <a:solidFill>
                    <a:srgbClr val="A32B6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4F2BFACE-083E-320B-87D7-8D812CED611D}"/>
                    </a:ext>
                  </a:extLst>
                </p:cNvPr>
                <p:cNvCxnSpPr/>
                <p:nvPr/>
              </p:nvCxnSpPr>
              <p:spPr>
                <a:xfrm>
                  <a:off x="5975583" y="1479396"/>
                  <a:ext cx="164592" cy="0"/>
                </a:xfrm>
                <a:prstGeom prst="line">
                  <a:avLst/>
                </a:prstGeom>
                <a:ln w="34925">
                  <a:solidFill>
                    <a:srgbClr val="BCAB5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6C270494-729D-4BB3-76CB-6D9FFE1E1E9C}"/>
                    </a:ext>
                  </a:extLst>
                </p:cNvPr>
                <p:cNvCxnSpPr/>
                <p:nvPr/>
              </p:nvCxnSpPr>
              <p:spPr>
                <a:xfrm>
                  <a:off x="6178783" y="1479396"/>
                  <a:ext cx="164592" cy="0"/>
                </a:xfrm>
                <a:prstGeom prst="line">
                  <a:avLst/>
                </a:prstGeom>
                <a:ln w="34925">
                  <a:solidFill>
                    <a:srgbClr val="BCAB5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74113BE9-0F5F-644C-9BE9-582AD73B9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6555" y="1222252"/>
                  <a:ext cx="45720" cy="0"/>
                </a:xfrm>
                <a:prstGeom prst="line">
                  <a:avLst/>
                </a:prstGeom>
                <a:ln w="34925">
                  <a:solidFill>
                    <a:srgbClr val="15752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30CCFA07-A145-0221-05CF-252145EEC3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41330" y="1222252"/>
                  <a:ext cx="192024" cy="0"/>
                </a:xfrm>
                <a:prstGeom prst="line">
                  <a:avLst/>
                </a:prstGeom>
                <a:ln w="34925">
                  <a:solidFill>
                    <a:srgbClr val="15752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98DED7E7-F1F8-6C08-3466-4661913E9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1907" y="1222129"/>
                  <a:ext cx="192024" cy="0"/>
                </a:xfrm>
                <a:prstGeom prst="line">
                  <a:avLst/>
                </a:prstGeom>
                <a:ln w="34925">
                  <a:solidFill>
                    <a:srgbClr val="15752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307C5FE-CF56-871C-5C07-C7CF9D72E553}"/>
                </a:ext>
              </a:extLst>
            </p:cNvPr>
            <p:cNvSpPr/>
            <p:nvPr/>
          </p:nvSpPr>
          <p:spPr>
            <a:xfrm>
              <a:off x="173887" y="6173"/>
              <a:ext cx="5196765" cy="2077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42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564150-1A29-AD4E-6105-BB19C638C84C}"/>
              </a:ext>
            </a:extLst>
          </p:cNvPr>
          <p:cNvGraphicFramePr>
            <a:graphicFrameLocks noGrp="1"/>
          </p:cNvGraphicFramePr>
          <p:nvPr/>
        </p:nvGraphicFramePr>
        <p:xfrm>
          <a:off x="3746500" y="3467894"/>
          <a:ext cx="4699000" cy="1066800"/>
        </p:xfrm>
        <a:graphic>
          <a:graphicData uri="http://schemas.openxmlformats.org/drawingml/2006/table">
            <a:tbl>
              <a:tblPr firstRow="1" firstCol="1" bandRow="1"/>
              <a:tblGrid>
                <a:gridCol w="571500">
                  <a:extLst>
                    <a:ext uri="{9D8B030D-6E8A-4147-A177-3AD203B41FA5}">
                      <a16:colId xmlns:a16="http://schemas.microsoft.com/office/drawing/2014/main" val="37491522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722744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7199696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1066749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5960449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4105783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seed number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seed mass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mortality rate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flowering rate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b)</a:t>
                      </a: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spring VPD CV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42416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RGR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-0.0604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-0.129**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33065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root biomass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0.336***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-0.292***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282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07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3747251-E8A6-585A-3DC9-C18AD6BD7291}"/>
              </a:ext>
            </a:extLst>
          </p:cNvPr>
          <p:cNvGrpSpPr/>
          <p:nvPr/>
        </p:nvGrpSpPr>
        <p:grpSpPr>
          <a:xfrm>
            <a:off x="0" y="0"/>
            <a:ext cx="11453555" cy="6125618"/>
            <a:chOff x="0" y="0"/>
            <a:chExt cx="11453555" cy="6125618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1020C29-252E-37FB-6139-B52F75BBD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2971800" cy="29718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2B478A-7033-112A-125A-54F3B7452165}"/>
                </a:ext>
              </a:extLst>
            </p:cNvPr>
            <p:cNvSpPr txBox="1"/>
            <p:nvPr/>
          </p:nvSpPr>
          <p:spPr>
            <a:xfrm>
              <a:off x="9840499" y="5871702"/>
              <a:ext cx="16130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Helvetica" pitchFamily="2" charset="0"/>
                </a:rPr>
                <a:t>R = 0.111 , P = 0.0079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1ADC34-7E05-5A56-1576-05C569C3A3F0}"/>
                </a:ext>
              </a:extLst>
            </p:cNvPr>
            <p:cNvSpPr txBox="1"/>
            <p:nvPr/>
          </p:nvSpPr>
          <p:spPr>
            <a:xfrm>
              <a:off x="422335" y="20360"/>
              <a:ext cx="541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Helvetica" pitchFamily="2" charset="0"/>
                </a:rPr>
                <a:t>a)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43278E-890B-B03A-432C-1DCE8681A82A}"/>
                </a:ext>
              </a:extLst>
            </p:cNvPr>
            <p:cNvSpPr txBox="1"/>
            <p:nvPr/>
          </p:nvSpPr>
          <p:spPr>
            <a:xfrm>
              <a:off x="1052807" y="20360"/>
              <a:ext cx="19487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Helvetica" pitchFamily="2" charset="0"/>
                </a:rPr>
                <a:t>R = -0.129, P = 0.0021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2513A93-BD73-B16A-8305-8950A9F59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71800" y="0"/>
              <a:ext cx="2971800" cy="29718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EADD463-316C-C672-3F06-528AD241FF26}"/>
                </a:ext>
              </a:extLst>
            </p:cNvPr>
            <p:cNvSpPr txBox="1"/>
            <p:nvPr/>
          </p:nvSpPr>
          <p:spPr>
            <a:xfrm>
              <a:off x="3466212" y="20360"/>
              <a:ext cx="541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Helvetica" pitchFamily="2" charset="0"/>
                </a:rPr>
                <a:t>b)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FC5616-6BDF-F4B9-F7A3-3A6F4D08C5C3}"/>
                </a:ext>
              </a:extLst>
            </p:cNvPr>
            <p:cNvSpPr txBox="1"/>
            <p:nvPr/>
          </p:nvSpPr>
          <p:spPr>
            <a:xfrm>
              <a:off x="3916430" y="20360"/>
              <a:ext cx="19487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Helvetica" pitchFamily="2" charset="0"/>
                </a:rPr>
                <a:t>R = 0.336, P = 2.2E-16</a:t>
              </a: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39CF2FFE-EB88-428A-29E6-E1D4EE0D6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0" y="2992160"/>
              <a:ext cx="2971800" cy="29718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91D53D-B2B5-5758-1F1C-DDA18C1585B0}"/>
                </a:ext>
              </a:extLst>
            </p:cNvPr>
            <p:cNvSpPr txBox="1"/>
            <p:nvPr/>
          </p:nvSpPr>
          <p:spPr>
            <a:xfrm>
              <a:off x="503270" y="3046721"/>
              <a:ext cx="541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Helvetica" pitchFamily="2" charset="0"/>
                </a:rPr>
                <a:t>c)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D19EB2-E006-BA04-3E67-F4A3BAD7A6A0}"/>
                </a:ext>
              </a:extLst>
            </p:cNvPr>
            <p:cNvSpPr txBox="1"/>
            <p:nvPr/>
          </p:nvSpPr>
          <p:spPr>
            <a:xfrm>
              <a:off x="963611" y="3046721"/>
              <a:ext cx="194872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Helvetica" pitchFamily="2" charset="0"/>
                </a:rPr>
                <a:t>R = -0.292, P = 2.2E-16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76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34072</TotalTime>
  <Words>2229</Words>
  <Application>Microsoft Macintosh PowerPoint</Application>
  <PresentationFormat>Widescreen</PresentationFormat>
  <Paragraphs>561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Wallace, Madeleine - (maddiewallace)</dc:creator>
  <cp:lastModifiedBy>Wallace, Madeleine - (maddiewallace)</cp:lastModifiedBy>
  <cp:revision>1</cp:revision>
  <cp:lastPrinted>2025-02-08T21:43:44Z</cp:lastPrinted>
  <dcterms:created xsi:type="dcterms:W3CDTF">2024-06-12T19:22:56Z</dcterms:created>
  <dcterms:modified xsi:type="dcterms:W3CDTF">2025-04-08T22:54:45Z</dcterms:modified>
</cp:coreProperties>
</file>