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D6EE"/>
    <a:srgbClr val="FF6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65"/>
  </p:normalViewPr>
  <p:slideViewPr>
    <p:cSldViewPr snapToGrid="0">
      <p:cViewPr>
        <p:scale>
          <a:sx n="100" d="100"/>
          <a:sy n="100" d="100"/>
        </p:scale>
        <p:origin x="14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2245-D3E5-0C93-9B14-3246FA98F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1D391-2B22-646C-52D1-4691EAEE7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C6379-56BF-8D28-81D2-C29A77C13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9258-D252-7C4D-B72B-E264ABFA2B27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E002A-DB6F-41AC-4C04-D195B4A3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C3CE3-FB9F-D143-4083-DCCEC295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2F48-226F-4B4D-A9CE-5E67A37F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66AF-2E2D-8876-7EB4-41BB58C9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1AD86-E39C-B693-2D34-B2A5B3A6B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92C8E-5143-6E40-0705-CBBE53636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9258-D252-7C4D-B72B-E264ABFA2B27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E2E0B-6ECE-16AF-B87A-3B9F4C7C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9F83E-C4D6-0804-09ED-B388D92C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2F48-226F-4B4D-A9CE-5E67A37F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94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90A8A6-8C13-D29A-2C47-2248B2414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6EA5B-FD3D-9368-8EFB-9B257AB3B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B6D4B-2012-914D-0EB1-CA4C4CB5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9258-D252-7C4D-B72B-E264ABFA2B27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72341-EC5A-7FCD-A897-D6267305E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60388-82B7-9651-DE36-BD91212F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2F48-226F-4B4D-A9CE-5E67A37F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9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6B2AE-A9F6-00C2-AFBB-E776B51A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16AB8-8F00-3A0E-2425-0A9B9892E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9C5FE-04C7-A961-2F63-454A7215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9258-D252-7C4D-B72B-E264ABFA2B27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65E80-280F-A2BD-6B73-B6351721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7537A-3A5E-C417-4744-2F36FDD61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2F48-226F-4B4D-A9CE-5E67A37F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5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A058-B576-35A4-0D0A-B2508D98E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34924-B796-0392-D309-20A93CA38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2D406-E6B7-2F67-6BAD-A8DBAF0E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9258-D252-7C4D-B72B-E264ABFA2B27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6F93F-8A5F-C07B-4CF3-9E4D958F9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9FF56-0183-B64F-AB44-C480792E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2F48-226F-4B4D-A9CE-5E67A37F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4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3C52-1EA4-66C4-29F8-301C8421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9A2BE-C5D0-81B9-4609-0B62C9A47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92C38-EBAA-5C53-2404-9E8327603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6B11F-D0C7-80A7-6C8C-7B6119910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9258-D252-7C4D-B72B-E264ABFA2B27}" type="datetimeFigureOut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9E5B6-3C83-7BA4-8D44-66F6F306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1081B-4BF3-1AE7-53EE-E45EC1B9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2F48-226F-4B4D-A9CE-5E67A37F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4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A405-CE60-A089-E14F-B7AC23E0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F6588-6B69-D339-6D82-1F7E32A4D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31CE6-F071-C4B9-7C64-0811E3027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03C1C5-7B32-9F7E-8D75-F2DA03C8B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76442-1344-807C-0739-16A878635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8C3988-6B4A-DCC8-3D34-C39ACA85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9258-D252-7C4D-B72B-E264ABFA2B27}" type="datetimeFigureOut">
              <a:rPr lang="en-US" smtClean="0"/>
              <a:t>4/14/23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816085-B3A6-CDDA-46D5-9BBD2F02D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958BA-F1A8-C110-F95D-D3F3206F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2F48-226F-4B4D-A9CE-5E67A37F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4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13B8F-F612-9147-C5D0-FF4065BA6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8D5A1-9604-6A3A-090A-D052FACC6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9258-D252-7C4D-B72B-E264ABFA2B27}" type="datetimeFigureOut">
              <a:rPr lang="en-US" smtClean="0"/>
              <a:t>4/14/23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2F270-F834-C82A-8AD8-4890F30C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9F570-55CC-FDAC-D52E-927CAFAC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2F48-226F-4B4D-A9CE-5E67A37F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9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BE56B-32CF-9C17-13A3-4CC8EF28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9258-D252-7C4D-B72B-E264ABFA2B27}" type="datetimeFigureOut">
              <a:rPr lang="en-US" smtClean="0"/>
              <a:t>4/14/23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CF3794-D1C3-852C-D035-CBBF0E19F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6E542-46A1-BE6C-C7F4-C2ECFFE0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2F48-226F-4B4D-A9CE-5E67A37F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9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BC182-3F88-F001-A435-806A268CF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7A674-36EA-EB63-8F13-7D58A91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EA53F-3C03-482E-DE61-18DDF1689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FEEF7-83D9-6FEC-C1C7-EED62AE3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9258-D252-7C4D-B72B-E264ABFA2B27}" type="datetimeFigureOut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B6032-312C-46F5-1FB4-62048084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30D6B-7898-BDF9-1A17-68471125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2F48-226F-4B4D-A9CE-5E67A37F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7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648AF-371C-5D0E-80CF-B30399A9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877939-FC3D-0B57-DF96-94A3564B5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F6AA9-959B-1FB9-819B-3508ADF5E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D0B5D-60F8-9ED4-B539-0206BC08A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9258-D252-7C4D-B72B-E264ABFA2B27}" type="datetimeFigureOut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0992A-D63B-84EA-F5DA-122A9D3A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A2B6-FBD6-8B95-16D4-42E5E3A7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2F48-226F-4B4D-A9CE-5E67A37F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5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354CF3-9081-A8F1-F2EF-64806BBE8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A275A-30C5-E395-6619-A6A38DF95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94E15-E15F-491F-14CC-B95E4D49C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59258-D252-7C4D-B72B-E264ABFA2B27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FE09C-CA93-98FD-DD9E-1B5051D3D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9F2B1-A898-E5FE-B061-14117AAD6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82F48-226F-4B4D-A9CE-5E67A37F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3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8289CB-C7AD-A48B-F2CE-920366DFB3B2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DE7DAD9-4CDC-4B1C-E5A9-2E8B9B98DE86}"/>
              </a:ext>
            </a:extLst>
          </p:cNvPr>
          <p:cNvSpPr txBox="1"/>
          <p:nvPr/>
        </p:nvSpPr>
        <p:spPr>
          <a:xfrm>
            <a:off x="5787242" y="6543304"/>
            <a:ext cx="61751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door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F1A136-2084-8EF8-5651-3FE81E9F4B90}"/>
              </a:ext>
            </a:extLst>
          </p:cNvPr>
          <p:cNvSpPr txBox="1"/>
          <p:nvPr/>
        </p:nvSpPr>
        <p:spPr>
          <a:xfrm>
            <a:off x="3959" y="4463143"/>
            <a:ext cx="61751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hose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6920BE-ACFB-063B-EF34-26BA6BEBB9B6}"/>
              </a:ext>
            </a:extLst>
          </p:cNvPr>
          <p:cNvSpPr/>
          <p:nvPr/>
        </p:nvSpPr>
        <p:spPr>
          <a:xfrm>
            <a:off x="6962899" y="5058884"/>
            <a:ext cx="4532415" cy="1377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86A9DF-95C0-4FEC-F7C9-A415A35D2968}"/>
              </a:ext>
            </a:extLst>
          </p:cNvPr>
          <p:cNvSpPr/>
          <p:nvPr/>
        </p:nvSpPr>
        <p:spPr>
          <a:xfrm>
            <a:off x="6962899" y="3489362"/>
            <a:ext cx="4532415" cy="1377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773D2D-4EE4-036D-C5DA-F41F8753C0A7}"/>
              </a:ext>
            </a:extLst>
          </p:cNvPr>
          <p:cNvSpPr/>
          <p:nvPr/>
        </p:nvSpPr>
        <p:spPr>
          <a:xfrm>
            <a:off x="6962899" y="1925731"/>
            <a:ext cx="4532415" cy="1377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91D134-89E1-7641-6AB6-4DC64E268167}"/>
              </a:ext>
            </a:extLst>
          </p:cNvPr>
          <p:cNvSpPr/>
          <p:nvPr/>
        </p:nvSpPr>
        <p:spPr>
          <a:xfrm>
            <a:off x="6962899" y="356209"/>
            <a:ext cx="4532415" cy="1377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DFA702-43DB-FD76-EE0C-89DDD01194F1}"/>
              </a:ext>
            </a:extLst>
          </p:cNvPr>
          <p:cNvSpPr/>
          <p:nvPr/>
        </p:nvSpPr>
        <p:spPr>
          <a:xfrm>
            <a:off x="696686" y="5058884"/>
            <a:ext cx="4532415" cy="1377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740084-25F3-E95F-1076-33C83F8DE522}"/>
              </a:ext>
            </a:extLst>
          </p:cNvPr>
          <p:cNvSpPr/>
          <p:nvPr/>
        </p:nvSpPr>
        <p:spPr>
          <a:xfrm>
            <a:off x="696686" y="3489362"/>
            <a:ext cx="4532415" cy="1377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FA8193-EE61-A22C-522E-8C60093ACF88}"/>
              </a:ext>
            </a:extLst>
          </p:cNvPr>
          <p:cNvSpPr/>
          <p:nvPr/>
        </p:nvSpPr>
        <p:spPr>
          <a:xfrm>
            <a:off x="696686" y="1925731"/>
            <a:ext cx="4532415" cy="1377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8ACA53-88CD-8569-AD14-E5E23A55583F}"/>
              </a:ext>
            </a:extLst>
          </p:cNvPr>
          <p:cNvSpPr/>
          <p:nvPr/>
        </p:nvSpPr>
        <p:spPr>
          <a:xfrm>
            <a:off x="696686" y="356209"/>
            <a:ext cx="4532415" cy="1377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41FC0B-8C0F-285E-A516-57553A25266F}"/>
              </a:ext>
            </a:extLst>
          </p:cNvPr>
          <p:cNvSpPr txBox="1"/>
          <p:nvPr/>
        </p:nvSpPr>
        <p:spPr>
          <a:xfrm>
            <a:off x="8689768" y="6661713"/>
            <a:ext cx="107867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DROUGHT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D97353-D0E2-0B5D-C860-240A95BA452A}"/>
              </a:ext>
            </a:extLst>
          </p:cNvPr>
          <p:cNvSpPr txBox="1"/>
          <p:nvPr/>
        </p:nvSpPr>
        <p:spPr>
          <a:xfrm>
            <a:off x="2423555" y="6653465"/>
            <a:ext cx="107867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CONTROL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7DB0B8-B70F-A5BB-7C0D-7B023DEE4E8D}"/>
              </a:ext>
            </a:extLst>
          </p:cNvPr>
          <p:cNvSpPr txBox="1"/>
          <p:nvPr/>
        </p:nvSpPr>
        <p:spPr>
          <a:xfrm>
            <a:off x="2423555" y="0"/>
            <a:ext cx="107867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CONTROL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890430-D06F-CFF3-7CA2-2A2569482669}"/>
              </a:ext>
            </a:extLst>
          </p:cNvPr>
          <p:cNvSpPr txBox="1"/>
          <p:nvPr/>
        </p:nvSpPr>
        <p:spPr>
          <a:xfrm>
            <a:off x="8689768" y="0"/>
            <a:ext cx="107867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DROUGHT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AAB02E-12FE-2082-6CE3-8289D43A5014}"/>
              </a:ext>
            </a:extLst>
          </p:cNvPr>
          <p:cNvSpPr txBox="1"/>
          <p:nvPr/>
        </p:nvSpPr>
        <p:spPr>
          <a:xfrm>
            <a:off x="6321632" y="5624542"/>
            <a:ext cx="55814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Table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1BB731-48C0-1AAD-D3F1-4615C4A01808}"/>
              </a:ext>
            </a:extLst>
          </p:cNvPr>
          <p:cNvSpPr txBox="1"/>
          <p:nvPr/>
        </p:nvSpPr>
        <p:spPr>
          <a:xfrm>
            <a:off x="6301840" y="4055020"/>
            <a:ext cx="55814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Table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06B2DF-D1AC-0EDF-6E48-093E1FBAE3EF}"/>
              </a:ext>
            </a:extLst>
          </p:cNvPr>
          <p:cNvSpPr txBox="1"/>
          <p:nvPr/>
        </p:nvSpPr>
        <p:spPr>
          <a:xfrm>
            <a:off x="6301840" y="2491389"/>
            <a:ext cx="55814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Table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29945C-A016-6A0F-8663-F6FF028F205E}"/>
              </a:ext>
            </a:extLst>
          </p:cNvPr>
          <p:cNvSpPr txBox="1"/>
          <p:nvPr/>
        </p:nvSpPr>
        <p:spPr>
          <a:xfrm>
            <a:off x="6301840" y="921867"/>
            <a:ext cx="55814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Table 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40634C-0B0A-8C43-5024-20A761590695}"/>
              </a:ext>
            </a:extLst>
          </p:cNvPr>
          <p:cNvSpPr txBox="1"/>
          <p:nvPr/>
        </p:nvSpPr>
        <p:spPr>
          <a:xfrm>
            <a:off x="5314208" y="5624542"/>
            <a:ext cx="55814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Table 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7A2E14-00B8-FD48-9FFA-A9E5B27EAB54}"/>
              </a:ext>
            </a:extLst>
          </p:cNvPr>
          <p:cNvSpPr txBox="1"/>
          <p:nvPr/>
        </p:nvSpPr>
        <p:spPr>
          <a:xfrm>
            <a:off x="5294416" y="4055020"/>
            <a:ext cx="55814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Table 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1540F1-CCE1-3DE2-B6AE-C9DDA83DCB85}"/>
              </a:ext>
            </a:extLst>
          </p:cNvPr>
          <p:cNvSpPr txBox="1"/>
          <p:nvPr/>
        </p:nvSpPr>
        <p:spPr>
          <a:xfrm>
            <a:off x="5294416" y="2491389"/>
            <a:ext cx="55814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Table 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C57349-41CE-3567-6521-4E307C5468D1}"/>
              </a:ext>
            </a:extLst>
          </p:cNvPr>
          <p:cNvSpPr txBox="1"/>
          <p:nvPr/>
        </p:nvSpPr>
        <p:spPr>
          <a:xfrm>
            <a:off x="5294416" y="921867"/>
            <a:ext cx="55814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Table 8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07BE76-7788-A3D6-3E5D-5950733C140C}"/>
              </a:ext>
            </a:extLst>
          </p:cNvPr>
          <p:cNvSpPr/>
          <p:nvPr/>
        </p:nvSpPr>
        <p:spPr>
          <a:xfrm>
            <a:off x="7055922" y="5870763"/>
            <a:ext cx="123294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Tray 1A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EEB0F6-5B99-61DE-4CF5-F009F6F15276}"/>
              </a:ext>
            </a:extLst>
          </p:cNvPr>
          <p:cNvSpPr/>
          <p:nvPr/>
        </p:nvSpPr>
        <p:spPr>
          <a:xfrm>
            <a:off x="8612633" y="5870763"/>
            <a:ext cx="123294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D793193-53E3-01D2-52A9-A2B627637C84}"/>
              </a:ext>
            </a:extLst>
          </p:cNvPr>
          <p:cNvSpPr/>
          <p:nvPr/>
        </p:nvSpPr>
        <p:spPr>
          <a:xfrm>
            <a:off x="10169344" y="5870763"/>
            <a:ext cx="123294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Tray 2A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70749AD-CE23-B15B-DC4F-1D9A318C2544}"/>
              </a:ext>
            </a:extLst>
          </p:cNvPr>
          <p:cNvSpPr/>
          <p:nvPr/>
        </p:nvSpPr>
        <p:spPr>
          <a:xfrm>
            <a:off x="7055922" y="5167342"/>
            <a:ext cx="123294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Tray 3A 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BEBCD7-B9BA-6BBC-DA9D-AFBD527BE30B}"/>
              </a:ext>
            </a:extLst>
          </p:cNvPr>
          <p:cNvSpPr/>
          <p:nvPr/>
        </p:nvSpPr>
        <p:spPr>
          <a:xfrm>
            <a:off x="8612633" y="5167342"/>
            <a:ext cx="123294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231A9A-F13C-260F-230A-D6114160C4D8}"/>
              </a:ext>
            </a:extLst>
          </p:cNvPr>
          <p:cNvSpPr/>
          <p:nvPr/>
        </p:nvSpPr>
        <p:spPr>
          <a:xfrm>
            <a:off x="10169344" y="5167342"/>
            <a:ext cx="123294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Tray 4A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DDAF585-3CA1-085A-0BDD-012AA90588D8}"/>
              </a:ext>
            </a:extLst>
          </p:cNvPr>
          <p:cNvSpPr/>
          <p:nvPr/>
        </p:nvSpPr>
        <p:spPr>
          <a:xfrm>
            <a:off x="7055922" y="4301241"/>
            <a:ext cx="123294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Tray 5A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AFD895C-999D-7729-5A39-65DCF5C65B71}"/>
              </a:ext>
            </a:extLst>
          </p:cNvPr>
          <p:cNvSpPr/>
          <p:nvPr/>
        </p:nvSpPr>
        <p:spPr>
          <a:xfrm>
            <a:off x="8612633" y="4301241"/>
            <a:ext cx="123294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451C81-647E-FEE1-1608-5EBD90988C1D}"/>
              </a:ext>
            </a:extLst>
          </p:cNvPr>
          <p:cNvSpPr/>
          <p:nvPr/>
        </p:nvSpPr>
        <p:spPr>
          <a:xfrm>
            <a:off x="10169344" y="4301241"/>
            <a:ext cx="123294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Tray 6A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328B7C-B4ED-69B7-B4EB-2FEB3E4A5EE9}"/>
              </a:ext>
            </a:extLst>
          </p:cNvPr>
          <p:cNvSpPr/>
          <p:nvPr/>
        </p:nvSpPr>
        <p:spPr>
          <a:xfrm>
            <a:off x="7055922" y="3597820"/>
            <a:ext cx="123294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Tray 7A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B021B2-F428-8F8E-99D3-C035543E0FFC}"/>
              </a:ext>
            </a:extLst>
          </p:cNvPr>
          <p:cNvSpPr/>
          <p:nvPr/>
        </p:nvSpPr>
        <p:spPr>
          <a:xfrm>
            <a:off x="8612633" y="3597820"/>
            <a:ext cx="123294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CAE512-7E0A-46D7-138D-6CC9190E7DD7}"/>
              </a:ext>
            </a:extLst>
          </p:cNvPr>
          <p:cNvSpPr/>
          <p:nvPr/>
        </p:nvSpPr>
        <p:spPr>
          <a:xfrm>
            <a:off x="10169344" y="3597820"/>
            <a:ext cx="123294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Tray 8A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1A28C2D-9DA9-54C1-DDDA-4B83D7502259}"/>
              </a:ext>
            </a:extLst>
          </p:cNvPr>
          <p:cNvSpPr/>
          <p:nvPr/>
        </p:nvSpPr>
        <p:spPr>
          <a:xfrm>
            <a:off x="7055922" y="2737610"/>
            <a:ext cx="123294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Tray 9A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02B8B9C-C9D4-24AD-3279-B69640A33683}"/>
              </a:ext>
            </a:extLst>
          </p:cNvPr>
          <p:cNvSpPr/>
          <p:nvPr/>
        </p:nvSpPr>
        <p:spPr>
          <a:xfrm>
            <a:off x="8612633" y="2737610"/>
            <a:ext cx="123294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67B2EC5-8F9D-C9BE-B79E-E9F1B5C748C9}"/>
              </a:ext>
            </a:extLst>
          </p:cNvPr>
          <p:cNvSpPr/>
          <p:nvPr/>
        </p:nvSpPr>
        <p:spPr>
          <a:xfrm>
            <a:off x="10169344" y="2737610"/>
            <a:ext cx="123294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Tray 10A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7E9932E-8478-4B11-110F-72331406F910}"/>
              </a:ext>
            </a:extLst>
          </p:cNvPr>
          <p:cNvSpPr/>
          <p:nvPr/>
        </p:nvSpPr>
        <p:spPr>
          <a:xfrm>
            <a:off x="7055922" y="2034189"/>
            <a:ext cx="123294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Tray 11A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CFF9BE2-E818-42E9-29CC-97F7C18C8968}"/>
              </a:ext>
            </a:extLst>
          </p:cNvPr>
          <p:cNvSpPr/>
          <p:nvPr/>
        </p:nvSpPr>
        <p:spPr>
          <a:xfrm>
            <a:off x="8612633" y="2034189"/>
            <a:ext cx="123294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3FC78F6-9164-BACB-600B-F4E77F1218E0}"/>
              </a:ext>
            </a:extLst>
          </p:cNvPr>
          <p:cNvSpPr/>
          <p:nvPr/>
        </p:nvSpPr>
        <p:spPr>
          <a:xfrm>
            <a:off x="10169344" y="2034189"/>
            <a:ext cx="123294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Tray 12A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929A720-687F-FE3B-F704-27B8F907A4FB}"/>
              </a:ext>
            </a:extLst>
          </p:cNvPr>
          <p:cNvSpPr/>
          <p:nvPr/>
        </p:nvSpPr>
        <p:spPr>
          <a:xfrm>
            <a:off x="7055922" y="1166512"/>
            <a:ext cx="123294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Tray 13A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FAF3B1-AD27-EE5F-13F7-2D99379ABE7E}"/>
              </a:ext>
            </a:extLst>
          </p:cNvPr>
          <p:cNvSpPr/>
          <p:nvPr/>
        </p:nvSpPr>
        <p:spPr>
          <a:xfrm>
            <a:off x="8612633" y="1166512"/>
            <a:ext cx="123294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1373040-E964-B3BC-3F8A-34F1E9C78C28}"/>
              </a:ext>
            </a:extLst>
          </p:cNvPr>
          <p:cNvSpPr/>
          <p:nvPr/>
        </p:nvSpPr>
        <p:spPr>
          <a:xfrm>
            <a:off x="10169344" y="1166512"/>
            <a:ext cx="123294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Tray 14A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29EFC89-9368-8895-C932-E987A705EEBB}"/>
              </a:ext>
            </a:extLst>
          </p:cNvPr>
          <p:cNvSpPr/>
          <p:nvPr/>
        </p:nvSpPr>
        <p:spPr>
          <a:xfrm>
            <a:off x="7055922" y="463091"/>
            <a:ext cx="123294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Tray 15A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02F2477-488A-6B4A-13F2-298753196798}"/>
              </a:ext>
            </a:extLst>
          </p:cNvPr>
          <p:cNvSpPr/>
          <p:nvPr/>
        </p:nvSpPr>
        <p:spPr>
          <a:xfrm>
            <a:off x="8612633" y="463091"/>
            <a:ext cx="123294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99E958C-19EE-43D1-F93F-3C2219107D11}"/>
              </a:ext>
            </a:extLst>
          </p:cNvPr>
          <p:cNvSpPr/>
          <p:nvPr/>
        </p:nvSpPr>
        <p:spPr>
          <a:xfrm>
            <a:off x="10169344" y="463091"/>
            <a:ext cx="123294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Tray 16A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A5B2766-70E3-275A-B0D8-C9696E6F2889}"/>
              </a:ext>
            </a:extLst>
          </p:cNvPr>
          <p:cNvSpPr/>
          <p:nvPr/>
        </p:nvSpPr>
        <p:spPr>
          <a:xfrm>
            <a:off x="789711" y="1166512"/>
            <a:ext cx="123294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Tray 29A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08AE513-B58A-5CE3-7235-DFE0AC150545}"/>
              </a:ext>
            </a:extLst>
          </p:cNvPr>
          <p:cNvSpPr/>
          <p:nvPr/>
        </p:nvSpPr>
        <p:spPr>
          <a:xfrm>
            <a:off x="2346422" y="1166512"/>
            <a:ext cx="123294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97B1256-2099-BA3E-9F66-0FDC3A68B8C7}"/>
              </a:ext>
            </a:extLst>
          </p:cNvPr>
          <p:cNvSpPr/>
          <p:nvPr/>
        </p:nvSpPr>
        <p:spPr>
          <a:xfrm>
            <a:off x="3903133" y="1166512"/>
            <a:ext cx="123294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Tray 30A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A02D490-D404-5A8E-5E7B-B3A01BAF1864}"/>
              </a:ext>
            </a:extLst>
          </p:cNvPr>
          <p:cNvSpPr/>
          <p:nvPr/>
        </p:nvSpPr>
        <p:spPr>
          <a:xfrm>
            <a:off x="789711" y="463091"/>
            <a:ext cx="123294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Tray 31A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E29894A-74A6-E4CE-2B42-48C06A486C94}"/>
              </a:ext>
            </a:extLst>
          </p:cNvPr>
          <p:cNvSpPr/>
          <p:nvPr/>
        </p:nvSpPr>
        <p:spPr>
          <a:xfrm>
            <a:off x="2346422" y="463091"/>
            <a:ext cx="123294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A494542-17C1-D51D-DBE1-12C153854928}"/>
              </a:ext>
            </a:extLst>
          </p:cNvPr>
          <p:cNvSpPr/>
          <p:nvPr/>
        </p:nvSpPr>
        <p:spPr>
          <a:xfrm>
            <a:off x="3903133" y="463091"/>
            <a:ext cx="123294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Tray 32A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4179832-4509-8361-6220-39BF03812C88}"/>
              </a:ext>
            </a:extLst>
          </p:cNvPr>
          <p:cNvSpPr/>
          <p:nvPr/>
        </p:nvSpPr>
        <p:spPr>
          <a:xfrm>
            <a:off x="783829" y="2737610"/>
            <a:ext cx="123294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Tray 25A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8063D35-C916-6F1F-EF14-F7313818A3A7}"/>
              </a:ext>
            </a:extLst>
          </p:cNvPr>
          <p:cNvSpPr/>
          <p:nvPr/>
        </p:nvSpPr>
        <p:spPr>
          <a:xfrm>
            <a:off x="2340540" y="2737610"/>
            <a:ext cx="123294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E14DBCD-0D7D-89FE-9C8C-F5654952ECD1}"/>
              </a:ext>
            </a:extLst>
          </p:cNvPr>
          <p:cNvSpPr/>
          <p:nvPr/>
        </p:nvSpPr>
        <p:spPr>
          <a:xfrm>
            <a:off x="3897251" y="2737610"/>
            <a:ext cx="123294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Tray 26A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6CD3E66-8EED-F632-2BAB-9208A59352B1}"/>
              </a:ext>
            </a:extLst>
          </p:cNvPr>
          <p:cNvSpPr/>
          <p:nvPr/>
        </p:nvSpPr>
        <p:spPr>
          <a:xfrm>
            <a:off x="783829" y="2034189"/>
            <a:ext cx="123294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Tray 27A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5866991-FCD6-D8F0-AFCB-3DA029595BB8}"/>
              </a:ext>
            </a:extLst>
          </p:cNvPr>
          <p:cNvSpPr/>
          <p:nvPr/>
        </p:nvSpPr>
        <p:spPr>
          <a:xfrm>
            <a:off x="2340540" y="2034189"/>
            <a:ext cx="123294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FD0002E-92B9-DE67-2C65-D62788C0EA62}"/>
              </a:ext>
            </a:extLst>
          </p:cNvPr>
          <p:cNvSpPr/>
          <p:nvPr/>
        </p:nvSpPr>
        <p:spPr>
          <a:xfrm>
            <a:off x="3897251" y="2034189"/>
            <a:ext cx="123294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Tray 28A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432A87-F117-C47E-A86C-F03D7A3E69A9}"/>
              </a:ext>
            </a:extLst>
          </p:cNvPr>
          <p:cNvSpPr/>
          <p:nvPr/>
        </p:nvSpPr>
        <p:spPr>
          <a:xfrm>
            <a:off x="783829" y="4323207"/>
            <a:ext cx="123294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Tray 21A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D0E7538-58CD-CEA7-D06B-507A90DC798D}"/>
              </a:ext>
            </a:extLst>
          </p:cNvPr>
          <p:cNvSpPr/>
          <p:nvPr/>
        </p:nvSpPr>
        <p:spPr>
          <a:xfrm>
            <a:off x="2340540" y="4323207"/>
            <a:ext cx="123294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385BA99-7419-D1F7-33C4-CCBD40EB417E}"/>
              </a:ext>
            </a:extLst>
          </p:cNvPr>
          <p:cNvSpPr/>
          <p:nvPr/>
        </p:nvSpPr>
        <p:spPr>
          <a:xfrm>
            <a:off x="3897251" y="4323207"/>
            <a:ext cx="123294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Tray 22A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B525F1C-DE3C-6711-8B18-00F6A590FEDA}"/>
              </a:ext>
            </a:extLst>
          </p:cNvPr>
          <p:cNvSpPr/>
          <p:nvPr/>
        </p:nvSpPr>
        <p:spPr>
          <a:xfrm>
            <a:off x="783829" y="3619786"/>
            <a:ext cx="123294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Tray 23A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A206B9E-A28D-BF4C-E513-BAAA98BEEC80}"/>
              </a:ext>
            </a:extLst>
          </p:cNvPr>
          <p:cNvSpPr/>
          <p:nvPr/>
        </p:nvSpPr>
        <p:spPr>
          <a:xfrm>
            <a:off x="2340540" y="3619786"/>
            <a:ext cx="123294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4C1224E-83B6-CA1D-F8AC-CF4C7652B875}"/>
              </a:ext>
            </a:extLst>
          </p:cNvPr>
          <p:cNvSpPr/>
          <p:nvPr/>
        </p:nvSpPr>
        <p:spPr>
          <a:xfrm>
            <a:off x="3897251" y="3619786"/>
            <a:ext cx="123294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Tray 24A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8EBD21-A917-B761-0C30-150FBE1F4032}"/>
              </a:ext>
            </a:extLst>
          </p:cNvPr>
          <p:cNvSpPr/>
          <p:nvPr/>
        </p:nvSpPr>
        <p:spPr>
          <a:xfrm>
            <a:off x="783829" y="5849218"/>
            <a:ext cx="123294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Tray 17A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B9DF4A3-872E-DB08-C297-EDF821C06243}"/>
              </a:ext>
            </a:extLst>
          </p:cNvPr>
          <p:cNvSpPr/>
          <p:nvPr/>
        </p:nvSpPr>
        <p:spPr>
          <a:xfrm>
            <a:off x="2340540" y="5849218"/>
            <a:ext cx="123294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9722A4-8E1F-E833-F7EA-07B89C6638AF}"/>
              </a:ext>
            </a:extLst>
          </p:cNvPr>
          <p:cNvSpPr/>
          <p:nvPr/>
        </p:nvSpPr>
        <p:spPr>
          <a:xfrm>
            <a:off x="3897251" y="5849218"/>
            <a:ext cx="123294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Tray 18A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A16B363-3034-B1A1-C294-8E89AA5FA62B}"/>
              </a:ext>
            </a:extLst>
          </p:cNvPr>
          <p:cNvSpPr/>
          <p:nvPr/>
        </p:nvSpPr>
        <p:spPr>
          <a:xfrm>
            <a:off x="783829" y="5145797"/>
            <a:ext cx="123294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Tray 19A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C63BC81-981D-8D1C-2AB9-C96CA77AD59B}"/>
              </a:ext>
            </a:extLst>
          </p:cNvPr>
          <p:cNvSpPr/>
          <p:nvPr/>
        </p:nvSpPr>
        <p:spPr>
          <a:xfrm>
            <a:off x="2340540" y="5145797"/>
            <a:ext cx="123294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A389016-B9E7-1374-A5AD-D89218CDB450}"/>
              </a:ext>
            </a:extLst>
          </p:cNvPr>
          <p:cNvSpPr/>
          <p:nvPr/>
        </p:nvSpPr>
        <p:spPr>
          <a:xfrm>
            <a:off x="3897251" y="5145797"/>
            <a:ext cx="123294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Tray 20A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8AE4498-DC5E-940A-1D4C-5432CB9D8E90}"/>
              </a:ext>
            </a:extLst>
          </p:cNvPr>
          <p:cNvSpPr txBox="1"/>
          <p:nvPr/>
        </p:nvSpPr>
        <p:spPr>
          <a:xfrm>
            <a:off x="8689768" y="5976252"/>
            <a:ext cx="4542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Tray 1B 16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8C2E04-E74D-84E4-DA1B-14C8297BAD10}"/>
              </a:ext>
            </a:extLst>
          </p:cNvPr>
          <p:cNvSpPr txBox="1"/>
          <p:nvPr/>
        </p:nvSpPr>
        <p:spPr>
          <a:xfrm>
            <a:off x="9314213" y="5976252"/>
            <a:ext cx="4542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Tray 2B</a:t>
            </a:r>
          </a:p>
          <a:p>
            <a:pPr algn="ctr"/>
            <a:r>
              <a:rPr lang="en-US" sz="700" dirty="0"/>
              <a:t>16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FFB58A0-B768-41BD-1FED-E8BC87AB9AB9}"/>
              </a:ext>
            </a:extLst>
          </p:cNvPr>
          <p:cNvSpPr txBox="1"/>
          <p:nvPr/>
        </p:nvSpPr>
        <p:spPr>
          <a:xfrm>
            <a:off x="8689767" y="5262099"/>
            <a:ext cx="4542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Tray 3B 16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F1F1E9-609D-0CF7-0474-372562F569E5}"/>
              </a:ext>
            </a:extLst>
          </p:cNvPr>
          <p:cNvSpPr txBox="1"/>
          <p:nvPr/>
        </p:nvSpPr>
        <p:spPr>
          <a:xfrm>
            <a:off x="9314212" y="5262099"/>
            <a:ext cx="4542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Tray 4B 16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7B00AC9-BDD0-D9AF-7E28-03F5877C7F51}"/>
              </a:ext>
            </a:extLst>
          </p:cNvPr>
          <p:cNvSpPr txBox="1"/>
          <p:nvPr/>
        </p:nvSpPr>
        <p:spPr>
          <a:xfrm>
            <a:off x="8689767" y="4400862"/>
            <a:ext cx="4542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Tray 5B 16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D843CDC-636F-0B2F-B5CB-10DF86845687}"/>
              </a:ext>
            </a:extLst>
          </p:cNvPr>
          <p:cNvSpPr txBox="1"/>
          <p:nvPr/>
        </p:nvSpPr>
        <p:spPr>
          <a:xfrm>
            <a:off x="9314212" y="4400862"/>
            <a:ext cx="4542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Tray 6B 16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C4CC7FA-AA24-A8C9-B811-8AAA37DC4685}"/>
              </a:ext>
            </a:extLst>
          </p:cNvPr>
          <p:cNvSpPr txBox="1"/>
          <p:nvPr/>
        </p:nvSpPr>
        <p:spPr>
          <a:xfrm>
            <a:off x="8689767" y="3697342"/>
            <a:ext cx="4542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Tray 7B 16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00FEA54-7EEF-98EC-EE50-4222DC7B87A5}"/>
              </a:ext>
            </a:extLst>
          </p:cNvPr>
          <p:cNvSpPr txBox="1"/>
          <p:nvPr/>
        </p:nvSpPr>
        <p:spPr>
          <a:xfrm>
            <a:off x="9314212" y="3697342"/>
            <a:ext cx="4542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Tray 8B 16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6C4466E-F637-C79A-8BC8-54EA0D740D18}"/>
              </a:ext>
            </a:extLst>
          </p:cNvPr>
          <p:cNvSpPr txBox="1"/>
          <p:nvPr/>
        </p:nvSpPr>
        <p:spPr>
          <a:xfrm>
            <a:off x="8689767" y="2834333"/>
            <a:ext cx="4542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Tray 9B 16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78D9D78-C747-AF77-B1B6-B8EE3B463106}"/>
              </a:ext>
            </a:extLst>
          </p:cNvPr>
          <p:cNvSpPr txBox="1"/>
          <p:nvPr/>
        </p:nvSpPr>
        <p:spPr>
          <a:xfrm>
            <a:off x="9314212" y="2834333"/>
            <a:ext cx="4542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Tray 10B 16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B21DB42-9529-3228-E7CB-E549000F8180}"/>
              </a:ext>
            </a:extLst>
          </p:cNvPr>
          <p:cNvSpPr txBox="1"/>
          <p:nvPr/>
        </p:nvSpPr>
        <p:spPr>
          <a:xfrm>
            <a:off x="8689767" y="2130812"/>
            <a:ext cx="4542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Tray 11B 16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405053C-ADD2-F7B2-4D68-02B14B3B521D}"/>
              </a:ext>
            </a:extLst>
          </p:cNvPr>
          <p:cNvSpPr txBox="1"/>
          <p:nvPr/>
        </p:nvSpPr>
        <p:spPr>
          <a:xfrm>
            <a:off x="9314212" y="2130812"/>
            <a:ext cx="4542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Tray 12B 16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1F38926-F8A5-CC2F-B7CC-8806E4D24928}"/>
              </a:ext>
            </a:extLst>
          </p:cNvPr>
          <p:cNvSpPr txBox="1"/>
          <p:nvPr/>
        </p:nvSpPr>
        <p:spPr>
          <a:xfrm>
            <a:off x="8704327" y="1264759"/>
            <a:ext cx="4542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Tray 13B 16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F48D749-D41D-2A43-3809-C5B5CD772BF0}"/>
              </a:ext>
            </a:extLst>
          </p:cNvPr>
          <p:cNvSpPr txBox="1"/>
          <p:nvPr/>
        </p:nvSpPr>
        <p:spPr>
          <a:xfrm>
            <a:off x="9328772" y="1264759"/>
            <a:ext cx="4542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Tray 14B 16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41DCC4F-499F-EF1F-2707-9F19DEA706F9}"/>
              </a:ext>
            </a:extLst>
          </p:cNvPr>
          <p:cNvSpPr txBox="1"/>
          <p:nvPr/>
        </p:nvSpPr>
        <p:spPr>
          <a:xfrm>
            <a:off x="8689767" y="556522"/>
            <a:ext cx="4542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Tray 15B 16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B5B508A-0918-2350-23AD-95674F06A0E2}"/>
              </a:ext>
            </a:extLst>
          </p:cNvPr>
          <p:cNvSpPr txBox="1"/>
          <p:nvPr/>
        </p:nvSpPr>
        <p:spPr>
          <a:xfrm>
            <a:off x="9314212" y="556522"/>
            <a:ext cx="4542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Tray 16B 16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B0AFABC-FE2F-72AA-BF8A-34A0FDC6259B}"/>
              </a:ext>
            </a:extLst>
          </p:cNvPr>
          <p:cNvSpPr txBox="1"/>
          <p:nvPr/>
        </p:nvSpPr>
        <p:spPr>
          <a:xfrm>
            <a:off x="2419150" y="5976252"/>
            <a:ext cx="4542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Tray 17B 16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E097E19-FD90-27DD-7880-E2779B20D25B}"/>
              </a:ext>
            </a:extLst>
          </p:cNvPr>
          <p:cNvSpPr txBox="1"/>
          <p:nvPr/>
        </p:nvSpPr>
        <p:spPr>
          <a:xfrm>
            <a:off x="3043595" y="5976252"/>
            <a:ext cx="4542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Tray 18B 16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26E9735-F6EE-2BE2-3960-7423A3E7BA1C}"/>
              </a:ext>
            </a:extLst>
          </p:cNvPr>
          <p:cNvSpPr txBox="1"/>
          <p:nvPr/>
        </p:nvSpPr>
        <p:spPr>
          <a:xfrm>
            <a:off x="2419149" y="5262099"/>
            <a:ext cx="4542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Tray 19B 16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C841548-8705-CDD6-B886-15589F8342D8}"/>
              </a:ext>
            </a:extLst>
          </p:cNvPr>
          <p:cNvSpPr txBox="1"/>
          <p:nvPr/>
        </p:nvSpPr>
        <p:spPr>
          <a:xfrm>
            <a:off x="3043594" y="5262099"/>
            <a:ext cx="4542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Tray 20B 16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02C0F03-FE21-EE48-37EA-B6C3F6B451E7}"/>
              </a:ext>
            </a:extLst>
          </p:cNvPr>
          <p:cNvSpPr txBox="1"/>
          <p:nvPr/>
        </p:nvSpPr>
        <p:spPr>
          <a:xfrm>
            <a:off x="2419149" y="4400862"/>
            <a:ext cx="4542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Tray 21B 16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811526F-3B75-A836-3DDC-3F37FBC0FA53}"/>
              </a:ext>
            </a:extLst>
          </p:cNvPr>
          <p:cNvSpPr txBox="1"/>
          <p:nvPr/>
        </p:nvSpPr>
        <p:spPr>
          <a:xfrm>
            <a:off x="3043594" y="4400862"/>
            <a:ext cx="4542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Tray 22B 16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40008F0-0597-C323-445A-BA19451D0128}"/>
              </a:ext>
            </a:extLst>
          </p:cNvPr>
          <p:cNvSpPr txBox="1"/>
          <p:nvPr/>
        </p:nvSpPr>
        <p:spPr>
          <a:xfrm>
            <a:off x="2419149" y="3697342"/>
            <a:ext cx="4542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Tray 23B 16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8E45E6D-2EE6-EA69-2369-15A4E036FF22}"/>
              </a:ext>
            </a:extLst>
          </p:cNvPr>
          <p:cNvSpPr txBox="1"/>
          <p:nvPr/>
        </p:nvSpPr>
        <p:spPr>
          <a:xfrm>
            <a:off x="3043594" y="3697342"/>
            <a:ext cx="4542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Tray 24B 16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3B4511A-BBC1-10E8-F9A2-D88116B46E99}"/>
              </a:ext>
            </a:extLst>
          </p:cNvPr>
          <p:cNvSpPr txBox="1"/>
          <p:nvPr/>
        </p:nvSpPr>
        <p:spPr>
          <a:xfrm>
            <a:off x="2419149" y="2834333"/>
            <a:ext cx="4542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Tray 25B 16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0CB17C7-63CC-5DB6-5D42-77B12582BEFE}"/>
              </a:ext>
            </a:extLst>
          </p:cNvPr>
          <p:cNvSpPr txBox="1"/>
          <p:nvPr/>
        </p:nvSpPr>
        <p:spPr>
          <a:xfrm>
            <a:off x="3043594" y="2834333"/>
            <a:ext cx="4542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Tray 26B 16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F3C5617-4BCE-53F7-2174-0776E2A30F26}"/>
              </a:ext>
            </a:extLst>
          </p:cNvPr>
          <p:cNvSpPr txBox="1"/>
          <p:nvPr/>
        </p:nvSpPr>
        <p:spPr>
          <a:xfrm>
            <a:off x="2419149" y="2130812"/>
            <a:ext cx="4542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Tray 27B 16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2D5B99A-5B2F-28DC-4880-8868B4A0E401}"/>
              </a:ext>
            </a:extLst>
          </p:cNvPr>
          <p:cNvSpPr txBox="1"/>
          <p:nvPr/>
        </p:nvSpPr>
        <p:spPr>
          <a:xfrm>
            <a:off x="3043594" y="2130812"/>
            <a:ext cx="4542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Tray 28B 16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BF16098-933B-BF8B-BA16-2AB3F9165A66}"/>
              </a:ext>
            </a:extLst>
          </p:cNvPr>
          <p:cNvSpPr txBox="1"/>
          <p:nvPr/>
        </p:nvSpPr>
        <p:spPr>
          <a:xfrm>
            <a:off x="2433709" y="1264759"/>
            <a:ext cx="4542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Tray 29B 16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FDAC2AC-DD51-D2B3-CDA3-5FEDE51EE29C}"/>
              </a:ext>
            </a:extLst>
          </p:cNvPr>
          <p:cNvSpPr txBox="1"/>
          <p:nvPr/>
        </p:nvSpPr>
        <p:spPr>
          <a:xfrm>
            <a:off x="3058154" y="1264759"/>
            <a:ext cx="4542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Tray 30B 16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82A2A01-EA70-13B1-3818-1C34DD2B15B5}"/>
              </a:ext>
            </a:extLst>
          </p:cNvPr>
          <p:cNvSpPr txBox="1"/>
          <p:nvPr/>
        </p:nvSpPr>
        <p:spPr>
          <a:xfrm>
            <a:off x="2419149" y="556522"/>
            <a:ext cx="4542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Tray 31B 16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F18AC6F-C799-0B56-7562-0417B1BD068A}"/>
              </a:ext>
            </a:extLst>
          </p:cNvPr>
          <p:cNvSpPr txBox="1"/>
          <p:nvPr/>
        </p:nvSpPr>
        <p:spPr>
          <a:xfrm>
            <a:off x="3043594" y="556522"/>
            <a:ext cx="4542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Tray 32B 16</a:t>
            </a:r>
          </a:p>
        </p:txBody>
      </p:sp>
    </p:spTree>
    <p:extLst>
      <p:ext uri="{BB962C8B-B14F-4D97-AF65-F5344CB8AC3E}">
        <p14:creationId xmlns:p14="http://schemas.microsoft.com/office/powerpoint/2010/main" val="2458217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2847</TotalTime>
  <Words>214</Words>
  <Application>Microsoft Macintosh PowerPoint</Application>
  <PresentationFormat>Widescreen</PresentationFormat>
  <Paragraphs>111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Wallace, Madeleine - (maddiewallace)</dc:creator>
  <cp:lastModifiedBy>Wallace, Madeleine - (maddiewallace)</cp:lastModifiedBy>
  <cp:revision>1</cp:revision>
  <dcterms:created xsi:type="dcterms:W3CDTF">2023-04-14T19:41:57Z</dcterms:created>
  <dcterms:modified xsi:type="dcterms:W3CDTF">2023-04-16T19:09:04Z</dcterms:modified>
</cp:coreProperties>
</file>