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938F-1BB3-4D82-8087-664DDA219A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50F493-9C2A-4200-82BE-A99BE1BFE34B}">
      <dgm:prSet/>
      <dgm:spPr/>
      <dgm:t>
        <a:bodyPr/>
        <a:lstStyle/>
        <a:p>
          <a:r>
            <a:rPr lang="en-US"/>
            <a:t>Interactive Capture Map</a:t>
          </a:r>
        </a:p>
      </dgm:t>
    </dgm:pt>
    <dgm:pt modelId="{9B39EB46-6705-48CB-BD52-72AEF29DBAC6}" type="parTrans" cxnId="{04124664-08C5-4CE2-82A4-AEBC395EBA14}">
      <dgm:prSet/>
      <dgm:spPr/>
      <dgm:t>
        <a:bodyPr/>
        <a:lstStyle/>
        <a:p>
          <a:endParaRPr lang="en-US"/>
        </a:p>
      </dgm:t>
    </dgm:pt>
    <dgm:pt modelId="{1079DF52-66A0-430E-A460-64D8670A3666}" type="sibTrans" cxnId="{04124664-08C5-4CE2-82A4-AEBC395EBA14}">
      <dgm:prSet/>
      <dgm:spPr/>
      <dgm:t>
        <a:bodyPr/>
        <a:lstStyle/>
        <a:p>
          <a:endParaRPr lang="en-US"/>
        </a:p>
      </dgm:t>
    </dgm:pt>
    <dgm:pt modelId="{11287CF6-F9E2-408C-B608-3D35CA85BC2F}">
      <dgm:prSet/>
      <dgm:spPr/>
      <dgm:t>
        <a:bodyPr/>
        <a:lstStyle/>
        <a:p>
          <a:r>
            <a:rPr lang="en-US"/>
            <a:t>Research types and methods by turtle species</a:t>
          </a:r>
        </a:p>
      </dgm:t>
    </dgm:pt>
    <dgm:pt modelId="{C5394A0A-3C33-489D-A2CC-CFF899746E04}" type="parTrans" cxnId="{1488B7FC-BF18-4C48-91DF-29968211A224}">
      <dgm:prSet/>
      <dgm:spPr/>
      <dgm:t>
        <a:bodyPr/>
        <a:lstStyle/>
        <a:p>
          <a:endParaRPr lang="en-US"/>
        </a:p>
      </dgm:t>
    </dgm:pt>
    <dgm:pt modelId="{5C5846B4-B3E1-44A7-9C1A-F91213683965}" type="sibTrans" cxnId="{1488B7FC-BF18-4C48-91DF-29968211A224}">
      <dgm:prSet/>
      <dgm:spPr/>
      <dgm:t>
        <a:bodyPr/>
        <a:lstStyle/>
        <a:p>
          <a:endParaRPr lang="en-US"/>
        </a:p>
      </dgm:t>
    </dgm:pt>
    <dgm:pt modelId="{F197CED6-FFF3-4C19-B84F-12C2A80D5BEF}">
      <dgm:prSet/>
      <dgm:spPr/>
      <dgm:t>
        <a:bodyPr/>
        <a:lstStyle/>
        <a:p>
          <a:r>
            <a:rPr lang="en-US"/>
            <a:t>Tests performed by species</a:t>
          </a:r>
        </a:p>
      </dgm:t>
    </dgm:pt>
    <dgm:pt modelId="{F3AF2A2A-BC96-415D-A9E6-AB1A75E506C4}" type="parTrans" cxnId="{8A4149C8-7BBA-4BCD-A004-E920D538AF4A}">
      <dgm:prSet/>
      <dgm:spPr/>
      <dgm:t>
        <a:bodyPr/>
        <a:lstStyle/>
        <a:p>
          <a:endParaRPr lang="en-US"/>
        </a:p>
      </dgm:t>
    </dgm:pt>
    <dgm:pt modelId="{DD184192-D6A9-4CE2-984D-862A6C846C64}" type="sibTrans" cxnId="{8A4149C8-7BBA-4BCD-A004-E920D538AF4A}">
      <dgm:prSet/>
      <dgm:spPr/>
      <dgm:t>
        <a:bodyPr/>
        <a:lstStyle/>
        <a:p>
          <a:endParaRPr lang="en-US"/>
        </a:p>
      </dgm:t>
    </dgm:pt>
    <dgm:pt modelId="{317996FF-C077-4853-BF74-4191511BC102}">
      <dgm:prSet/>
      <dgm:spPr/>
      <dgm:t>
        <a:bodyPr/>
        <a:lstStyle/>
        <a:p>
          <a:r>
            <a:rPr lang="en-US"/>
            <a:t>Turtle measurements</a:t>
          </a:r>
        </a:p>
      </dgm:t>
    </dgm:pt>
    <dgm:pt modelId="{21A77E41-1EC3-4180-BB29-094C671B3246}" type="parTrans" cxnId="{A6807F1C-EE52-4DDA-AA86-720867A8C0C5}">
      <dgm:prSet/>
      <dgm:spPr/>
      <dgm:t>
        <a:bodyPr/>
        <a:lstStyle/>
        <a:p>
          <a:endParaRPr lang="en-US"/>
        </a:p>
      </dgm:t>
    </dgm:pt>
    <dgm:pt modelId="{63D7CB73-B588-4493-A621-364941D792C0}" type="sibTrans" cxnId="{A6807F1C-EE52-4DDA-AA86-720867A8C0C5}">
      <dgm:prSet/>
      <dgm:spPr/>
      <dgm:t>
        <a:bodyPr/>
        <a:lstStyle/>
        <a:p>
          <a:endParaRPr lang="en-US"/>
        </a:p>
      </dgm:t>
    </dgm:pt>
    <dgm:pt modelId="{7BE9684B-0AF0-1449-BEDB-D9324F9D6C4B}" type="pres">
      <dgm:prSet presAssocID="{03C0938F-1BB3-4D82-8087-664DDA219AE1}" presName="linear" presStyleCnt="0">
        <dgm:presLayoutVars>
          <dgm:animLvl val="lvl"/>
          <dgm:resizeHandles val="exact"/>
        </dgm:presLayoutVars>
      </dgm:prSet>
      <dgm:spPr/>
    </dgm:pt>
    <dgm:pt modelId="{46EBEF0F-5CC2-B643-B37A-C2BA6C8A5508}" type="pres">
      <dgm:prSet presAssocID="{8150F493-9C2A-4200-82BE-A99BE1BFE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FC8AA7-D295-C040-B2BA-F9B37F5A0EAB}" type="pres">
      <dgm:prSet presAssocID="{1079DF52-66A0-430E-A460-64D8670A3666}" presName="spacer" presStyleCnt="0"/>
      <dgm:spPr/>
    </dgm:pt>
    <dgm:pt modelId="{0C590404-1797-F24B-8C94-A8E9F0862A63}" type="pres">
      <dgm:prSet presAssocID="{11287CF6-F9E2-408C-B608-3D35CA85BC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2D7B24-CC26-F445-BA19-825790996D8E}" type="pres">
      <dgm:prSet presAssocID="{5C5846B4-B3E1-44A7-9C1A-F91213683965}" presName="spacer" presStyleCnt="0"/>
      <dgm:spPr/>
    </dgm:pt>
    <dgm:pt modelId="{D80E6B06-092B-FF4B-BF95-634BA2C6A9B0}" type="pres">
      <dgm:prSet presAssocID="{F197CED6-FFF3-4C19-B84F-12C2A80D5B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C58B89-FD2E-404A-A1F9-AA04AEBC0718}" type="pres">
      <dgm:prSet presAssocID="{DD184192-D6A9-4CE2-984D-862A6C846C64}" presName="spacer" presStyleCnt="0"/>
      <dgm:spPr/>
    </dgm:pt>
    <dgm:pt modelId="{7397C0E2-ACD5-7647-B9FA-D2FCB5FEBC3A}" type="pres">
      <dgm:prSet presAssocID="{317996FF-C077-4853-BF74-4191511BC1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807F1C-EE52-4DDA-AA86-720867A8C0C5}" srcId="{03C0938F-1BB3-4D82-8087-664DDA219AE1}" destId="{317996FF-C077-4853-BF74-4191511BC102}" srcOrd="3" destOrd="0" parTransId="{21A77E41-1EC3-4180-BB29-094C671B3246}" sibTransId="{63D7CB73-B588-4493-A621-364941D792C0}"/>
    <dgm:cxn modelId="{6880CD25-4D95-F44C-B5EC-DF5FD1E175F6}" type="presOf" srcId="{317996FF-C077-4853-BF74-4191511BC102}" destId="{7397C0E2-ACD5-7647-B9FA-D2FCB5FEBC3A}" srcOrd="0" destOrd="0" presId="urn:microsoft.com/office/officeart/2005/8/layout/vList2"/>
    <dgm:cxn modelId="{04124664-08C5-4CE2-82A4-AEBC395EBA14}" srcId="{03C0938F-1BB3-4D82-8087-664DDA219AE1}" destId="{8150F493-9C2A-4200-82BE-A99BE1BFE34B}" srcOrd="0" destOrd="0" parTransId="{9B39EB46-6705-48CB-BD52-72AEF29DBAC6}" sibTransId="{1079DF52-66A0-430E-A460-64D8670A3666}"/>
    <dgm:cxn modelId="{40DFF14C-6507-D340-9E83-CC737F6195D0}" type="presOf" srcId="{8150F493-9C2A-4200-82BE-A99BE1BFE34B}" destId="{46EBEF0F-5CC2-B643-B37A-C2BA6C8A5508}" srcOrd="0" destOrd="0" presId="urn:microsoft.com/office/officeart/2005/8/layout/vList2"/>
    <dgm:cxn modelId="{C282428A-B800-C040-BBA1-17F0CF23591A}" type="presOf" srcId="{03C0938F-1BB3-4D82-8087-664DDA219AE1}" destId="{7BE9684B-0AF0-1449-BEDB-D9324F9D6C4B}" srcOrd="0" destOrd="0" presId="urn:microsoft.com/office/officeart/2005/8/layout/vList2"/>
    <dgm:cxn modelId="{16EC58A0-0AA6-A64E-BF0C-97A0E7EDE7B7}" type="presOf" srcId="{F197CED6-FFF3-4C19-B84F-12C2A80D5BEF}" destId="{D80E6B06-092B-FF4B-BF95-634BA2C6A9B0}" srcOrd="0" destOrd="0" presId="urn:microsoft.com/office/officeart/2005/8/layout/vList2"/>
    <dgm:cxn modelId="{7B8F32B3-1F0D-5843-A517-B42A6FECECB9}" type="presOf" srcId="{11287CF6-F9E2-408C-B608-3D35CA85BC2F}" destId="{0C590404-1797-F24B-8C94-A8E9F0862A63}" srcOrd="0" destOrd="0" presId="urn:microsoft.com/office/officeart/2005/8/layout/vList2"/>
    <dgm:cxn modelId="{8A4149C8-7BBA-4BCD-A004-E920D538AF4A}" srcId="{03C0938F-1BB3-4D82-8087-664DDA219AE1}" destId="{F197CED6-FFF3-4C19-B84F-12C2A80D5BEF}" srcOrd="2" destOrd="0" parTransId="{F3AF2A2A-BC96-415D-A9E6-AB1A75E506C4}" sibTransId="{DD184192-D6A9-4CE2-984D-862A6C846C64}"/>
    <dgm:cxn modelId="{1488B7FC-BF18-4C48-91DF-29968211A224}" srcId="{03C0938F-1BB3-4D82-8087-664DDA219AE1}" destId="{11287CF6-F9E2-408C-B608-3D35CA85BC2F}" srcOrd="1" destOrd="0" parTransId="{C5394A0A-3C33-489D-A2CC-CFF899746E04}" sibTransId="{5C5846B4-B3E1-44A7-9C1A-F91213683965}"/>
    <dgm:cxn modelId="{1FA527BA-B6FB-4A44-9326-7C9EC7E41188}" type="presParOf" srcId="{7BE9684B-0AF0-1449-BEDB-D9324F9D6C4B}" destId="{46EBEF0F-5CC2-B643-B37A-C2BA6C8A5508}" srcOrd="0" destOrd="0" presId="urn:microsoft.com/office/officeart/2005/8/layout/vList2"/>
    <dgm:cxn modelId="{75C4116B-6294-3B48-B361-2EA2E1785844}" type="presParOf" srcId="{7BE9684B-0AF0-1449-BEDB-D9324F9D6C4B}" destId="{E8FC8AA7-D295-C040-B2BA-F9B37F5A0EAB}" srcOrd="1" destOrd="0" presId="urn:microsoft.com/office/officeart/2005/8/layout/vList2"/>
    <dgm:cxn modelId="{8F2DC791-4378-C046-A321-FF60E49EF95A}" type="presParOf" srcId="{7BE9684B-0AF0-1449-BEDB-D9324F9D6C4B}" destId="{0C590404-1797-F24B-8C94-A8E9F0862A63}" srcOrd="2" destOrd="0" presId="urn:microsoft.com/office/officeart/2005/8/layout/vList2"/>
    <dgm:cxn modelId="{42EF6078-4ECF-CB45-812E-C3ED44288CE3}" type="presParOf" srcId="{7BE9684B-0AF0-1449-BEDB-D9324F9D6C4B}" destId="{E42D7B24-CC26-F445-BA19-825790996D8E}" srcOrd="3" destOrd="0" presId="urn:microsoft.com/office/officeart/2005/8/layout/vList2"/>
    <dgm:cxn modelId="{B5B47852-BDFF-F34B-9A8F-45B6CA2400FC}" type="presParOf" srcId="{7BE9684B-0AF0-1449-BEDB-D9324F9D6C4B}" destId="{D80E6B06-092B-FF4B-BF95-634BA2C6A9B0}" srcOrd="4" destOrd="0" presId="urn:microsoft.com/office/officeart/2005/8/layout/vList2"/>
    <dgm:cxn modelId="{B0F290D6-65EE-D341-832C-CDEDB2455A2C}" type="presParOf" srcId="{7BE9684B-0AF0-1449-BEDB-D9324F9D6C4B}" destId="{9CC58B89-FD2E-404A-A1F9-AA04AEBC0718}" srcOrd="5" destOrd="0" presId="urn:microsoft.com/office/officeart/2005/8/layout/vList2"/>
    <dgm:cxn modelId="{19F182EA-5323-5D4A-A36F-BB6538442875}" type="presParOf" srcId="{7BE9684B-0AF0-1449-BEDB-D9324F9D6C4B}" destId="{7397C0E2-ACD5-7647-B9FA-D2FCB5FEBC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EF0F-5CC2-B643-B37A-C2BA6C8A5508}">
      <dsp:nvSpPr>
        <dsp:cNvPr id="0" name=""/>
        <dsp:cNvSpPr/>
      </dsp:nvSpPr>
      <dsp:spPr>
        <a:xfrm>
          <a:off x="0" y="63711"/>
          <a:ext cx="624840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Interactive Capture Map</a:t>
          </a:r>
        </a:p>
      </dsp:txBody>
      <dsp:txXfrm>
        <a:off x="63994" y="127705"/>
        <a:ext cx="6120412" cy="1182942"/>
      </dsp:txXfrm>
    </dsp:sp>
    <dsp:sp modelId="{0C590404-1797-F24B-8C94-A8E9F0862A63}">
      <dsp:nvSpPr>
        <dsp:cNvPr id="0" name=""/>
        <dsp:cNvSpPr/>
      </dsp:nvSpPr>
      <dsp:spPr>
        <a:xfrm>
          <a:off x="0" y="1469681"/>
          <a:ext cx="6248400" cy="13109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Research types and methods by turtle species</a:t>
          </a:r>
        </a:p>
      </dsp:txBody>
      <dsp:txXfrm>
        <a:off x="63994" y="1533675"/>
        <a:ext cx="6120412" cy="1182942"/>
      </dsp:txXfrm>
    </dsp:sp>
    <dsp:sp modelId="{D80E6B06-092B-FF4B-BF95-634BA2C6A9B0}">
      <dsp:nvSpPr>
        <dsp:cNvPr id="0" name=""/>
        <dsp:cNvSpPr/>
      </dsp:nvSpPr>
      <dsp:spPr>
        <a:xfrm>
          <a:off x="0" y="2875651"/>
          <a:ext cx="6248400" cy="13109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Tests performed by species</a:t>
          </a:r>
        </a:p>
      </dsp:txBody>
      <dsp:txXfrm>
        <a:off x="63994" y="2939645"/>
        <a:ext cx="6120412" cy="1182942"/>
      </dsp:txXfrm>
    </dsp:sp>
    <dsp:sp modelId="{7397C0E2-ACD5-7647-B9FA-D2FCB5FEBC3A}">
      <dsp:nvSpPr>
        <dsp:cNvPr id="0" name=""/>
        <dsp:cNvSpPr/>
      </dsp:nvSpPr>
      <dsp:spPr>
        <a:xfrm>
          <a:off x="0" y="4281621"/>
          <a:ext cx="6248400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Turtle measurements</a:t>
          </a:r>
        </a:p>
      </dsp:txBody>
      <dsp:txXfrm>
        <a:off x="63994" y="4345615"/>
        <a:ext cx="6120412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3FA7-4A70-AA4E-AB8A-7E35A76C75A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AE27-2B97-034C-97E9-2287A2A65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1C3-839D-5449-B81B-FE906008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E61E-77DE-C94A-8DBE-8DC52957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2C0F9-ACAC-0141-BAD5-81551A5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E6BB-733E-DC46-BF79-0E84DF0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A310-B810-D64F-99C0-B92213D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D1A-B068-E144-937E-9432D25B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0ED2-B7A9-A14E-B1BE-09147471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BFFB-B90E-5644-B22B-57B7E73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AB14-A582-6C4F-8F1E-6D2E0FAC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2DDD-9C3F-C24F-B5DA-6D4849C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DC1D-6FB9-0443-B9A5-70FEC14D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17FF-DE70-BF47-B63E-A9C58BEA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4FD8-40A2-8449-A129-BCF0B52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102F-FE22-9E4A-97F8-3EC29C8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CE5-9651-BD41-A58F-53CC14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716-22D9-AE43-849C-EB75DB16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E56-E213-6044-A21F-D81AEE77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E52-318F-D54D-BC0D-D4724407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9A0-E3D8-584F-8DAD-FC0662F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3363-31D9-A94D-B220-75DED55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C84D-CB61-ED46-8D59-6ABD5958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A4BD-3666-2E4F-9B57-C271393E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0163-1F57-3B4E-AC3F-17D95908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6DD7-89DD-CA46-A687-5432EFA6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8D4-DCC4-D84B-A568-4968FE9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068-1A6E-BF40-B31F-3E57C1A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57C0-0082-4B44-AD2B-B80A25F93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56DC-2098-3540-9B0A-9488CDBD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68BF-2D8E-0C48-A6B3-92D4111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8C50-1701-6041-BA87-FC1CDF3D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3858-DF50-F643-AA17-E710030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4FF-38C4-B047-AF67-7F564B0C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8AC0-860E-C54C-B2CE-9DA36867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3D9-A74E-E04B-9017-30532C68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16A7-D65A-554F-A932-EB4D49CDD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1751C-C30A-3B4C-A1B0-4643A1D71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5F352-036B-E245-BF49-7B808D2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2460A-10F7-6B40-81A5-4DC12AFA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E2E71-1F0B-8247-8B98-30FA61B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13A0-30F6-B842-B916-9F3B2539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8C5F-0534-1549-A809-D653D1C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19CC-CA86-FC4B-8BD9-BAAA542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F1C9-9316-3C41-8841-5C93970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8098-FD86-C844-88BA-3638022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4901-3BC7-3449-88CA-F94196B7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9DB9-7C8C-234F-A9FA-AFC29E3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1AF0-34DB-BE40-9E22-6AE1D8F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F885-07A5-1F40-BF76-049325C2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4881-6D46-1D4B-BDAD-133D9F2A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2962-1710-724F-BDC2-28549976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6F3D-FF0E-1A46-8C1A-1999C87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B6676-40AE-1047-ACE5-7825583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8E6A-18F4-154F-8AF9-A3B1969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2A03-87DC-2846-A39A-54855D2D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9353C-5329-0C4F-B8A6-35EC2E8D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36C5-FC5F-B841-8AC4-EF48913E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735C-C22D-E143-B5D8-DF26D09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8AE7-A3EA-534D-B372-F024C20B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0F4B-F2CD-134E-96EA-DF3BA41D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CF76-DF11-A14F-86F6-C313922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83E8-DF4E-874C-BD15-EBBD78D6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4F81-8BE2-3D43-90F4-8BEB214763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E845-DB77-AB4A-A4F6-921B07D1D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7F6F-BE9D-F34A-BBD8-C5F126EB0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C632C-A43F-C341-9FEA-B73A71E93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3" b="6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84A82-89E9-C244-9665-7BC8F68D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Surveying Sea Turtles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219-89AC-1D49-B536-6D3A16EC9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Eric Coyle, Isaiah Bluestein, and Madeline Frey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9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94C265-517B-D94C-8E38-9790058A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3" y="3236891"/>
            <a:ext cx="4180523" cy="2986088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690E475-62C4-A54B-A297-E1F5DD8E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41" y="743008"/>
            <a:ext cx="7387536" cy="52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A01700-2A79-5646-AF13-85A1DD07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95538"/>
            <a:ext cx="5060950" cy="35941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2C2CCA-08C7-BF4E-B919-6B2DEB33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8" y="2395538"/>
            <a:ext cx="506095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How did turtle captures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38206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FCE-5727-014F-840F-D7F39FA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3E8-F9A7-D64A-BBF1-14FF27D3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76800" cy="4351338"/>
          </a:xfrm>
        </p:spPr>
        <p:txBody>
          <a:bodyPr/>
          <a:lstStyle/>
          <a:p>
            <a:r>
              <a:rPr lang="en-US" dirty="0"/>
              <a:t>NOAA Fisheries: Southeast Fisheries Science Center</a:t>
            </a:r>
          </a:p>
          <a:p>
            <a:r>
              <a:rPr lang="en-US" dirty="0"/>
              <a:t>Characterized North Carolina sea turtle populations </a:t>
            </a:r>
            <a:r>
              <a:rPr lang="en-US"/>
              <a:t>from 1988 </a:t>
            </a:r>
            <a:r>
              <a:rPr lang="en-US" dirty="0"/>
              <a:t>to 2015.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C5DA-C1D8-9643-AA9C-FAA4E79F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142875"/>
            <a:ext cx="3771900" cy="63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9E09-BB5E-D142-9D29-909121BDCC37}"/>
              </a:ext>
            </a:extLst>
          </p:cNvPr>
          <p:cNvSpPr txBox="1"/>
          <p:nvPr/>
        </p:nvSpPr>
        <p:spPr>
          <a:xfrm>
            <a:off x="1685925" y="5286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C130-8D99-504B-AD8B-9CA217F0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F4FF-20C0-6246-AE99-B2CF5060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038" cy="4351338"/>
          </a:xfrm>
        </p:spPr>
        <p:txBody>
          <a:bodyPr/>
          <a:lstStyle/>
          <a:p>
            <a:r>
              <a:rPr lang="en-US" dirty="0"/>
              <a:t>Dealing with NA’s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Resolving Date issues and Cleaning Names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3B15F3-A597-814C-A881-D361C4EE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267"/>
            <a:ext cx="3051175" cy="122047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A357AB-B7A8-6E48-945F-77E5DD5F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825"/>
            <a:ext cx="4978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2EF70-2D85-5C48-8E2F-DE41A35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captured?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5391CE84-65CC-564C-A773-EB191803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0750" y="643466"/>
            <a:ext cx="53738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turtles released?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39717C-7D2A-6D42-A010-9A34F76FD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4" b="8757"/>
          <a:stretch/>
        </p:blipFill>
        <p:spPr>
          <a:xfrm>
            <a:off x="0" y="1550193"/>
            <a:ext cx="12183273" cy="375761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7FF79-895F-5846-9F3E-0BF555759375}"/>
              </a:ext>
            </a:extLst>
          </p:cNvPr>
          <p:cNvCxnSpPr/>
          <p:nvPr/>
        </p:nvCxnSpPr>
        <p:spPr>
          <a:xfrm flipV="1">
            <a:off x="9329737" y="3178967"/>
            <a:ext cx="500063" cy="5000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CBF756-D4D7-C34E-BCF0-35AD8D887610}"/>
              </a:ext>
            </a:extLst>
          </p:cNvPr>
          <p:cNvSpPr txBox="1"/>
          <p:nvPr/>
        </p:nvSpPr>
        <p:spPr>
          <a:xfrm>
            <a:off x="557213" y="554355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Loggerhead Outlier </a:t>
            </a:r>
          </a:p>
        </p:txBody>
      </p:sp>
    </p:spTree>
    <p:extLst>
      <p:ext uri="{BB962C8B-B14F-4D97-AF65-F5344CB8AC3E}">
        <p14:creationId xmlns:p14="http://schemas.microsoft.com/office/powerpoint/2010/main" val="1758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released?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76DB473-34A6-FF4A-8F6A-7A29C293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60" y="643466"/>
            <a:ext cx="625701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F36B-E811-BE4B-B0EB-4DFFCF17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Shiny Apps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7BCA0-C916-43F0-B83C-73EEDF774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4573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1254A0D-E1F4-B74C-9766-2011BFA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90" y="952500"/>
            <a:ext cx="676194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3DECDE0-EE03-104D-A905-0BEB1251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39" y="756835"/>
            <a:ext cx="7482062" cy="53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112</Words>
  <Application>Microsoft Office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Surveying Sea Turtles</vt:lpstr>
      <vt:lpstr>Dataset</vt:lpstr>
      <vt:lpstr>Initial Steps</vt:lpstr>
      <vt:lpstr>Where were turtles captured?</vt:lpstr>
      <vt:lpstr>Where were turtles released?</vt:lpstr>
      <vt:lpstr>Where were turtles released?</vt:lpstr>
      <vt:lpstr>Shiny Apps</vt:lpstr>
      <vt:lpstr>How did turtle captures change over time?</vt:lpstr>
      <vt:lpstr>How did turtle captures change over time?</vt:lpstr>
      <vt:lpstr>How did turtle captures change over time?</vt:lpstr>
      <vt:lpstr>How did turtle captures change over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Sea Turtles</dc:title>
  <dc:creator>Madeline Rose Frey</dc:creator>
  <cp:lastModifiedBy>Eric Coyle</cp:lastModifiedBy>
  <cp:revision>6</cp:revision>
  <dcterms:created xsi:type="dcterms:W3CDTF">2021-03-07T17:09:53Z</dcterms:created>
  <dcterms:modified xsi:type="dcterms:W3CDTF">2021-03-08T23:44:33Z</dcterms:modified>
</cp:coreProperties>
</file>