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60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70"/>
    <p:restoredTop sz="94638"/>
  </p:normalViewPr>
  <p:slideViewPr>
    <p:cSldViewPr snapToGrid="0">
      <p:cViewPr varScale="1">
        <p:scale>
          <a:sx n="80" d="100"/>
          <a:sy n="80" d="100"/>
        </p:scale>
        <p:origin x="3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895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49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287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66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55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45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84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93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49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13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00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D7748-2917-DF48-BFE5-929F3BF652CF}" type="datetimeFigureOut">
              <a:rPr lang="en-US" smtClean="0"/>
              <a:t>12/28/24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678AA2-AF9F-2C40-AD07-1E7CC914E1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742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delinebowne.github.io" TargetMode="External"/><Relationship Id="rId2" Type="http://schemas.openxmlformats.org/officeDocument/2006/relationships/hyperlink" Target="mailto:madelinebowne@gatech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madeline-b-943a82ab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delinebowne.github.io" TargetMode="External"/><Relationship Id="rId2" Type="http://schemas.openxmlformats.org/officeDocument/2006/relationships/hyperlink" Target="mailto:madelinebowne@gatech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linkedin.com/in/madeline-b-943a82ab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EA6B5-D668-EC85-87D0-848F166E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02964-BE15-4498-CF4F-AB8835AFE7F7}"/>
              </a:ext>
            </a:extLst>
          </p:cNvPr>
          <p:cNvSpPr txBox="1"/>
          <p:nvPr/>
        </p:nvSpPr>
        <p:spPr>
          <a:xfrm>
            <a:off x="186613" y="149290"/>
            <a:ext cx="51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Madeline Bowne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PHD CANDIDATE IN AEROSPACE ENGINEERING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67A69-E836-7F97-E30B-EFE8C47E4B13}"/>
              </a:ext>
            </a:extLst>
          </p:cNvPr>
          <p:cNvSpPr txBox="1"/>
          <p:nvPr/>
        </p:nvSpPr>
        <p:spPr>
          <a:xfrm>
            <a:off x="5290416" y="66882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madelinebowne@gatech.edu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madelinebowne.github.io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LinkedIn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(856) 418-8136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7214D0-9984-A1D3-9E41-33EF2B265E93}"/>
              </a:ext>
            </a:extLst>
          </p:cNvPr>
          <p:cNvCxnSpPr/>
          <p:nvPr/>
        </p:nvCxnSpPr>
        <p:spPr>
          <a:xfrm>
            <a:off x="186613" y="849300"/>
            <a:ext cx="7399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EA6D108-D1A1-AF4A-10C4-3D02A58224EE}"/>
              </a:ext>
            </a:extLst>
          </p:cNvPr>
          <p:cNvSpPr txBox="1"/>
          <p:nvPr/>
        </p:nvSpPr>
        <p:spPr>
          <a:xfrm>
            <a:off x="45111" y="2300932"/>
            <a:ext cx="2615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EDUCATION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02E62-A55A-8CFE-BE63-6A37CE7EBDA4}"/>
              </a:ext>
            </a:extLst>
          </p:cNvPr>
          <p:cNvSpPr txBox="1"/>
          <p:nvPr/>
        </p:nvSpPr>
        <p:spPr>
          <a:xfrm>
            <a:off x="45111" y="5630612"/>
            <a:ext cx="2615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HONORS &amp; AWARDS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FE2C61-0B7B-2463-EFBE-EB665FE7ECD0}"/>
              </a:ext>
            </a:extLst>
          </p:cNvPr>
          <p:cNvSpPr txBox="1"/>
          <p:nvPr/>
        </p:nvSpPr>
        <p:spPr>
          <a:xfrm>
            <a:off x="158854" y="3373933"/>
            <a:ext cx="237542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solidFill>
                  <a:srgbClr val="000000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Rutgers University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BS in Mechanical Engineering, Minor in English. Summa Cum Laude with Highest Honors. Formula SAE for 4 years with 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various l</a:t>
            </a:r>
            <a:r>
              <a:rPr lang="en-US" sz="1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eadership roles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7BE52-7219-8340-5214-27592872A755}"/>
              </a:ext>
            </a:extLst>
          </p:cNvPr>
          <p:cNvSpPr txBox="1"/>
          <p:nvPr/>
        </p:nvSpPr>
        <p:spPr>
          <a:xfrm>
            <a:off x="45111" y="5848850"/>
            <a:ext cx="2468898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Matthew </a:t>
            </a:r>
            <a:r>
              <a:rPr lang="en-US" sz="95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Isakowitz</a:t>
            </a: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Fellow 2021: 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Fellowship that connects future space leaders with internships and mentors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Rutgers Alumni-Industry Scholarship 2018: 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Full tuition scholarship for academic excellence and impact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Boeing Leadership Scholarship 2018</a:t>
            </a:r>
            <a:r>
              <a:rPr lang="en-US" sz="950" dirty="0"/>
              <a:t> :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Scholarship for Leadership Excellence. Bestowed by the Department of Mechanical and Aerospace Engineering at Rutgers University.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Science Ambassador Scholarship ‘17,’18: 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Scholarship to promote women in STEM. Runner-up finalist in 2018. Top ten finalist in 2017.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NJ Hall of Fame, Arete Scholarship 2016</a:t>
            </a:r>
            <a:endParaRPr lang="en-US" sz="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C-SPAN </a:t>
            </a:r>
            <a:r>
              <a:rPr lang="en-US" sz="95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StudentCam</a:t>
            </a: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Competition ‘11-’16: 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6-time winner of the national documentary competition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GSSPA Bob Stevens Journalism Scholarship 2016 </a:t>
            </a:r>
            <a:endParaRPr lang="en-US" sz="9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 Neuharth Free Spirit Program 2015: </a:t>
            </a:r>
            <a:r>
              <a:rPr lang="en-US" sz="950" dirty="0"/>
              <a:t>NJ </a:t>
            </a:r>
            <a:r>
              <a:rPr lang="en-US" sz="950" dirty="0">
                <a:latin typeface="Arial" panose="020B0604020202020204" pitchFamily="34" charset="0"/>
                <a:cs typeface="Arial" panose="020B0604020202020204" pitchFamily="34" charset="0"/>
              </a:rPr>
              <a:t>Representative for the Newseum journalism scholarship and summit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E6DD5C-0545-BB76-ED6A-D46D2870A99B}"/>
              </a:ext>
            </a:extLst>
          </p:cNvPr>
          <p:cNvSpPr txBox="1"/>
          <p:nvPr/>
        </p:nvSpPr>
        <p:spPr>
          <a:xfrm>
            <a:off x="45111" y="4211103"/>
            <a:ext cx="261558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RELEVANT COURSEWORK</a:t>
            </a:r>
            <a:endParaRPr lang="en-US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95252A-C0FD-2E9F-0FB0-4868927D7475}"/>
              </a:ext>
            </a:extLst>
          </p:cNvPr>
          <p:cNvSpPr txBox="1"/>
          <p:nvPr/>
        </p:nvSpPr>
        <p:spPr>
          <a:xfrm>
            <a:off x="53460" y="4474839"/>
            <a:ext cx="247894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Orbital Mechanics | Regression Analysis | Scenario Writing and Path-gaming | Rocket Propulsion | System of Systems Engineering | Advanced Design Methods | Aircraft Design 1&amp;2 | Statistical Methods and Probability | Space Logistics | Proposal Writing (undergrad)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93E67E-06BA-B5C9-F33A-6D996591509D}"/>
              </a:ext>
            </a:extLst>
          </p:cNvPr>
          <p:cNvSpPr txBox="1"/>
          <p:nvPr/>
        </p:nvSpPr>
        <p:spPr>
          <a:xfrm>
            <a:off x="110102" y="852721"/>
            <a:ext cx="750721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1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ersatile PhD student with a foundation in mechanical, aerospace, and systems engineering, possessing skills in advanced design and simulation to guide decision-making and strategy. English minor with </a:t>
            </a:r>
            <a:r>
              <a:rPr lang="en-US" sz="1000" i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trong background in journalism, writing, outreach, and communication. Driven by a lifelong passion for research, I have integrated my investigative spirit into my cross-disciplinary PhD thesis, which combines space policy, economics, and novel CONOPs in a flexibility framework to identify pathways towards private ISAM in LEO. My career trajectory reflects a commitment to applying engineering problem solving and decision-making tools to real world problems. Passionate about the commercial space industry, space start-ups, and a future circular economy in space. Industry experience includes six internships in mechanical, systems, and propulsion engineering at Relativity Space, </a:t>
            </a:r>
            <a:r>
              <a:rPr lang="en-US" sz="1000" b="0" i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Redwire</a:t>
            </a:r>
            <a:r>
              <a:rPr lang="en-US" sz="1000" b="0" i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Space, Lockheed Martin, and Northrop Grumman. 4 years of technical &amp; communication leadership experience on the Rutgers FSAE team.</a:t>
            </a:r>
            <a:endParaRPr lang="en-US" sz="1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43BBE55-1326-CFA3-30A6-38E41F6C0204}"/>
              </a:ext>
            </a:extLst>
          </p:cNvPr>
          <p:cNvCxnSpPr>
            <a:cxnSpLocks/>
          </p:cNvCxnSpPr>
          <p:nvPr/>
        </p:nvCxnSpPr>
        <p:spPr>
          <a:xfrm flipH="1">
            <a:off x="2556985" y="2296922"/>
            <a:ext cx="16925" cy="760031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06800-30F2-A071-59FA-6196622A9C68}"/>
              </a:ext>
            </a:extLst>
          </p:cNvPr>
          <p:cNvCxnSpPr>
            <a:cxnSpLocks/>
          </p:cNvCxnSpPr>
          <p:nvPr/>
        </p:nvCxnSpPr>
        <p:spPr>
          <a:xfrm flipH="1">
            <a:off x="128018" y="2300575"/>
            <a:ext cx="72665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BA9FFA6-1834-DF72-05DA-3F42DDC20ADD}"/>
              </a:ext>
            </a:extLst>
          </p:cNvPr>
          <p:cNvSpPr txBox="1"/>
          <p:nvPr/>
        </p:nvSpPr>
        <p:spPr>
          <a:xfrm>
            <a:off x="2577436" y="2292866"/>
            <a:ext cx="2615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ACADEMIC EXPERIENCE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F6F6FA-A501-82CB-B20D-DCC43403AA3F}"/>
              </a:ext>
            </a:extLst>
          </p:cNvPr>
          <p:cNvSpPr txBox="1"/>
          <p:nvPr/>
        </p:nvSpPr>
        <p:spPr>
          <a:xfrm>
            <a:off x="2628313" y="2521753"/>
            <a:ext cx="499898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Graduate Researcher at the Aerospace Systems Design Lab, Georgia Institute of Technology, Aug 2020-present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Thesis dissertation: Designing a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flexibility framework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in python with real options analysis for Low Earth Orbit (LEO) on-orbit servicing infrastructures, integrating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considerations, space congestion, space policy, orbital mechanics, and economic factors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to support a circular economy in space. Proposing novel collection-as-a-service CONOPs featuring warehouses at parking orbits. Authored paper and presenting at AIAA SciTech Forum 2025.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Developed several tools and simulations to inform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decision-making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Built a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satellite constellation trade study tool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using graph theory and discrete event simulation to optimize capabilities for battlespace awareness. </a:t>
            </a:r>
            <a: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Created data vis. dashboard.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Applied CASA software to  study passive millimeter wave imaging in satellite formation design and d</a:t>
            </a:r>
            <a: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eveloped image quality assessment method for the optimization program. Co-author for related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AIAA SciTech 2022 publication.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Formulated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reliability analysis tool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based on probabilistic risk assessment for NASA Marshall’s Robust Mars trade study and authored internal report for NASA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Developed parametric geometry/material sizing tool for 3D printed bistable mechanism given force and displacement </a:t>
            </a:r>
            <a:r>
              <a:rPr lang="en-US" sz="900" dirty="0" err="1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reqs</a:t>
            </a:r>
            <a:r>
              <a:rPr lang="en-US" sz="900" dirty="0">
                <a:effectLst/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; chain beam constraint method and classical lamina theory formulation validated with FEA and physical testing. Created data vis. dashboard.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Created </a:t>
            </a: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LS-Dyna (Ansys) simulations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for Active Debris Removal with net capture, validating results with physical net drop testing. Presenting at AIAA SciTech 2025.</a:t>
            </a:r>
          </a:p>
          <a:p>
            <a:endParaRPr lang="en-US" sz="90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672E62-F659-5E74-56E8-6BEE50FA61BA}"/>
              </a:ext>
            </a:extLst>
          </p:cNvPr>
          <p:cNvSpPr txBox="1"/>
          <p:nvPr/>
        </p:nvSpPr>
        <p:spPr>
          <a:xfrm>
            <a:off x="145104" y="2537655"/>
            <a:ext cx="2375425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100" b="1" dirty="0"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Georgia Tech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MS in Aerospace Engineering. </a:t>
            </a:r>
          </a:p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Arial" panose="020B0604020202020204" pitchFamily="34" charset="0"/>
                <a:ea typeface="Arial" panose="020B0604020202020204" pitchFamily="34" charset="0"/>
                <a:cs typeface="Times New Roman" panose="02020603050405020304" pitchFamily="18" charset="0"/>
              </a:rPr>
              <a:t>4.0 Cumulative GPA. Graduate Researcher at ASDL. Pursuing PhD. Proposed thesis in April 2024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99DD24-1C77-44AD-5EAA-337CA603A7AA}"/>
              </a:ext>
            </a:extLst>
          </p:cNvPr>
          <p:cNvSpPr txBox="1"/>
          <p:nvPr/>
        </p:nvSpPr>
        <p:spPr>
          <a:xfrm>
            <a:off x="2616886" y="5719532"/>
            <a:ext cx="5010408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Technical and Analytical Strengths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Advanced Modeling and Simulation Expertise: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Designed and implemented modeling tools using Python and MATLAB, leveraging methods such as regression analysis, discrete event simulations, graph theory, probabilistic risk assessment, and real options analysis. Demonstrates a proven ability to rapidly acquire and synthesize complex concepts, applying them to diverse aerospace challenges and decision-making tools.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Advanced Design: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Leveraged combined background in mechanical and systems engineering to develop innovative, risk-reduced designs by applying parametric studies, optimization techniques, and surrogate modeling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Systems Engineering: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Gained a comprehensive understanding of the V-diagram design process through hands-on leadership in Formula SAE, internships, and graduate research contributions. Familiar with Model-Based Systems Engineering and Digital Engineering.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Space Policy and Strategic Foresight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Space Policy Research: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Conducting policy-focused research on orbital congestion and environmental sustainability, creating a framework to analyze strategies that align private sector incentives with international space policy goals. Thesis integrates quantitative analysis and strategic recommendations for a circular economy in space.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Strategic Thinking: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Applying path-gaming and scenario writing methodologies to forecast long-term impacts of policy and design decisions, incorporating uncertainty analysis into thesis proposal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Publications and Presentations: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Authored conference papers and internal reports, with journal papers in progress. Thesis proposal presentation influenced the Georgia Tech Research Institute to fund ASDL research on space sustainability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Communication and Collaboration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Leadership: 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VP and design lead for Formula SAE, technical lead for various GT projects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Outreach: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Coordinated professional development and networking events for Rutgers’ Alumni-Industry Scholarship program. Led sponsor relations, industry &amp; community outreach, and promotional efforts for Formula SAE.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STEM Advocacy: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Organized and delivered STEM workshops for young girls as part of the Academy at Rutgers for Girls in Engineering and Technology, inspiring future engineers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39A466-2E39-A5B2-6EE8-C9A434E0B11E}"/>
              </a:ext>
            </a:extLst>
          </p:cNvPr>
          <p:cNvSpPr txBox="1"/>
          <p:nvPr/>
        </p:nvSpPr>
        <p:spPr>
          <a:xfrm>
            <a:off x="2577435" y="5479539"/>
            <a:ext cx="49989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TECHNICAL AND INTERPERSONAL STRENGTHS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031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B7F48-39C3-8E26-1455-88D194E6DE78}"/>
              </a:ext>
            </a:extLst>
          </p:cNvPr>
          <p:cNvSpPr txBox="1"/>
          <p:nvPr/>
        </p:nvSpPr>
        <p:spPr>
          <a:xfrm>
            <a:off x="186613" y="149290"/>
            <a:ext cx="5113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Madeline Bowne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PHD CANDIDATE IN AEROSPACE ENGINEERING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8499B0-C1A6-1A98-AF22-8F439F775495}"/>
              </a:ext>
            </a:extLst>
          </p:cNvPr>
          <p:cNvCxnSpPr/>
          <p:nvPr/>
        </p:nvCxnSpPr>
        <p:spPr>
          <a:xfrm>
            <a:off x="186613" y="838966"/>
            <a:ext cx="739917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663FD1D-93F6-6F4D-6554-7468C28BC72C}"/>
              </a:ext>
            </a:extLst>
          </p:cNvPr>
          <p:cNvSpPr txBox="1"/>
          <p:nvPr/>
        </p:nvSpPr>
        <p:spPr>
          <a:xfrm>
            <a:off x="127619" y="881503"/>
            <a:ext cx="3758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INDUSTRY EXPERIENCE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B4221-7E43-A308-6008-3ACDA7B7D383}"/>
              </a:ext>
            </a:extLst>
          </p:cNvPr>
          <p:cNvSpPr txBox="1"/>
          <p:nvPr/>
        </p:nvSpPr>
        <p:spPr>
          <a:xfrm>
            <a:off x="127620" y="1144485"/>
            <a:ext cx="7399175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Relativity Space, Long Beach, CA, Summer ‘22 and Fall ‘23 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Mechanical Engineering Intern in Turbomachinery, Aeon 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Produced re-designs and novel geometry for various 3D printed turbomachinery components to reduce weight, iterating on geometry and material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Developed rapid iteration method for weight-reduction of 3D printed parts, including parametric design and topological optimization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Redwire</a:t>
            </a:r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Space, Jacksonville, FL, Summer ‘21 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Mechanical Engineering Intern for the </a:t>
            </a:r>
            <a:r>
              <a:rPr lang="en-US" sz="1050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Archinaut</a:t>
            </a:r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satellite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Designed mass off-loader for the demonstration of the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Archinaut’s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10m beam print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Calculated the cause of a jamming error in the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Archinaut’s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Transform Detection System and developed short-term and long-term redesigns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Designed the mechanical GSE to support and actuate the solar surrogate array during thermal vacuum testing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Lockheed Martin: Moorestown, NJ, Summer ‘20 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Systems Engineering, RMS, AEGIS, Command &amp; Decision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Created MATLAB tool that feeds threat simulation data through existing C++ propagation algorithm and compares results with updated propagation methods, using Monte Carlo simulation to evaluate error </a:t>
            </a:r>
          </a:p>
          <a:p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Northrop Grumman Innovation Systems: Dulles VA, Summer ‘19 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Propulsion &amp; Systems Engineering, Antares Rocket program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Performed torque testing in thermal and ambient conditions to test Propellant Disconnect Initiators for stress relaxation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Saved hours by creating Excel VBA tool that instantly compares As-Designed parts with every As-Built part in their previous mission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Helped perform work packages to test Commodity Control software changes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Northrop Grumman Innovation Systems: Chandler, AZ, ‘18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Mechanical Engineering 7-month Co-op, Design, Integration, and Testing, Launch Vehicles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Designed test fixture &amp; performed Instron flight-like load testing on 3D-printed rocket umbilical brackets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several structural analyses of ground support equipment (GSE), identified issues in previous analyses and proposed cheap &amp; effective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Compiled work package for critical attach hardware proof testing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Completed lay-ups with carbon fiber materials and assisted in testing for R&amp;D</a:t>
            </a:r>
          </a:p>
          <a:p>
            <a:pPr marR="0" lvl="1">
              <a:spcBef>
                <a:spcPts val="0"/>
              </a:spcBef>
              <a:spcAft>
                <a:spcPts val="0"/>
              </a:spcAft>
            </a:pP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5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Rutgers Formula Racing, Formula SAE 2016-2020 </a:t>
            </a:r>
          </a:p>
          <a:p>
            <a:r>
              <a:rPr lang="en-US" sz="1050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Design &amp; Testing Lead: 2019-2020 • • • Vice President: 2017-2019 • • • General member: 2016-2017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Managed static &amp; dynamic vehicle testing, managed team deadlines and scheduling, reinforced data acquisition and analysis architecture with various scripting tools using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MoTeC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i2 Pro, MATLAB, and Excel, developed driver training system based on Key Performance Indicators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Designed, simulated, machined, and assembled components and testing mechanisms for various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subteams</a:t>
            </a:r>
            <a:endParaRPr lang="en-US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Applied communication skills for management, outreach, business presentations, industry/university relations, and recruitment. Produced promotional videos.</a:t>
            </a:r>
            <a:endParaRPr lang="en-US" sz="1050" dirty="0">
              <a:effectLst/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C3841-2891-DA41-9411-62942AC82AB6}"/>
              </a:ext>
            </a:extLst>
          </p:cNvPr>
          <p:cNvSpPr txBox="1"/>
          <p:nvPr/>
        </p:nvSpPr>
        <p:spPr>
          <a:xfrm>
            <a:off x="127619" y="8069193"/>
            <a:ext cx="26155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</a:t>
            </a:r>
            <a:endParaRPr lang="en-US" sz="1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08F569-10F5-3D50-CBC1-ED4951E8757C}"/>
              </a:ext>
            </a:extLst>
          </p:cNvPr>
          <p:cNvSpPr txBox="1"/>
          <p:nvPr/>
        </p:nvSpPr>
        <p:spPr>
          <a:xfrm>
            <a:off x="127620" y="8376970"/>
            <a:ext cx="7644780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Programming: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MATLAB, Python, R, VBA, Linux, C++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CAD &amp; FEA: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Siemens NX 11 &amp; Teamcenter, SolidWorks, Inventor, AutoCAD, ANSYS, LS-Dyna, Abaqus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Manufacturing: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Manual Mill &amp; CNC Mill, Lathe, Carbon Fiber Lay-Ups, 3D Printing (FDM, SLA, PBF)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Data Analysis: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JMP Statistical Analysis, Excel, 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MoTeC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R, Regression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Design: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Advanced Design Methods, System Design Optimization, Surrogate Modeling, Graph Theory, Discrete Event Simulations, Geometric Dimensioning &amp; Tolerancing, Design for 3D Printed Components (FDM, SLA, PBF)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Digital Media: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Video &amp; Photo Editing, Adobe Creative Cloud Software, Final Cut Pro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Interpersonal: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Technical Writing, Public Speaking, Event planning and coordination, Project Management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E1B38D-D820-0F00-EE0E-F27175CC3765}"/>
              </a:ext>
            </a:extLst>
          </p:cNvPr>
          <p:cNvCxnSpPr>
            <a:cxnSpLocks/>
          </p:cNvCxnSpPr>
          <p:nvPr/>
        </p:nvCxnSpPr>
        <p:spPr>
          <a:xfrm flipH="1">
            <a:off x="186613" y="8023291"/>
            <a:ext cx="726652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0D19BB0-3BC9-948D-A7DC-79EA08500751}"/>
              </a:ext>
            </a:extLst>
          </p:cNvPr>
          <p:cNvSpPr txBox="1"/>
          <p:nvPr/>
        </p:nvSpPr>
        <p:spPr>
          <a:xfrm>
            <a:off x="5290416" y="66882"/>
            <a:ext cx="228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/>
              </a:rPr>
              <a:t>madelinebowne@gatech.edu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3"/>
              </a:rPr>
              <a:t>madelinebowne.github.io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4"/>
              </a:rPr>
              <a:t>LinkedIn</a:t>
            </a:r>
            <a:endParaRPr lang="en-US" sz="11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(856) 418-8136</a:t>
            </a:r>
          </a:p>
        </p:txBody>
      </p:sp>
    </p:spTree>
    <p:extLst>
      <p:ext uri="{BB962C8B-B14F-4D97-AF65-F5344CB8AC3E}">
        <p14:creationId xmlns:p14="http://schemas.microsoft.com/office/powerpoint/2010/main" val="68740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23442</TotalTime>
  <Words>1560</Words>
  <Application>Microsoft Macintosh PowerPoint</Application>
  <PresentationFormat>Custom</PresentationFormat>
  <Paragraphs>94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Tahoma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Bowne, Madeline M</dc:creator>
  <cp:lastModifiedBy>Bowne, Madeline M</cp:lastModifiedBy>
  <cp:revision>17</cp:revision>
  <dcterms:created xsi:type="dcterms:W3CDTF">2024-12-03T17:15:29Z</dcterms:created>
  <dcterms:modified xsi:type="dcterms:W3CDTF">2025-01-04T18:47:38Z</dcterms:modified>
</cp:coreProperties>
</file>