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20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187-ECC8-6F49-931A-7BB35A69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AC20A-6E7D-8D43-B682-6C1154BCF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322D-7669-4B49-8689-0E1B87E6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82BD-CBC8-F842-89A5-F8F60703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A1EE-5705-8248-BEC4-0AF1B65B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2484-EDCF-2941-93BB-A427CBB3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B266-FF33-EE46-B8B6-A87C554D9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8BF3-CF67-874A-9493-221B563B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99B0-661C-5D42-BFAF-E7A7B46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BAA4-5995-4D48-967B-2DDA915E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5BF4A-4677-144A-93CE-77489F4E2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C666-17CF-7C4D-9A8B-922C9A7A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840E-03FD-EE42-B3F8-2D74BC5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63F58-519F-3C46-883E-56A6998F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3B95-FD0F-1447-B324-66D239B4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25C8-3769-7541-BD5C-30EF69C5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A38B-3728-C343-9128-8D7C06EF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532B6-DA22-D149-9048-BB8C826B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EAA3-E055-A647-B5A0-EEF3B1DE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F42B-38B4-6A49-A080-04C4F666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9C7C-5653-EF4D-BC13-2DA39F32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2AEF-97A6-4640-8732-8684E291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466E-C522-A849-8FCC-5BA561F6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EB1D-0367-064C-AA7A-413899A3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4D14-3745-864E-A5D1-0BF49B89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08E3-3E2D-314D-9F1A-7F78D1E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F076-E63B-654E-9816-910D3C57B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755A-0AB4-344D-A6FB-145F252A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01A3-68F4-C842-8A9F-80187D45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4A18-AD65-174D-A19E-6DD55E72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B785-7405-C343-9C06-D186A22E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D939-CC39-D647-B27E-33C46D75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821D-4BB6-214E-9CF9-62C48F5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A31B-3C9B-2340-BC6E-7B996A09F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C60A4-7225-8B41-BA92-6608E30C0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0CDB-DD89-F84B-8A2B-8B9F35498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0A391-4426-1248-B481-D80D101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5F08C-6436-024B-9313-A3EBB120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797F-2756-CB44-A6C8-8C3EA6DA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AD1-54FF-A54F-A3D1-7CD2170B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C5CB0-AB26-494A-9475-FA650D59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C7EB5-ECC2-ED46-83B6-688DE8E4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FA963-2B47-A949-9CF4-9E0C07D9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356F-19B5-BA4C-883F-FE2B719C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1B34-43D1-7E4C-BED8-B888E452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FF10B-59C4-814D-8D8F-309E32D6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88DE-5C99-9347-A62B-5CCE197C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522F-ECE3-4449-AEA2-33B6ECB4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EFFDD-E902-7444-86F0-886686E22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756E0-BE16-C440-9970-A7A9FA65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1EBF-411E-494D-BFD6-6F864EA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081C9-9016-C541-97F2-B47C27E2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0CB9-DAF3-1C42-9F63-4F911735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58DE7-A829-174F-AC28-E4B4F1442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66C37-ED1C-EC4F-8A0D-11978590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09F1-21E0-BE40-BC89-F3561C5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6204-8960-FC43-AB09-B8007A83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31B8-4035-284D-BBB5-0A28959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8A843-D9BC-F942-8CCC-5AC5ED17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B02B-7082-9149-AD75-2E05436C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C959-1BC0-BE4E-9CC1-1869B00A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B2F8-2017-9F40-AD3A-2589EB2C78A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DD7E-1FEC-CE45-8C5C-F3DD31F69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4C27-50F8-3445-A615-EA669CD1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3333-95CC-BE45-B5D5-2F127905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AC92-3806-9E43-A1DD-246D2D87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Exploring the Effect of Sentiment on Number of YouTube Comment Likes</a:t>
            </a:r>
          </a:p>
        </p:txBody>
      </p:sp>
    </p:spTree>
    <p:extLst>
      <p:ext uri="{BB962C8B-B14F-4D97-AF65-F5344CB8AC3E}">
        <p14:creationId xmlns:p14="http://schemas.microsoft.com/office/powerpoint/2010/main" val="41967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2AA65-27E9-9D47-A5F6-B5828450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6D00F-F677-5F45-B1BA-44EF98D7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influence of YouTube video comment sentiment on the number of likes each comment received</a:t>
            </a:r>
          </a:p>
          <a:p>
            <a:pPr lvl="1"/>
            <a:r>
              <a:rPr lang="en-US" dirty="0"/>
              <a:t>Dependent variable: number of YouTube comment likes</a:t>
            </a:r>
          </a:p>
          <a:p>
            <a:pPr lvl="1"/>
            <a:r>
              <a:rPr lang="en-US" dirty="0"/>
              <a:t>Independent variable: sentiment</a:t>
            </a:r>
          </a:p>
        </p:txBody>
      </p:sp>
    </p:spTree>
    <p:extLst>
      <p:ext uri="{BB962C8B-B14F-4D97-AF65-F5344CB8AC3E}">
        <p14:creationId xmlns:p14="http://schemas.microsoft.com/office/powerpoint/2010/main" val="243302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9EDE-BE77-A042-B658-94647BA0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984E-7719-3C4D-A833-A8BD7652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100 comments and number of comment likes from 30 YouTube videos using YouTube’s API</a:t>
            </a:r>
          </a:p>
          <a:p>
            <a:r>
              <a:rPr lang="en-US" dirty="0"/>
              <a:t>Used IBM Watson’s Natural Language Understanding tool to process comments for sentiment </a:t>
            </a:r>
          </a:p>
        </p:txBody>
      </p:sp>
    </p:spTree>
    <p:extLst>
      <p:ext uri="{BB962C8B-B14F-4D97-AF65-F5344CB8AC3E}">
        <p14:creationId xmlns:p14="http://schemas.microsoft.com/office/powerpoint/2010/main" val="219762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DECA-A66B-814C-ADCD-AA3D7EC6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08F2-FCE5-4D42-A235-68404BE1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3F0C-2B2D-E048-B019-55AC6873F3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Dependencies were present in the data due to comments being “nested” within videos</a:t>
            </a:r>
          </a:p>
          <a:p>
            <a:pPr lvl="1"/>
            <a:r>
              <a:rPr lang="en-US" dirty="0"/>
              <a:t>Nested data are not properly accommodated by standard regression techniques</a:t>
            </a:r>
          </a:p>
          <a:p>
            <a:r>
              <a:rPr lang="en-US" dirty="0"/>
              <a:t>Many comments had zero likes</a:t>
            </a:r>
          </a:p>
          <a:p>
            <a:pPr lvl="1"/>
            <a:r>
              <a:rPr lang="en-US" dirty="0"/>
              <a:t>Zero-inflated outcome variables are not properly accommodated by Poisson or negative binomial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F067B-2E9E-6B40-BF14-1692566B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AB41F-4EC7-C04A-9C61-9DFB0A0B4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Two-part multilevel model</a:t>
            </a:r>
          </a:p>
          <a:p>
            <a:pPr lvl="1"/>
            <a:r>
              <a:rPr lang="en-US" dirty="0"/>
              <a:t>Multilevel models can be used to account for these dependencies</a:t>
            </a:r>
          </a:p>
          <a:p>
            <a:pPr lvl="1"/>
            <a:r>
              <a:rPr lang="en-US" dirty="0"/>
              <a:t>Two-part models can be used to properly accommodate excessive zeros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3EE4-FCC6-F143-A0D7-3986C762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Multilevel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B6EF28D-C26D-3E41-89A1-C1B2AA205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𝑙𝑖𝑘𝑒𝑠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𝑠𝑒𝑛𝑡𝑖𝑚𝑒𝑛𝑡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video and</a:t>
                </a:r>
                <a:r>
                  <a:rPr lang="en-US" i="1" dirty="0"/>
                  <a:t> j </a:t>
                </a:r>
                <a:r>
                  <a:rPr lang="en-US" dirty="0"/>
                  <a:t>= comment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𝑙𝑖𝑘𝑒𝑠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the number of likes per comment and video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𝑠𝑒𝑛𝑡𝑖𝑚𝑒𝑛𝑡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the sentiment of each comment on a scale from -1 to 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average number of likes when sentiment equals zero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the per-unit-effect of sentiment on average number of likes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effect of the video on the average number of likes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unaccounted for effects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B6EF28D-C26D-3E41-89A1-C1B2AA205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907" r="-483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03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71C5-FBFF-0542-B9AC-3AFFD941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Two-part Multilevel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B322B-0E2B-7A4B-8508-E83F045D0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𝑙𝑖𝑘𝑒𝑠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Fit a binary multilevel model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𝑙𝑖𝑘𝑒𝑠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Fit a Poisson multilevel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B322B-0E2B-7A4B-8508-E83F045D0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8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97F4-D53B-3641-AA03-1F26C39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50E8-D425-CC42-8C3E-3550D5EF5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did not have a significant effect on whether or not a comment received likes (binary model)</a:t>
            </a:r>
          </a:p>
          <a:p>
            <a:r>
              <a:rPr lang="en-US" dirty="0"/>
              <a:t>Sentiment had a significant effect on the number of likes a comment received (Poisson model)</a:t>
            </a:r>
          </a:p>
        </p:txBody>
      </p:sp>
    </p:spTree>
    <p:extLst>
      <p:ext uri="{BB962C8B-B14F-4D97-AF65-F5344CB8AC3E}">
        <p14:creationId xmlns:p14="http://schemas.microsoft.com/office/powerpoint/2010/main" val="207591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80A497-F3C0-F344-9D62-3D459BDD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A53587-252D-444C-932F-12D44FE8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was used to access YouTube’s API and BIM Watson’s Natural Language Understanding tool</a:t>
            </a:r>
          </a:p>
          <a:p>
            <a:r>
              <a:rPr lang="en-US" dirty="0"/>
              <a:t>SAS was used to model the data</a:t>
            </a:r>
          </a:p>
        </p:txBody>
      </p:sp>
    </p:spTree>
    <p:extLst>
      <p:ext uri="{BB962C8B-B14F-4D97-AF65-F5344CB8AC3E}">
        <p14:creationId xmlns:p14="http://schemas.microsoft.com/office/powerpoint/2010/main" val="13511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Exploring the Effect of Sentiment on Number of YouTube Comment Likes</vt:lpstr>
      <vt:lpstr>Project Aim</vt:lpstr>
      <vt:lpstr>Methods</vt:lpstr>
      <vt:lpstr>Analysis</vt:lpstr>
      <vt:lpstr>The Multilevel Model</vt:lpstr>
      <vt:lpstr>The Two-part Multilevel Model</vt:lpstr>
      <vt:lpstr>Results</vt:lpstr>
      <vt:lpstr>Software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 of Sentiment on Number of YouTube Comment Likes</dc:title>
  <dc:creator>Madeline Craft</dc:creator>
  <cp:lastModifiedBy>Madeline Craft</cp:lastModifiedBy>
  <cp:revision>4</cp:revision>
  <dcterms:created xsi:type="dcterms:W3CDTF">2021-08-12T21:14:32Z</dcterms:created>
  <dcterms:modified xsi:type="dcterms:W3CDTF">2021-08-13T19:37:20Z</dcterms:modified>
</cp:coreProperties>
</file>