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119"/>
    <p:restoredTop sz="96070"/>
  </p:normalViewPr>
  <p:slideViewPr>
    <p:cSldViewPr snapToGrid="0">
      <p:cViewPr varScale="1">
        <p:scale>
          <a:sx n="116" d="100"/>
          <a:sy n="116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3939-D8E6-EC22-A88A-4E9C3E798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455" y="1122363"/>
            <a:ext cx="1122908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71A95-58E8-6F4E-379E-4AABAE70F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299" y="3602038"/>
            <a:ext cx="11215241" cy="89962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39F5-640D-9A07-DD60-A71B4AFF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299" y="4689590"/>
            <a:ext cx="27432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fld id="{E62ECD4C-3EFA-DE4A-88FA-A500119B4C23}" type="datetimeFigureOut">
              <a:rPr lang="en-US" smtClean="0"/>
              <a:pPr/>
              <a:t>11/5/23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2521-DFCD-8711-F409-70CF948A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931979-6C3E-F546-881B-A9A340EC2F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727B7-1D16-2308-B5F5-520AA0651313}"/>
              </a:ext>
            </a:extLst>
          </p:cNvPr>
          <p:cNvSpPr/>
          <p:nvPr userDrawn="1"/>
        </p:nvSpPr>
        <p:spPr>
          <a:xfrm>
            <a:off x="-1" y="5167744"/>
            <a:ext cx="12192001" cy="1690255"/>
          </a:xfrm>
          <a:prstGeom prst="rect">
            <a:avLst/>
          </a:prstGeom>
          <a:solidFill>
            <a:srgbClr val="1329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3284B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43FCE74-2B08-96A4-ED6C-ED42CAF5ED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299" y="5660651"/>
            <a:ext cx="4011388" cy="7044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7B03EC-1E08-247E-8937-1BBC561DF209}"/>
              </a:ext>
            </a:extLst>
          </p:cNvPr>
          <p:cNvSpPr/>
          <p:nvPr userDrawn="1"/>
        </p:nvSpPr>
        <p:spPr>
          <a:xfrm>
            <a:off x="-2" y="5093421"/>
            <a:ext cx="12192001" cy="124692"/>
          </a:xfrm>
          <a:prstGeom prst="rect">
            <a:avLst/>
          </a:prstGeom>
          <a:solidFill>
            <a:srgbClr val="4B9CD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5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CDAC-35BB-10A1-4300-C55DC31A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C6B8-CA2B-4A5D-9FAB-FFC8D8091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CCA9-1B28-1760-C522-3E74D94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CD4C-3EFA-DE4A-88FA-A500119B4C2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B145-1419-4103-E139-A5A029D9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616B-0675-E40B-D68F-9ECC00DD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F04A0-5E53-2A6D-D8A5-348AB93F2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9F8BC-8CC5-C9B2-0538-B0D44E91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288C6-39AB-A862-0566-4416C66D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CD4C-3EFA-DE4A-88FA-A500119B4C2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EC66-6096-80C0-0B12-1E1301BE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21F0-E760-7DAB-29BF-C7B8E993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5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7CD277-21F4-C567-5FAA-4F05B6BE1326}"/>
              </a:ext>
            </a:extLst>
          </p:cNvPr>
          <p:cNvSpPr/>
          <p:nvPr userDrawn="1"/>
        </p:nvSpPr>
        <p:spPr>
          <a:xfrm>
            <a:off x="0" y="0"/>
            <a:ext cx="11003280" cy="1197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C8AA-40BC-04EC-8CAD-5D2DB509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83464"/>
            <a:ext cx="9769612" cy="621792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4EE7-01E4-2B1B-7FF9-9D843CDC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44" y="1823639"/>
            <a:ext cx="11183112" cy="392277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EE7-6E0F-501B-6203-913F9E6B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444" y="6176082"/>
            <a:ext cx="5102352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CD45E-2C6E-E40B-D8B3-D98EB7A6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356" y="6176082"/>
            <a:ext cx="2743200" cy="228600"/>
          </a:xfrm>
        </p:spPr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405256B-15D6-070B-2465-7C583C667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6900" y="-2540"/>
            <a:ext cx="1435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8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1844-882F-F50A-BEF3-80F0324A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F90B-52F4-DD49-EB0F-0D3B90C3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EDC814-CA83-0840-4DF2-B63129C06643}"/>
              </a:ext>
            </a:extLst>
          </p:cNvPr>
          <p:cNvGrpSpPr/>
          <p:nvPr userDrawn="1"/>
        </p:nvGrpSpPr>
        <p:grpSpPr>
          <a:xfrm>
            <a:off x="3888377" y="0"/>
            <a:ext cx="4415246" cy="1149531"/>
            <a:chOff x="3888377" y="0"/>
            <a:chExt cx="4415246" cy="11495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A99259-413C-75DC-A563-D1C732FD2BE6}"/>
                </a:ext>
              </a:extLst>
            </p:cNvPr>
            <p:cNvSpPr/>
            <p:nvPr userDrawn="1"/>
          </p:nvSpPr>
          <p:spPr>
            <a:xfrm>
              <a:off x="3888377" y="0"/>
              <a:ext cx="4415246" cy="11495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DD27D7C3-0F98-39CE-21B5-4C0294F558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60759" y="247063"/>
              <a:ext cx="3670481" cy="644572"/>
            </a:xfrm>
            <a:prstGeom prst="rect">
              <a:avLst/>
            </a:prstGeom>
          </p:spPr>
        </p:pic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73D077-9D0B-2B33-F57D-E08E922A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356" y="6176082"/>
            <a:ext cx="2743200" cy="228600"/>
          </a:xfrm>
        </p:spPr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7048B3-F906-4FBD-FFF1-408590861072}"/>
              </a:ext>
            </a:extLst>
          </p:cNvPr>
          <p:cNvSpPr/>
          <p:nvPr userDrawn="1"/>
        </p:nvSpPr>
        <p:spPr>
          <a:xfrm>
            <a:off x="0" y="0"/>
            <a:ext cx="11003280" cy="1197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DA4B-77AC-AFAB-545B-C6D7BD6C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444" y="1825625"/>
            <a:ext cx="5515356" cy="4064453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CACD8-0E36-CE03-C521-D0BB7C4E8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15356" cy="4064453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E093D1A-34A7-B1FE-C89C-EB6AF6298D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6900" y="-2540"/>
            <a:ext cx="1435100" cy="11938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4C9C6D-8DE6-91F6-82C8-7B3A9AE6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83464"/>
            <a:ext cx="9769612" cy="621792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B4557E-B98F-12C9-85BB-19FCEE3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356" y="6176082"/>
            <a:ext cx="2743200" cy="228600"/>
          </a:xfrm>
        </p:spPr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A68C762-B87C-4B0B-8E29-7FD4BE78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444" y="6176082"/>
            <a:ext cx="5102352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4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9E70-D8E2-FF53-9329-7E0820E0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681163"/>
            <a:ext cx="55098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C8275-0B53-515B-D890-FD20EF88F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" y="2505075"/>
            <a:ext cx="5509895" cy="337839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BB79-516A-4DAB-FDC1-EF509DAA0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098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B7FF-C2D8-4195-1028-A915FF702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09894" cy="337839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2A82B-689D-2DCE-1C8B-A7B821A66C3D}"/>
              </a:ext>
            </a:extLst>
          </p:cNvPr>
          <p:cNvSpPr/>
          <p:nvPr userDrawn="1"/>
        </p:nvSpPr>
        <p:spPr>
          <a:xfrm>
            <a:off x="0" y="0"/>
            <a:ext cx="11003280" cy="1197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C9DD54-10E8-E24D-227D-8092F1C0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83464"/>
            <a:ext cx="9769612" cy="621792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259E65E-E58E-C671-6E4F-DDCE75CB6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6900" y="-2540"/>
            <a:ext cx="1435100" cy="119380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758AC37-9087-29D7-01C0-BA8BB344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444" y="6176082"/>
            <a:ext cx="5102352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C396DC5-A455-6D02-C5E1-CE9B2293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7147" y="6176082"/>
            <a:ext cx="2743200" cy="228600"/>
          </a:xfrm>
        </p:spPr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9656FF-8F51-EC26-DFA6-2839527EC74A}"/>
              </a:ext>
            </a:extLst>
          </p:cNvPr>
          <p:cNvSpPr/>
          <p:nvPr userDrawn="1"/>
        </p:nvSpPr>
        <p:spPr>
          <a:xfrm>
            <a:off x="0" y="0"/>
            <a:ext cx="11003280" cy="1197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5ADE87-6B8F-27DB-8E14-6502A146D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6900" y="-2540"/>
            <a:ext cx="1435100" cy="1193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23AEB7-FEE2-613B-13B9-41920128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83464"/>
            <a:ext cx="9769612" cy="621792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6E19F33-2A6D-BB43-5135-8C0C6CAB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444" y="6176082"/>
            <a:ext cx="5102352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1B2AFE-3E1F-E8FB-1522-CC403F9A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7147" y="6176082"/>
            <a:ext cx="2743200" cy="228600"/>
          </a:xfrm>
        </p:spPr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489E-A0FF-B247-540C-7258B545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444" y="6176082"/>
            <a:ext cx="5102352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4053-52D4-8D56-9947-BF41D25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7147" y="6176082"/>
            <a:ext cx="2743200" cy="228600"/>
          </a:xfrm>
        </p:spPr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9B14-86BE-EA88-19BF-B6228CBC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4" y="457200"/>
            <a:ext cx="42675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8739-FEEA-4AA2-211E-EE5A5991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04368" cy="4873625"/>
          </a:xfrm>
        </p:spPr>
        <p:txBody>
          <a:bodyPr/>
          <a:lstStyle>
            <a:lvl1pPr>
              <a:buClr>
                <a:schemeClr val="accent1"/>
              </a:buClr>
              <a:defRPr sz="3200"/>
            </a:lvl1pPr>
            <a:lvl2pPr>
              <a:buClr>
                <a:schemeClr val="accent1"/>
              </a:buClr>
              <a:defRPr sz="2800"/>
            </a:lvl2pPr>
            <a:lvl3pPr>
              <a:buClr>
                <a:schemeClr val="accent1"/>
              </a:buClr>
              <a:defRPr sz="24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672B4-874C-0AD6-7AA1-6FEA138F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444" y="2057400"/>
            <a:ext cx="42675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8B1139-2658-0BA9-B2FD-569964A1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444" y="6176082"/>
            <a:ext cx="5102352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7A91D4-3872-5109-9C6C-3C4324F9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7147" y="6176082"/>
            <a:ext cx="2743200" cy="228600"/>
          </a:xfrm>
        </p:spPr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3637-F789-EF3E-57E9-FD591557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B4353-47D3-03F8-31BC-1BC5045FA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A12C-D61B-D52B-8820-B314F37DF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760A2-5B7C-DFA7-A383-98EBD91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CD4C-3EFA-DE4A-88FA-A500119B4C2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03188-E741-80C5-0B4E-D87F4990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F59C-DA86-E1FA-C6D8-5424016A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66939-89CF-E160-7C5F-4EDCA223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44C7C-DDE0-9976-7DF2-72DA2A5E5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9D6D-11A9-9AD7-846C-8CFADBF3F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CD4C-3EFA-DE4A-88FA-A500119B4C23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BECA-51DC-70CC-C2A2-30EFB9C43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52DF-FB44-FE3E-40D6-AFC28EF9A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1979-6C3E-F546-881B-A9A340EC2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6A9B-7E44-6CEE-15A0-C3EC4D518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3ADC3-3BB1-CBB7-23DD-81E64CCAE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C template">
      <a:dk1>
        <a:srgbClr val="13284B"/>
      </a:dk1>
      <a:lt1>
        <a:srgbClr val="FFFFFF"/>
      </a:lt1>
      <a:dk2>
        <a:srgbClr val="44546A"/>
      </a:dk2>
      <a:lt2>
        <a:srgbClr val="E1E1E1"/>
      </a:lt2>
      <a:accent1>
        <a:srgbClr val="4B9CD3"/>
      </a:accent1>
      <a:accent2>
        <a:srgbClr val="13284B"/>
      </a:accent2>
      <a:accent3>
        <a:srgbClr val="5958CA"/>
      </a:accent3>
      <a:accent4>
        <a:srgbClr val="E52820"/>
      </a:accent4>
      <a:accent5>
        <a:srgbClr val="FFD200"/>
      </a:accent5>
      <a:accent6>
        <a:srgbClr val="46A549"/>
      </a:accent6>
      <a:hlink>
        <a:srgbClr val="007FAE"/>
      </a:hlink>
      <a:folHlink>
        <a:srgbClr val="007FA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Franklin Gothic Book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Gillman</dc:creator>
  <cp:lastModifiedBy>Madeline Gillman</cp:lastModifiedBy>
  <cp:revision>4</cp:revision>
  <dcterms:created xsi:type="dcterms:W3CDTF">2023-11-05T21:01:40Z</dcterms:created>
  <dcterms:modified xsi:type="dcterms:W3CDTF">2023-11-05T22:07:59Z</dcterms:modified>
</cp:coreProperties>
</file>