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youtube.com/v/-169sBs6v54" Type="http://schemas.openxmlformats.org/officeDocument/2006/relationships/hyperlink" TargetMode="External" Id="rId4"/><Relationship Target="../media/image00.jp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>
            <a:hlinkClick r:id="rId4"/>
          </p:cNvPr>
          <p:cNvSpPr/>
          <p:nvPr/>
        </p:nvSpPr>
        <p:spPr>
          <a:xfrm>
            <a:off y="-71435" x="-95608"/>
            <a:ext cy="7000870" cx="933521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