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1" r:id="rId3"/>
    <p:sldId id="264" r:id="rId4"/>
    <p:sldId id="262" r:id="rId5"/>
    <p:sldId id="263" r:id="rId6"/>
    <p:sldId id="267" r:id="rId7"/>
    <p:sldId id="265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4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ialabs/MEWS" TargetMode="External"/><Relationship Id="rId2" Type="http://schemas.openxmlformats.org/officeDocument/2006/relationships/hyperlink" Target="https://aqs.epa.gov/aqsweb/airdata/download_files.html" TargetMode="External"/><Relationship Id="rId1" Type="http://schemas.openxmlformats.org/officeDocument/2006/relationships/hyperlink" Target="https://www.solaranywhere.com/products/solaranywhere-data/" TargetMode="Externa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rcot.com/gridinfo/generation" TargetMode="External"/><Relationship Id="rId1" Type="http://schemas.openxmlformats.org/officeDocument/2006/relationships/hyperlink" Target="https://midcdmz.nrel.gov/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olaranywhere.com/products/solaranywhere-data/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olaranywhere.com/products/solaranywhere-data/" TargetMode="Externa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olaranywhere.com/products/solaranywhere-data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189D2-4297-48AA-864A-B4B686D2F35C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3DC1D5-02DC-482E-9DB7-50138CE7ED44}">
      <dgm:prSet phldrT="[Text]" custT="1"/>
      <dgm:spPr/>
      <dgm:t>
        <a:bodyPr/>
        <a:lstStyle/>
        <a:p>
          <a:r>
            <a:rPr lang="en-US" sz="1600" dirty="0"/>
            <a:t>Wildfires</a:t>
          </a:r>
        </a:p>
      </dgm:t>
    </dgm:pt>
    <dgm:pt modelId="{963FA17F-97B1-4B5F-8471-EBF8449720C3}" type="parTrans" cxnId="{AD75C0F1-2C9A-4059-B542-160529A29AD1}">
      <dgm:prSet/>
      <dgm:spPr/>
      <dgm:t>
        <a:bodyPr/>
        <a:lstStyle/>
        <a:p>
          <a:endParaRPr lang="en-US"/>
        </a:p>
      </dgm:t>
    </dgm:pt>
    <dgm:pt modelId="{38CA10A0-D078-4AF7-A954-7CF7E199ABF1}" type="sibTrans" cxnId="{AD75C0F1-2C9A-4059-B542-160529A29AD1}">
      <dgm:prSet/>
      <dgm:spPr/>
      <dgm:t>
        <a:bodyPr/>
        <a:lstStyle/>
        <a:p>
          <a:endParaRPr lang="en-US"/>
        </a:p>
      </dgm:t>
    </dgm:pt>
    <dgm:pt modelId="{3935727E-0D0E-4A4E-9E1E-20747F62120E}">
      <dgm:prSet phldrT="[Text]" custT="1"/>
      <dgm:spPr/>
      <dgm:t>
        <a:bodyPr/>
        <a:lstStyle/>
        <a:p>
          <a:r>
            <a:rPr lang="en-US" sz="900" dirty="0"/>
            <a:t>Air quality affecting solar resource availability</a:t>
          </a:r>
        </a:p>
      </dgm:t>
    </dgm:pt>
    <dgm:pt modelId="{E7D985F0-A729-4470-885A-95F4987C930F}" type="parTrans" cxnId="{74ED5DF6-2B83-49F4-84D6-DA8F83B3963D}">
      <dgm:prSet/>
      <dgm:spPr/>
      <dgm:t>
        <a:bodyPr/>
        <a:lstStyle/>
        <a:p>
          <a:endParaRPr lang="en-US"/>
        </a:p>
      </dgm:t>
    </dgm:pt>
    <dgm:pt modelId="{DDD1C10F-DB1D-4212-B68A-3CFF49C3EBF6}" type="sibTrans" cxnId="{74ED5DF6-2B83-49F4-84D6-DA8F83B3963D}">
      <dgm:prSet/>
      <dgm:spPr/>
      <dgm:t>
        <a:bodyPr/>
        <a:lstStyle/>
        <a:p>
          <a:endParaRPr lang="en-US"/>
        </a:p>
      </dgm:t>
    </dgm:pt>
    <dgm:pt modelId="{6E3A4F0A-84DB-4D2A-BB6A-9AC8BE8B9483}">
      <dgm:prSet phldrT="[Text]" custT="1"/>
      <dgm:spPr/>
      <dgm:t>
        <a:bodyPr/>
        <a:lstStyle/>
        <a:p>
          <a:r>
            <a:rPr lang="en-US" sz="900" dirty="0"/>
            <a:t>Not currently represented in REopt, but may have implications on larger scale generation when outages are not </a:t>
          </a:r>
        </a:p>
      </dgm:t>
    </dgm:pt>
    <dgm:pt modelId="{78039D1A-6AA0-4A87-BC9B-4AC9DCF9D575}" type="parTrans" cxnId="{C29EA2C6-5A20-402E-95E3-3A28BA658143}">
      <dgm:prSet/>
      <dgm:spPr/>
      <dgm:t>
        <a:bodyPr/>
        <a:lstStyle/>
        <a:p>
          <a:endParaRPr lang="en-US"/>
        </a:p>
      </dgm:t>
    </dgm:pt>
    <dgm:pt modelId="{8D64A9CE-23B3-4576-9472-944C6CCF72EF}" type="sibTrans" cxnId="{C29EA2C6-5A20-402E-95E3-3A28BA658143}">
      <dgm:prSet/>
      <dgm:spPr/>
      <dgm:t>
        <a:bodyPr/>
        <a:lstStyle/>
        <a:p>
          <a:endParaRPr lang="en-US"/>
        </a:p>
      </dgm:t>
    </dgm:pt>
    <dgm:pt modelId="{BDC52DB4-A235-4B5F-AB1F-AC53F5A977EE}">
      <dgm:prSet phldrT="[Text]" custT="1"/>
      <dgm:spPr/>
      <dgm:t>
        <a:bodyPr/>
        <a:lstStyle/>
        <a:p>
          <a:r>
            <a:rPr lang="en-US" sz="900" dirty="0"/>
            <a:t>Obstruction of transportation of essential fuels, operational equipment, and maintenance</a:t>
          </a:r>
        </a:p>
      </dgm:t>
    </dgm:pt>
    <dgm:pt modelId="{BCFA6D1D-FF1B-4340-93CC-B068D8F5ED10}" type="parTrans" cxnId="{E74FEE30-1A19-497E-8592-65CC2CF9878F}">
      <dgm:prSet/>
      <dgm:spPr/>
      <dgm:t>
        <a:bodyPr/>
        <a:lstStyle/>
        <a:p>
          <a:endParaRPr lang="en-US"/>
        </a:p>
      </dgm:t>
    </dgm:pt>
    <dgm:pt modelId="{B15B6035-C44F-4CBD-9A8E-84C500A589CD}" type="sibTrans" cxnId="{E74FEE30-1A19-497E-8592-65CC2CF9878F}">
      <dgm:prSet/>
      <dgm:spPr/>
      <dgm:t>
        <a:bodyPr/>
        <a:lstStyle/>
        <a:p>
          <a:endParaRPr lang="en-US"/>
        </a:p>
      </dgm:t>
    </dgm:pt>
    <dgm:pt modelId="{3AA8C9C7-4AB8-412A-9E2F-52B7E6D2573F}">
      <dgm:prSet phldrT="[Text]" custT="1"/>
      <dgm:spPr/>
      <dgm:t>
        <a:bodyPr/>
        <a:lstStyle/>
        <a:p>
          <a:r>
            <a:rPr lang="en-US" sz="900" dirty="0"/>
            <a:t>Acquire or develop approximate data to generate probabilities of whether extra fuel for generators can be acquired (via closed roads)</a:t>
          </a:r>
        </a:p>
      </dgm:t>
    </dgm:pt>
    <dgm:pt modelId="{6CBA1852-8BDE-4B0F-BA28-B78BF058579F}" type="parTrans" cxnId="{53285747-4EFD-490C-8D85-571596B8B223}">
      <dgm:prSet/>
      <dgm:spPr/>
      <dgm:t>
        <a:bodyPr/>
        <a:lstStyle/>
        <a:p>
          <a:endParaRPr lang="en-US"/>
        </a:p>
      </dgm:t>
    </dgm:pt>
    <dgm:pt modelId="{C3BFF71F-2829-4223-8888-4E734C89FF05}" type="sibTrans" cxnId="{53285747-4EFD-490C-8D85-571596B8B223}">
      <dgm:prSet/>
      <dgm:spPr/>
      <dgm:t>
        <a:bodyPr/>
        <a:lstStyle/>
        <a:p>
          <a:endParaRPr lang="en-US"/>
        </a:p>
      </dgm:t>
    </dgm:pt>
    <dgm:pt modelId="{86BFE1F0-23C4-4794-8ADB-59CF9038B7CF}">
      <dgm:prSet phldrT="[Text]"/>
      <dgm:spPr/>
      <dgm:t>
        <a:bodyPr/>
        <a:lstStyle/>
        <a:p>
          <a:r>
            <a:rPr lang="en-US" dirty="0"/>
            <a:t>Weather event</a:t>
          </a:r>
        </a:p>
      </dgm:t>
    </dgm:pt>
    <dgm:pt modelId="{8360AFCB-F031-4D14-A785-1A829FD2F3BC}" type="parTrans" cxnId="{EEAAE076-24D4-48D0-B73F-482E2FC7644C}">
      <dgm:prSet/>
      <dgm:spPr/>
      <dgm:t>
        <a:bodyPr/>
        <a:lstStyle/>
        <a:p>
          <a:endParaRPr lang="en-US"/>
        </a:p>
      </dgm:t>
    </dgm:pt>
    <dgm:pt modelId="{49EB6F6F-562D-4C22-8E5F-D869AAFDE572}" type="sibTrans" cxnId="{EEAAE076-24D4-48D0-B73F-482E2FC7644C}">
      <dgm:prSet/>
      <dgm:spPr/>
      <dgm:t>
        <a:bodyPr/>
        <a:lstStyle/>
        <a:p>
          <a:endParaRPr lang="en-US"/>
        </a:p>
      </dgm:t>
    </dgm:pt>
    <dgm:pt modelId="{F5361E89-D726-494F-A7EB-1E62F0E67686}">
      <dgm:prSet phldrT="[Text]"/>
      <dgm:spPr/>
      <dgm:t>
        <a:bodyPr/>
        <a:lstStyle/>
        <a:p>
          <a:r>
            <a:rPr lang="en-US" dirty="0"/>
            <a:t>Energy system impact(s)</a:t>
          </a:r>
        </a:p>
      </dgm:t>
    </dgm:pt>
    <dgm:pt modelId="{F1DB6B1D-8D8D-408F-8638-1C96D359FE99}" type="parTrans" cxnId="{3818BF66-2B23-4724-8883-3466FD60B7D0}">
      <dgm:prSet/>
      <dgm:spPr/>
      <dgm:t>
        <a:bodyPr/>
        <a:lstStyle/>
        <a:p>
          <a:endParaRPr lang="en-US"/>
        </a:p>
      </dgm:t>
    </dgm:pt>
    <dgm:pt modelId="{451F6D92-AF10-4808-B4F6-195134CB1E4E}" type="sibTrans" cxnId="{3818BF66-2B23-4724-8883-3466FD60B7D0}">
      <dgm:prSet/>
      <dgm:spPr/>
      <dgm:t>
        <a:bodyPr/>
        <a:lstStyle/>
        <a:p>
          <a:endParaRPr lang="en-US"/>
        </a:p>
      </dgm:t>
    </dgm:pt>
    <dgm:pt modelId="{85759021-8AC6-4915-B44F-3CFEC6133E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95DA655C-7AED-4340-80BD-F8D43CD27ADE}" type="parTrans" cxnId="{C4619A66-C966-459E-BB38-DC062AE6FD80}">
      <dgm:prSet/>
      <dgm:spPr/>
      <dgm:t>
        <a:bodyPr/>
        <a:lstStyle/>
        <a:p>
          <a:endParaRPr lang="en-US"/>
        </a:p>
      </dgm:t>
    </dgm:pt>
    <dgm:pt modelId="{E75235EC-7691-4D8D-9182-B55516643C9E}" type="sibTrans" cxnId="{C4619A66-C966-459E-BB38-DC062AE6FD80}">
      <dgm:prSet/>
      <dgm:spPr/>
      <dgm:t>
        <a:bodyPr/>
        <a:lstStyle/>
        <a:p>
          <a:endParaRPr lang="en-US"/>
        </a:p>
      </dgm:t>
    </dgm:pt>
    <dgm:pt modelId="{2E3728DC-0C33-4BF3-B3E0-A87523398836}">
      <dgm:prSet phldrT="[Text]" custT="1"/>
      <dgm:spPr/>
      <dgm:t>
        <a:bodyPr/>
        <a:lstStyle/>
        <a:p>
          <a:r>
            <a:rPr lang="en-US" sz="900" dirty="0"/>
            <a:t>Decreased geothermal and hydroelectric generation</a:t>
          </a:r>
        </a:p>
      </dgm:t>
    </dgm:pt>
    <dgm:pt modelId="{64E76152-433E-448F-8679-F0B795CE6429}" type="parTrans" cxnId="{E4FF8747-67FB-4CEA-858F-361F8B9B93E2}">
      <dgm:prSet/>
      <dgm:spPr/>
      <dgm:t>
        <a:bodyPr/>
        <a:lstStyle/>
        <a:p>
          <a:endParaRPr lang="en-US"/>
        </a:p>
      </dgm:t>
    </dgm:pt>
    <dgm:pt modelId="{6837C8D0-2585-4255-A3E7-722F0D1F33DC}" type="sibTrans" cxnId="{E4FF8747-67FB-4CEA-858F-361F8B9B93E2}">
      <dgm:prSet/>
      <dgm:spPr/>
      <dgm:t>
        <a:bodyPr/>
        <a:lstStyle/>
        <a:p>
          <a:endParaRPr lang="en-US"/>
        </a:p>
      </dgm:t>
    </dgm:pt>
    <dgm:pt modelId="{92BE5FBD-19E2-4BF8-AF55-5A0703719F9F}">
      <dgm:prSet phldrT="[Text]" custT="1"/>
      <dgm:spPr/>
      <dgm:t>
        <a:bodyPr/>
        <a:lstStyle/>
        <a:p>
          <a:r>
            <a:rPr lang="en-US" sz="900" dirty="0"/>
            <a:t>Solar generation (preferably hourly)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EA707773-3F04-46FC-B16E-2AF962553C02}" type="parTrans" cxnId="{D165DAEF-394B-4127-9187-EDC1CA0DE704}">
      <dgm:prSet/>
      <dgm:spPr/>
      <dgm:t>
        <a:bodyPr/>
        <a:lstStyle/>
        <a:p>
          <a:endParaRPr lang="en-US"/>
        </a:p>
      </dgm:t>
    </dgm:pt>
    <dgm:pt modelId="{03FBDC27-37A1-452F-B701-70E752A563B1}" type="sibTrans" cxnId="{D165DAEF-394B-4127-9187-EDC1CA0DE704}">
      <dgm:prSet/>
      <dgm:spPr/>
      <dgm:t>
        <a:bodyPr/>
        <a:lstStyle/>
        <a:p>
          <a:endParaRPr lang="en-US"/>
        </a:p>
      </dgm:t>
    </dgm:pt>
    <dgm:pt modelId="{84526F7E-2D6E-4836-A246-44CAEEBDDB80}">
      <dgm:prSet phldrT="[Text]" custT="1"/>
      <dgm:spPr/>
      <dgm:t>
        <a:bodyPr/>
        <a:lstStyle/>
        <a:p>
          <a:r>
            <a:rPr lang="en-US" sz="900" dirty="0"/>
            <a:t>Air quality data (preferably hourly): Ozone, Sulphur dioxide, and carbon monoxide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/>
          </dgm14:cNvPr>
        </a:ext>
      </dgm:extLst>
    </dgm:pt>
    <dgm:pt modelId="{FFE95D6D-D611-428D-95A8-1BD7978E9D73}" type="parTrans" cxnId="{15F9AC6E-D5C4-4130-992B-F2014381329E}">
      <dgm:prSet/>
      <dgm:spPr/>
      <dgm:t>
        <a:bodyPr/>
        <a:lstStyle/>
        <a:p>
          <a:endParaRPr lang="en-US"/>
        </a:p>
      </dgm:t>
    </dgm:pt>
    <dgm:pt modelId="{D76C15E6-6BD6-422B-9034-4F7357F403B4}" type="sibTrans" cxnId="{15F9AC6E-D5C4-4130-992B-F2014381329E}">
      <dgm:prSet/>
      <dgm:spPr/>
      <dgm:t>
        <a:bodyPr/>
        <a:lstStyle/>
        <a:p>
          <a:endParaRPr lang="en-US"/>
        </a:p>
      </dgm:t>
    </dgm:pt>
    <dgm:pt modelId="{55C57AB1-78BF-4246-B309-F294158DCC57}">
      <dgm:prSet custT="1"/>
      <dgm:spPr/>
      <dgm:t>
        <a:bodyPr/>
        <a:lstStyle/>
        <a:p>
          <a:r>
            <a:rPr lang="en-US" sz="900" dirty="0"/>
            <a:t>Increased load</a:t>
          </a:r>
        </a:p>
      </dgm:t>
    </dgm:pt>
    <dgm:pt modelId="{67FE8716-EB3B-4E59-8A7F-7A11461D4686}" type="parTrans" cxnId="{638D2D4E-180F-4B6A-AE4D-07899F340579}">
      <dgm:prSet/>
      <dgm:spPr/>
      <dgm:t>
        <a:bodyPr/>
        <a:lstStyle/>
        <a:p>
          <a:endParaRPr lang="en-US"/>
        </a:p>
      </dgm:t>
    </dgm:pt>
    <dgm:pt modelId="{AB900CAB-0E88-4F3C-9F40-7531528B415B}" type="sibTrans" cxnId="{638D2D4E-180F-4B6A-AE4D-07899F340579}">
      <dgm:prSet/>
      <dgm:spPr/>
      <dgm:t>
        <a:bodyPr/>
        <a:lstStyle/>
        <a:p>
          <a:endParaRPr lang="en-US"/>
        </a:p>
      </dgm:t>
    </dgm:pt>
    <dgm:pt modelId="{65165F2B-C87C-43E9-AD7B-781FC2291501}">
      <dgm:prSet custT="1"/>
      <dgm:spPr/>
      <dgm:t>
        <a:bodyPr/>
        <a:lstStyle/>
        <a:p>
          <a:r>
            <a:rPr lang="en-US" sz="900" dirty="0"/>
            <a:t>MEWS? (Can these increases in load be compared to that of heat waves?)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/>
          </dgm14:cNvPr>
        </a:ext>
      </dgm:extLst>
    </dgm:pt>
    <dgm:pt modelId="{03D94D06-A419-4E02-A2F6-627ED0868CFB}" type="parTrans" cxnId="{7191A846-442F-453C-8A89-E2074CD5EAAD}">
      <dgm:prSet/>
      <dgm:spPr/>
      <dgm:t>
        <a:bodyPr/>
        <a:lstStyle/>
        <a:p>
          <a:endParaRPr lang="en-US"/>
        </a:p>
      </dgm:t>
    </dgm:pt>
    <dgm:pt modelId="{D0EA0DCC-AC0D-4991-AA3B-1EE4144E4D7E}" type="sibTrans" cxnId="{7191A846-442F-453C-8A89-E2074CD5EAAD}">
      <dgm:prSet/>
      <dgm:spPr/>
      <dgm:t>
        <a:bodyPr/>
        <a:lstStyle/>
        <a:p>
          <a:endParaRPr lang="en-US"/>
        </a:p>
      </dgm:t>
    </dgm:pt>
    <dgm:pt modelId="{59CBD32E-BA6F-4038-92C5-570967145638}">
      <dgm:prSet custT="1"/>
      <dgm:spPr/>
      <dgm:t>
        <a:bodyPr/>
        <a:lstStyle/>
        <a:p>
          <a:r>
            <a:rPr lang="en-US" sz="900" dirty="0"/>
            <a:t>Apply transformations to existing load</a:t>
          </a:r>
        </a:p>
      </dgm:t>
    </dgm:pt>
    <dgm:pt modelId="{E0FE6F89-A647-43AD-B606-EEA7C48E1F56}" type="parTrans" cxnId="{56BF690E-5AE2-47D1-AFD3-B3FB60BFFFC1}">
      <dgm:prSet/>
      <dgm:spPr/>
      <dgm:t>
        <a:bodyPr/>
        <a:lstStyle/>
        <a:p>
          <a:endParaRPr lang="en-US"/>
        </a:p>
      </dgm:t>
    </dgm:pt>
    <dgm:pt modelId="{002FC5C5-E46A-4B1D-BCA5-174BF49FCBC1}" type="sibTrans" cxnId="{56BF690E-5AE2-47D1-AFD3-B3FB60BFFFC1}">
      <dgm:prSet/>
      <dgm:spPr/>
      <dgm:t>
        <a:bodyPr/>
        <a:lstStyle/>
        <a:p>
          <a:endParaRPr lang="en-US"/>
        </a:p>
      </dgm:t>
    </dgm:pt>
    <dgm:pt modelId="{1C93ACF9-0ACC-45EF-9015-8E836479BCC0}" type="pres">
      <dgm:prSet presAssocID="{102189D2-4297-48AA-864A-B4B686D2F3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6546709-1246-4B78-8351-A7EEAE618559}" type="pres">
      <dgm:prSet presAssocID="{102189D2-4297-48AA-864A-B4B686D2F35C}" presName="hierFlow" presStyleCnt="0"/>
      <dgm:spPr/>
    </dgm:pt>
    <dgm:pt modelId="{8A4B5648-05DE-42A3-9B13-0BDF0B1D9496}" type="pres">
      <dgm:prSet presAssocID="{102189D2-4297-48AA-864A-B4B686D2F35C}" presName="firstBuf" presStyleCnt="0"/>
      <dgm:spPr/>
    </dgm:pt>
    <dgm:pt modelId="{2E0F21DF-E294-4DC8-A706-1CB258612845}" type="pres">
      <dgm:prSet presAssocID="{102189D2-4297-48AA-864A-B4B686D2F35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7FF70ED-72B7-4F85-B852-549C8E048787}" type="pres">
      <dgm:prSet presAssocID="{BD3DC1D5-02DC-482E-9DB7-50138CE7ED44}" presName="Name14" presStyleCnt="0"/>
      <dgm:spPr/>
    </dgm:pt>
    <dgm:pt modelId="{5059CD49-787A-4F97-A63D-258DC2710265}" type="pres">
      <dgm:prSet presAssocID="{BD3DC1D5-02DC-482E-9DB7-50138CE7ED44}" presName="level1Shape" presStyleLbl="node0" presStyleIdx="0" presStyleCnt="1" custScaleX="133328" custLinFactY="-10101" custLinFactNeighborY="-100000">
        <dgm:presLayoutVars>
          <dgm:chPref val="3"/>
        </dgm:presLayoutVars>
      </dgm:prSet>
      <dgm:spPr/>
    </dgm:pt>
    <dgm:pt modelId="{512D86A5-A8F7-4D69-9ACE-23B035BC6828}" type="pres">
      <dgm:prSet presAssocID="{BD3DC1D5-02DC-482E-9DB7-50138CE7ED44}" presName="hierChild2" presStyleCnt="0"/>
      <dgm:spPr/>
    </dgm:pt>
    <dgm:pt modelId="{26FFF9F0-A79F-4808-B871-8A25A06C6293}" type="pres">
      <dgm:prSet presAssocID="{E7D985F0-A729-4470-885A-95F4987C930F}" presName="Name19" presStyleLbl="parChTrans1D2" presStyleIdx="0" presStyleCnt="4"/>
      <dgm:spPr/>
    </dgm:pt>
    <dgm:pt modelId="{F5DF9083-8AA7-4EE9-8044-6C6231109963}" type="pres">
      <dgm:prSet presAssocID="{3935727E-0D0E-4A4E-9E1E-20747F62120E}" presName="Name21" presStyleCnt="0"/>
      <dgm:spPr/>
    </dgm:pt>
    <dgm:pt modelId="{24C7E338-E59C-485F-908F-F17326E7FF65}" type="pres">
      <dgm:prSet presAssocID="{3935727E-0D0E-4A4E-9E1E-20747F62120E}" presName="level2Shape" presStyleLbl="node2" presStyleIdx="0" presStyleCnt="4" custScaleY="174714" custLinFactNeighborY="-36736"/>
      <dgm:spPr/>
    </dgm:pt>
    <dgm:pt modelId="{471C70A9-9E08-429A-A9EE-F473A1903F6D}" type="pres">
      <dgm:prSet presAssocID="{3935727E-0D0E-4A4E-9E1E-20747F62120E}" presName="hierChild3" presStyleCnt="0"/>
      <dgm:spPr/>
    </dgm:pt>
    <dgm:pt modelId="{07BACB36-D2AD-4234-ADEC-F45C22EDC1B2}" type="pres">
      <dgm:prSet presAssocID="{EA707773-3F04-46FC-B16E-2AF962553C02}" presName="Name19" presStyleLbl="parChTrans1D3" presStyleIdx="0" presStyleCnt="6"/>
      <dgm:spPr/>
    </dgm:pt>
    <dgm:pt modelId="{9D432BEA-770F-46F0-98D1-454F302F7C13}" type="pres">
      <dgm:prSet presAssocID="{92BE5FBD-19E2-4BF8-AF55-5A0703719F9F}" presName="Name21" presStyleCnt="0"/>
      <dgm:spPr/>
    </dgm:pt>
    <dgm:pt modelId="{679876E1-0C87-4A14-AFD0-C9ECC635F932}" type="pres">
      <dgm:prSet presAssocID="{92BE5FBD-19E2-4BF8-AF55-5A0703719F9F}" presName="level2Shape" presStyleLbl="node3" presStyleIdx="0" presStyleCnt="6" custScaleY="291807" custLinFactY="1193" custLinFactNeighborX="0" custLinFactNeighborY="100000"/>
      <dgm:spPr/>
    </dgm:pt>
    <dgm:pt modelId="{FC562539-B31D-4910-90B6-CF691F227171}" type="pres">
      <dgm:prSet presAssocID="{92BE5FBD-19E2-4BF8-AF55-5A0703719F9F}" presName="hierChild3" presStyleCnt="0"/>
      <dgm:spPr/>
    </dgm:pt>
    <dgm:pt modelId="{47BDBBC5-83BE-4692-95CB-A8D847A367F5}" type="pres">
      <dgm:prSet presAssocID="{FFE95D6D-D611-428D-95A8-1BD7978E9D73}" presName="Name19" presStyleLbl="parChTrans1D3" presStyleIdx="1" presStyleCnt="6"/>
      <dgm:spPr/>
    </dgm:pt>
    <dgm:pt modelId="{A59245DD-A27B-4E87-8445-C2115061FD7D}" type="pres">
      <dgm:prSet presAssocID="{84526F7E-2D6E-4836-A246-44CAEEBDDB80}" presName="Name21" presStyleCnt="0"/>
      <dgm:spPr/>
    </dgm:pt>
    <dgm:pt modelId="{B8341881-1E1C-4A3F-85EE-6217C98810E0}" type="pres">
      <dgm:prSet presAssocID="{84526F7E-2D6E-4836-A246-44CAEEBDDB80}" presName="level2Shape" presStyleLbl="node3" presStyleIdx="1" presStyleCnt="6" custScaleY="291807" custLinFactY="1193" custLinFactNeighborX="0" custLinFactNeighborY="100000"/>
      <dgm:spPr/>
    </dgm:pt>
    <dgm:pt modelId="{94023795-516D-422E-9401-9F0751C0021B}" type="pres">
      <dgm:prSet presAssocID="{84526F7E-2D6E-4836-A246-44CAEEBDDB80}" presName="hierChild3" presStyleCnt="0"/>
      <dgm:spPr/>
    </dgm:pt>
    <dgm:pt modelId="{A32B63AF-FA67-4D50-9C81-974FAF3DFF6E}" type="pres">
      <dgm:prSet presAssocID="{64E76152-433E-448F-8679-F0B795CE6429}" presName="Name19" presStyleLbl="parChTrans1D2" presStyleIdx="1" presStyleCnt="4"/>
      <dgm:spPr/>
    </dgm:pt>
    <dgm:pt modelId="{9D6FCFC0-B316-4810-822B-DFCA39297CE5}" type="pres">
      <dgm:prSet presAssocID="{2E3728DC-0C33-4BF3-B3E0-A87523398836}" presName="Name21" presStyleCnt="0"/>
      <dgm:spPr/>
    </dgm:pt>
    <dgm:pt modelId="{0992AC3E-F881-494A-A457-6049D2B2C058}" type="pres">
      <dgm:prSet presAssocID="{2E3728DC-0C33-4BF3-B3E0-A87523398836}" presName="level2Shape" presStyleLbl="node2" presStyleIdx="1" presStyleCnt="4" custScaleY="174714" custLinFactNeighborY="-36736"/>
      <dgm:spPr/>
    </dgm:pt>
    <dgm:pt modelId="{E7750193-4991-4311-AA5A-4ADCEBBA615C}" type="pres">
      <dgm:prSet presAssocID="{2E3728DC-0C33-4BF3-B3E0-A87523398836}" presName="hierChild3" presStyleCnt="0"/>
      <dgm:spPr/>
    </dgm:pt>
    <dgm:pt modelId="{536D6ED2-29CE-459C-BAF8-05E4F6D16AA4}" type="pres">
      <dgm:prSet presAssocID="{78039D1A-6AA0-4A87-BC9B-4AC9DCF9D575}" presName="Name19" presStyleLbl="parChTrans1D3" presStyleIdx="2" presStyleCnt="6"/>
      <dgm:spPr/>
    </dgm:pt>
    <dgm:pt modelId="{8DE19567-AD13-4178-AF1E-B5F633473D0A}" type="pres">
      <dgm:prSet presAssocID="{6E3A4F0A-84DB-4D2A-BB6A-9AC8BE8B9483}" presName="Name21" presStyleCnt="0"/>
      <dgm:spPr/>
    </dgm:pt>
    <dgm:pt modelId="{A030F173-DB14-4FC9-8CF6-6C067C6E7465}" type="pres">
      <dgm:prSet presAssocID="{6E3A4F0A-84DB-4D2A-BB6A-9AC8BE8B9483}" presName="level2Shape" presStyleLbl="node3" presStyleIdx="2" presStyleCnt="6" custScaleY="291807" custLinFactY="1193" custLinFactNeighborX="0" custLinFactNeighborY="100000"/>
      <dgm:spPr/>
    </dgm:pt>
    <dgm:pt modelId="{4F55A9AE-2D08-490A-BBA1-270B9E025C9A}" type="pres">
      <dgm:prSet presAssocID="{6E3A4F0A-84DB-4D2A-BB6A-9AC8BE8B9483}" presName="hierChild3" presStyleCnt="0"/>
      <dgm:spPr/>
    </dgm:pt>
    <dgm:pt modelId="{77520C0C-9948-451D-AB96-FE0695717798}" type="pres">
      <dgm:prSet presAssocID="{BCFA6D1D-FF1B-4340-93CC-B068D8F5ED10}" presName="Name19" presStyleLbl="parChTrans1D2" presStyleIdx="2" presStyleCnt="4"/>
      <dgm:spPr/>
    </dgm:pt>
    <dgm:pt modelId="{14B42F8A-179A-4541-A2FA-89D92A1A5EA1}" type="pres">
      <dgm:prSet presAssocID="{BDC52DB4-A235-4B5F-AB1F-AC53F5A977EE}" presName="Name21" presStyleCnt="0"/>
      <dgm:spPr/>
    </dgm:pt>
    <dgm:pt modelId="{BEC6F031-4764-40F6-98E9-C0821A1786BB}" type="pres">
      <dgm:prSet presAssocID="{BDC52DB4-A235-4B5F-AB1F-AC53F5A977EE}" presName="level2Shape" presStyleLbl="node2" presStyleIdx="2" presStyleCnt="4" custScaleX="115640" custScaleY="174714" custLinFactNeighborY="-36736"/>
      <dgm:spPr/>
    </dgm:pt>
    <dgm:pt modelId="{E10DDEBE-B07A-49B9-87F7-50621CDC5E2E}" type="pres">
      <dgm:prSet presAssocID="{BDC52DB4-A235-4B5F-AB1F-AC53F5A977EE}" presName="hierChild3" presStyleCnt="0"/>
      <dgm:spPr/>
    </dgm:pt>
    <dgm:pt modelId="{E7B4455F-8CC0-4A49-B48F-F6FA89302B28}" type="pres">
      <dgm:prSet presAssocID="{6CBA1852-8BDE-4B0F-BA28-B78BF058579F}" presName="Name19" presStyleLbl="parChTrans1D3" presStyleIdx="3" presStyleCnt="6"/>
      <dgm:spPr/>
    </dgm:pt>
    <dgm:pt modelId="{FD99054E-3453-4389-8E73-0F3592B716BC}" type="pres">
      <dgm:prSet presAssocID="{3AA8C9C7-4AB8-412A-9E2F-52B7E6D2573F}" presName="Name21" presStyleCnt="0"/>
      <dgm:spPr/>
    </dgm:pt>
    <dgm:pt modelId="{4B59D9AD-04E3-4899-9AD5-798825400C09}" type="pres">
      <dgm:prSet presAssocID="{3AA8C9C7-4AB8-412A-9E2F-52B7E6D2573F}" presName="level2Shape" presStyleLbl="node3" presStyleIdx="3" presStyleCnt="6" custScaleY="291807" custLinFactY="1193" custLinFactNeighborX="0" custLinFactNeighborY="100000"/>
      <dgm:spPr/>
    </dgm:pt>
    <dgm:pt modelId="{C1FDC603-E735-449D-B646-B2F4CDE9CDE0}" type="pres">
      <dgm:prSet presAssocID="{3AA8C9C7-4AB8-412A-9E2F-52B7E6D2573F}" presName="hierChild3" presStyleCnt="0"/>
      <dgm:spPr/>
    </dgm:pt>
    <dgm:pt modelId="{9EDE8165-E4AB-4E9D-8A49-B4658CC30991}" type="pres">
      <dgm:prSet presAssocID="{67FE8716-EB3B-4E59-8A7F-7A11461D4686}" presName="Name19" presStyleLbl="parChTrans1D2" presStyleIdx="3" presStyleCnt="4"/>
      <dgm:spPr/>
    </dgm:pt>
    <dgm:pt modelId="{BC06D947-0FD9-4662-9B6B-035C0BEA6594}" type="pres">
      <dgm:prSet presAssocID="{55C57AB1-78BF-4246-B309-F294158DCC57}" presName="Name21" presStyleCnt="0"/>
      <dgm:spPr/>
    </dgm:pt>
    <dgm:pt modelId="{124704F9-75AD-48F0-A0A2-B782516FB229}" type="pres">
      <dgm:prSet presAssocID="{55C57AB1-78BF-4246-B309-F294158DCC57}" presName="level2Shape" presStyleLbl="node2" presStyleIdx="3" presStyleCnt="4" custScaleY="176321" custLinFactNeighborX="2905" custLinFactNeighborY="-36305"/>
      <dgm:spPr/>
    </dgm:pt>
    <dgm:pt modelId="{0E8787F9-F0E4-4C87-8C84-F1CE5BF30EDE}" type="pres">
      <dgm:prSet presAssocID="{55C57AB1-78BF-4246-B309-F294158DCC57}" presName="hierChild3" presStyleCnt="0"/>
      <dgm:spPr/>
    </dgm:pt>
    <dgm:pt modelId="{71D5028D-6DE2-4D7C-8F28-F519E5333952}" type="pres">
      <dgm:prSet presAssocID="{03D94D06-A419-4E02-A2F6-627ED0868CFB}" presName="Name19" presStyleLbl="parChTrans1D3" presStyleIdx="4" presStyleCnt="6"/>
      <dgm:spPr/>
    </dgm:pt>
    <dgm:pt modelId="{B2E73F99-9DB5-4E2E-BCB2-8E696C01B20F}" type="pres">
      <dgm:prSet presAssocID="{65165F2B-C87C-43E9-AD7B-781FC2291501}" presName="Name21" presStyleCnt="0"/>
      <dgm:spPr/>
    </dgm:pt>
    <dgm:pt modelId="{FC91A148-9A12-4E50-9650-20C5B01775B2}" type="pres">
      <dgm:prSet presAssocID="{65165F2B-C87C-43E9-AD7B-781FC2291501}" presName="level2Shape" presStyleLbl="node3" presStyleIdx="4" presStyleCnt="6" custScaleY="291588" custLinFactNeighborX="3111" custLinFactNeighborY="99518"/>
      <dgm:spPr/>
    </dgm:pt>
    <dgm:pt modelId="{DE35DA60-FB95-4AD1-9EAE-654B9A1DBA84}" type="pres">
      <dgm:prSet presAssocID="{65165F2B-C87C-43E9-AD7B-781FC2291501}" presName="hierChild3" presStyleCnt="0"/>
      <dgm:spPr/>
    </dgm:pt>
    <dgm:pt modelId="{37EF0710-A4CB-45A9-BC02-E79F10337714}" type="pres">
      <dgm:prSet presAssocID="{E0FE6F89-A647-43AD-B606-EEA7C48E1F56}" presName="Name19" presStyleLbl="parChTrans1D3" presStyleIdx="5" presStyleCnt="6"/>
      <dgm:spPr/>
    </dgm:pt>
    <dgm:pt modelId="{A2AF0A7C-7DCE-4400-9381-430347C9F282}" type="pres">
      <dgm:prSet presAssocID="{59CBD32E-BA6F-4038-92C5-570967145638}" presName="Name21" presStyleCnt="0"/>
      <dgm:spPr/>
    </dgm:pt>
    <dgm:pt modelId="{37B204F0-A20F-4BAC-AA85-30CB5E93A838}" type="pres">
      <dgm:prSet presAssocID="{59CBD32E-BA6F-4038-92C5-570967145638}" presName="level2Shape" presStyleLbl="node3" presStyleIdx="5" presStyleCnt="6" custScaleX="116042" custScaleY="291643" custLinFactNeighborX="906" custLinFactNeighborY="99105"/>
      <dgm:spPr/>
    </dgm:pt>
    <dgm:pt modelId="{83BEFC9F-DDC2-47EF-8DAB-A5EACD050333}" type="pres">
      <dgm:prSet presAssocID="{59CBD32E-BA6F-4038-92C5-570967145638}" presName="hierChild3" presStyleCnt="0"/>
      <dgm:spPr/>
    </dgm:pt>
    <dgm:pt modelId="{F0D9606A-B9B7-448B-BAEE-DF06CC8A527F}" type="pres">
      <dgm:prSet presAssocID="{102189D2-4297-48AA-864A-B4B686D2F35C}" presName="bgShapesFlow" presStyleCnt="0"/>
      <dgm:spPr/>
    </dgm:pt>
    <dgm:pt modelId="{60DBB78A-3A84-45FA-9EC7-083DB7A530F3}" type="pres">
      <dgm:prSet presAssocID="{86BFE1F0-23C4-4794-8ADB-59CF9038B7CF}" presName="rectComp" presStyleCnt="0"/>
      <dgm:spPr/>
    </dgm:pt>
    <dgm:pt modelId="{45EDF92B-B007-4054-868A-FF8F49B471DF}" type="pres">
      <dgm:prSet presAssocID="{86BFE1F0-23C4-4794-8ADB-59CF9038B7CF}" presName="bgRect" presStyleLbl="bgShp" presStyleIdx="0" presStyleCnt="3" custLinFactNeighborY="-91750"/>
      <dgm:spPr/>
    </dgm:pt>
    <dgm:pt modelId="{AE75471A-EB1C-44B2-BCBF-6991E1A125FC}" type="pres">
      <dgm:prSet presAssocID="{86BFE1F0-23C4-4794-8ADB-59CF9038B7CF}" presName="bgRectTx" presStyleLbl="bgShp" presStyleIdx="0" presStyleCnt="3">
        <dgm:presLayoutVars>
          <dgm:bulletEnabled val="1"/>
        </dgm:presLayoutVars>
      </dgm:prSet>
      <dgm:spPr/>
    </dgm:pt>
    <dgm:pt modelId="{E0C7FC93-69E7-4C49-853F-579BBFDA4673}" type="pres">
      <dgm:prSet presAssocID="{86BFE1F0-23C4-4794-8ADB-59CF9038B7CF}" presName="spComp" presStyleCnt="0"/>
      <dgm:spPr/>
    </dgm:pt>
    <dgm:pt modelId="{80CD0880-CC92-4D8A-8787-2CBFB406D3D6}" type="pres">
      <dgm:prSet presAssocID="{86BFE1F0-23C4-4794-8ADB-59CF9038B7CF}" presName="vSp" presStyleCnt="0"/>
      <dgm:spPr/>
    </dgm:pt>
    <dgm:pt modelId="{CD38246F-79F3-4108-AE27-5D858E78D132}" type="pres">
      <dgm:prSet presAssocID="{F5361E89-D726-494F-A7EB-1E62F0E67686}" presName="rectComp" presStyleCnt="0"/>
      <dgm:spPr/>
    </dgm:pt>
    <dgm:pt modelId="{48B619C1-0227-4BB4-9330-65F19C463727}" type="pres">
      <dgm:prSet presAssocID="{F5361E89-D726-494F-A7EB-1E62F0E67686}" presName="bgRect" presStyleLbl="bgShp" presStyleIdx="1" presStyleCnt="3" custScaleY="163372" custLinFactNeighborY="-31711"/>
      <dgm:spPr/>
    </dgm:pt>
    <dgm:pt modelId="{C66263BC-2385-4221-B7FB-0812FB8DD0A2}" type="pres">
      <dgm:prSet presAssocID="{F5361E89-D726-494F-A7EB-1E62F0E67686}" presName="bgRectTx" presStyleLbl="bgShp" presStyleIdx="1" presStyleCnt="3">
        <dgm:presLayoutVars>
          <dgm:bulletEnabled val="1"/>
        </dgm:presLayoutVars>
      </dgm:prSet>
      <dgm:spPr/>
    </dgm:pt>
    <dgm:pt modelId="{30AD958D-9A07-4320-A08F-8CB2386AF188}" type="pres">
      <dgm:prSet presAssocID="{F5361E89-D726-494F-A7EB-1E62F0E67686}" presName="spComp" presStyleCnt="0"/>
      <dgm:spPr/>
    </dgm:pt>
    <dgm:pt modelId="{EAF8065A-9A8E-43C2-857D-BEB0B25378F5}" type="pres">
      <dgm:prSet presAssocID="{F5361E89-D726-494F-A7EB-1E62F0E67686}" presName="vSp" presStyleCnt="0"/>
      <dgm:spPr/>
    </dgm:pt>
    <dgm:pt modelId="{DB7D4AC0-DB9F-4C4B-A562-8AFBA5400EBC}" type="pres">
      <dgm:prSet presAssocID="{85759021-8AC6-4915-B44F-3CFEC6133EFD}" presName="rectComp" presStyleCnt="0"/>
      <dgm:spPr/>
    </dgm:pt>
    <dgm:pt modelId="{45E3B86A-E5DA-4B29-BEED-858F6515DE6F}" type="pres">
      <dgm:prSet presAssocID="{85759021-8AC6-4915-B44F-3CFEC6133EFD}" presName="bgRect" presStyleLbl="bgShp" presStyleIdx="2" presStyleCnt="3" custScaleY="284402" custLinFactNeighborX="-4387" custLinFactNeighborY="71196"/>
      <dgm:spPr/>
    </dgm:pt>
    <dgm:pt modelId="{E8369211-7CA7-43A2-867D-FA81DE4DC881}" type="pres">
      <dgm:prSet presAssocID="{85759021-8AC6-4915-B44F-3CFEC6133EF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D2F970B-5879-4AB6-A269-5874ADEA29E3}" type="presOf" srcId="{102189D2-4297-48AA-864A-B4B686D2F35C}" destId="{1C93ACF9-0ACC-45EF-9015-8E836479BCC0}" srcOrd="0" destOrd="0" presId="urn:microsoft.com/office/officeart/2005/8/layout/hierarchy6"/>
    <dgm:cxn modelId="{60C21B0E-374C-4C11-B03C-570A00740C7D}" type="presOf" srcId="{F5361E89-D726-494F-A7EB-1E62F0E67686}" destId="{C66263BC-2385-4221-B7FB-0812FB8DD0A2}" srcOrd="1" destOrd="0" presId="urn:microsoft.com/office/officeart/2005/8/layout/hierarchy6"/>
    <dgm:cxn modelId="{56BF690E-5AE2-47D1-AFD3-B3FB60BFFFC1}" srcId="{55C57AB1-78BF-4246-B309-F294158DCC57}" destId="{59CBD32E-BA6F-4038-92C5-570967145638}" srcOrd="1" destOrd="0" parTransId="{E0FE6F89-A647-43AD-B606-EEA7C48E1F56}" sibTransId="{002FC5C5-E46A-4B1D-BCA5-174BF49FCBC1}"/>
    <dgm:cxn modelId="{FCE6C512-3A20-48E0-9DB6-F72CDE6DE51B}" type="presOf" srcId="{3935727E-0D0E-4A4E-9E1E-20747F62120E}" destId="{24C7E338-E59C-485F-908F-F17326E7FF65}" srcOrd="0" destOrd="0" presId="urn:microsoft.com/office/officeart/2005/8/layout/hierarchy6"/>
    <dgm:cxn modelId="{4ABAC016-1FC8-4999-B347-0FABBEE0ABC9}" type="presOf" srcId="{86BFE1F0-23C4-4794-8ADB-59CF9038B7CF}" destId="{AE75471A-EB1C-44B2-BCBF-6991E1A125FC}" srcOrd="1" destOrd="0" presId="urn:microsoft.com/office/officeart/2005/8/layout/hierarchy6"/>
    <dgm:cxn modelId="{E74FEE30-1A19-497E-8592-65CC2CF9878F}" srcId="{BD3DC1D5-02DC-482E-9DB7-50138CE7ED44}" destId="{BDC52DB4-A235-4B5F-AB1F-AC53F5A977EE}" srcOrd="2" destOrd="0" parTransId="{BCFA6D1D-FF1B-4340-93CC-B068D8F5ED10}" sibTransId="{B15B6035-C44F-4CBD-9A8E-84C500A589CD}"/>
    <dgm:cxn modelId="{B6F60236-8C8D-4C18-8D60-2A8154F26DF3}" type="presOf" srcId="{59CBD32E-BA6F-4038-92C5-570967145638}" destId="{37B204F0-A20F-4BAC-AA85-30CB5E93A838}" srcOrd="0" destOrd="0" presId="urn:microsoft.com/office/officeart/2005/8/layout/hierarchy6"/>
    <dgm:cxn modelId="{A163FA3B-6368-4AE5-861C-58240328066E}" type="presOf" srcId="{86BFE1F0-23C4-4794-8ADB-59CF9038B7CF}" destId="{45EDF92B-B007-4054-868A-FF8F49B471DF}" srcOrd="0" destOrd="0" presId="urn:microsoft.com/office/officeart/2005/8/layout/hierarchy6"/>
    <dgm:cxn modelId="{E559153E-81D7-4577-B6AA-7C9ADD500C8C}" type="presOf" srcId="{78039D1A-6AA0-4A87-BC9B-4AC9DCF9D575}" destId="{536D6ED2-29CE-459C-BAF8-05E4F6D16AA4}" srcOrd="0" destOrd="0" presId="urn:microsoft.com/office/officeart/2005/8/layout/hierarchy6"/>
    <dgm:cxn modelId="{C4619A66-C966-459E-BB38-DC062AE6FD80}" srcId="{102189D2-4297-48AA-864A-B4B686D2F35C}" destId="{85759021-8AC6-4915-B44F-3CFEC6133EFD}" srcOrd="3" destOrd="0" parTransId="{95DA655C-7AED-4340-80BD-F8D43CD27ADE}" sibTransId="{E75235EC-7691-4D8D-9182-B55516643C9E}"/>
    <dgm:cxn modelId="{7191A846-442F-453C-8A89-E2074CD5EAAD}" srcId="{55C57AB1-78BF-4246-B309-F294158DCC57}" destId="{65165F2B-C87C-43E9-AD7B-781FC2291501}" srcOrd="0" destOrd="0" parTransId="{03D94D06-A419-4E02-A2F6-627ED0868CFB}" sibTransId="{D0EA0DCC-AC0D-4991-AA3B-1EE4144E4D7E}"/>
    <dgm:cxn modelId="{3818BF66-2B23-4724-8883-3466FD60B7D0}" srcId="{102189D2-4297-48AA-864A-B4B686D2F35C}" destId="{F5361E89-D726-494F-A7EB-1E62F0E67686}" srcOrd="2" destOrd="0" parTransId="{F1DB6B1D-8D8D-408F-8638-1C96D359FE99}" sibTransId="{451F6D92-AF10-4808-B4F6-195134CB1E4E}"/>
    <dgm:cxn modelId="{53285747-4EFD-490C-8D85-571596B8B223}" srcId="{BDC52DB4-A235-4B5F-AB1F-AC53F5A977EE}" destId="{3AA8C9C7-4AB8-412A-9E2F-52B7E6D2573F}" srcOrd="0" destOrd="0" parTransId="{6CBA1852-8BDE-4B0F-BA28-B78BF058579F}" sibTransId="{C3BFF71F-2829-4223-8888-4E734C89FF05}"/>
    <dgm:cxn modelId="{E4FF8747-67FB-4CEA-858F-361F8B9B93E2}" srcId="{BD3DC1D5-02DC-482E-9DB7-50138CE7ED44}" destId="{2E3728DC-0C33-4BF3-B3E0-A87523398836}" srcOrd="1" destOrd="0" parTransId="{64E76152-433E-448F-8679-F0B795CE6429}" sibTransId="{6837C8D0-2585-4255-A3E7-722F0D1F33DC}"/>
    <dgm:cxn modelId="{FF179069-6E64-4E4E-8701-C222A08173AD}" type="presOf" srcId="{03D94D06-A419-4E02-A2F6-627ED0868CFB}" destId="{71D5028D-6DE2-4D7C-8F28-F519E5333952}" srcOrd="0" destOrd="0" presId="urn:microsoft.com/office/officeart/2005/8/layout/hierarchy6"/>
    <dgm:cxn modelId="{638D2D4E-180F-4B6A-AE4D-07899F340579}" srcId="{BD3DC1D5-02DC-482E-9DB7-50138CE7ED44}" destId="{55C57AB1-78BF-4246-B309-F294158DCC57}" srcOrd="3" destOrd="0" parTransId="{67FE8716-EB3B-4E59-8A7F-7A11461D4686}" sibTransId="{AB900CAB-0E88-4F3C-9F40-7531528B415B}"/>
    <dgm:cxn modelId="{15F9AC6E-D5C4-4130-992B-F2014381329E}" srcId="{3935727E-0D0E-4A4E-9E1E-20747F62120E}" destId="{84526F7E-2D6E-4836-A246-44CAEEBDDB80}" srcOrd="1" destOrd="0" parTransId="{FFE95D6D-D611-428D-95A8-1BD7978E9D73}" sibTransId="{D76C15E6-6BD6-422B-9034-4F7357F403B4}"/>
    <dgm:cxn modelId="{124D3A71-678E-4B2F-958C-41D84EC638F3}" type="presOf" srcId="{2E3728DC-0C33-4BF3-B3E0-A87523398836}" destId="{0992AC3E-F881-494A-A457-6049D2B2C058}" srcOrd="0" destOrd="0" presId="urn:microsoft.com/office/officeart/2005/8/layout/hierarchy6"/>
    <dgm:cxn modelId="{EEAAE076-24D4-48D0-B73F-482E2FC7644C}" srcId="{102189D2-4297-48AA-864A-B4B686D2F35C}" destId="{86BFE1F0-23C4-4794-8ADB-59CF9038B7CF}" srcOrd="1" destOrd="0" parTransId="{8360AFCB-F031-4D14-A785-1A829FD2F3BC}" sibTransId="{49EB6F6F-562D-4C22-8E5F-D869AAFDE572}"/>
    <dgm:cxn modelId="{769C7957-79B1-49B9-956D-5A677AEA8EEB}" type="presOf" srcId="{BDC52DB4-A235-4B5F-AB1F-AC53F5A977EE}" destId="{BEC6F031-4764-40F6-98E9-C0821A1786BB}" srcOrd="0" destOrd="0" presId="urn:microsoft.com/office/officeart/2005/8/layout/hierarchy6"/>
    <dgm:cxn modelId="{9841C47D-6AFD-4440-A3CB-53D58B8C4719}" type="presOf" srcId="{E7D985F0-A729-4470-885A-95F4987C930F}" destId="{26FFF9F0-A79F-4808-B871-8A25A06C6293}" srcOrd="0" destOrd="0" presId="urn:microsoft.com/office/officeart/2005/8/layout/hierarchy6"/>
    <dgm:cxn modelId="{F8D2D883-EDDF-4C04-BFA5-80803C0E652F}" type="presOf" srcId="{85759021-8AC6-4915-B44F-3CFEC6133EFD}" destId="{45E3B86A-E5DA-4B29-BEED-858F6515DE6F}" srcOrd="0" destOrd="0" presId="urn:microsoft.com/office/officeart/2005/8/layout/hierarchy6"/>
    <dgm:cxn modelId="{0AA5F08D-947A-44A6-8F01-8254DB0E6596}" type="presOf" srcId="{6E3A4F0A-84DB-4D2A-BB6A-9AC8BE8B9483}" destId="{A030F173-DB14-4FC9-8CF6-6C067C6E7465}" srcOrd="0" destOrd="0" presId="urn:microsoft.com/office/officeart/2005/8/layout/hierarchy6"/>
    <dgm:cxn modelId="{72AE548E-ACE4-44A2-A911-68BDFC3629B9}" type="presOf" srcId="{64E76152-433E-448F-8679-F0B795CE6429}" destId="{A32B63AF-FA67-4D50-9C81-974FAF3DFF6E}" srcOrd="0" destOrd="0" presId="urn:microsoft.com/office/officeart/2005/8/layout/hierarchy6"/>
    <dgm:cxn modelId="{9C2246A2-D0EE-4E3E-B645-042D2EA3179C}" type="presOf" srcId="{55C57AB1-78BF-4246-B309-F294158DCC57}" destId="{124704F9-75AD-48F0-A0A2-B782516FB229}" srcOrd="0" destOrd="0" presId="urn:microsoft.com/office/officeart/2005/8/layout/hierarchy6"/>
    <dgm:cxn modelId="{1F92CBAA-5425-433B-9866-94C569447756}" type="presOf" srcId="{92BE5FBD-19E2-4BF8-AF55-5A0703719F9F}" destId="{679876E1-0C87-4A14-AFD0-C9ECC635F932}" srcOrd="0" destOrd="0" presId="urn:microsoft.com/office/officeart/2005/8/layout/hierarchy6"/>
    <dgm:cxn modelId="{227FB5AD-A99F-41BE-B088-FA5F0DAC6246}" type="presOf" srcId="{84526F7E-2D6E-4836-A246-44CAEEBDDB80}" destId="{B8341881-1E1C-4A3F-85EE-6217C98810E0}" srcOrd="0" destOrd="0" presId="urn:microsoft.com/office/officeart/2005/8/layout/hierarchy6"/>
    <dgm:cxn modelId="{7E2EFEAD-E41E-4E25-AA64-CC82B7711CEE}" type="presOf" srcId="{BD3DC1D5-02DC-482E-9DB7-50138CE7ED44}" destId="{5059CD49-787A-4F97-A63D-258DC2710265}" srcOrd="0" destOrd="0" presId="urn:microsoft.com/office/officeart/2005/8/layout/hierarchy6"/>
    <dgm:cxn modelId="{07F0DCB5-E5ED-4432-B965-C701D2ACA8BB}" type="presOf" srcId="{FFE95D6D-D611-428D-95A8-1BD7978E9D73}" destId="{47BDBBC5-83BE-4692-95CB-A8D847A367F5}" srcOrd="0" destOrd="0" presId="urn:microsoft.com/office/officeart/2005/8/layout/hierarchy6"/>
    <dgm:cxn modelId="{681D19C2-2630-4D3C-9659-43A8E1DC99D5}" type="presOf" srcId="{3AA8C9C7-4AB8-412A-9E2F-52B7E6D2573F}" destId="{4B59D9AD-04E3-4899-9AD5-798825400C09}" srcOrd="0" destOrd="0" presId="urn:microsoft.com/office/officeart/2005/8/layout/hierarchy6"/>
    <dgm:cxn modelId="{C29EA2C6-5A20-402E-95E3-3A28BA658143}" srcId="{2E3728DC-0C33-4BF3-B3E0-A87523398836}" destId="{6E3A4F0A-84DB-4D2A-BB6A-9AC8BE8B9483}" srcOrd="0" destOrd="0" parTransId="{78039D1A-6AA0-4A87-BC9B-4AC9DCF9D575}" sibTransId="{8D64A9CE-23B3-4576-9472-944C6CCF72EF}"/>
    <dgm:cxn modelId="{14B9CDCD-BD7E-427B-89EE-5C63DD678C6B}" type="presOf" srcId="{67FE8716-EB3B-4E59-8A7F-7A11461D4686}" destId="{9EDE8165-E4AB-4E9D-8A49-B4658CC30991}" srcOrd="0" destOrd="0" presId="urn:microsoft.com/office/officeart/2005/8/layout/hierarchy6"/>
    <dgm:cxn modelId="{07375ED0-AD7C-4E83-9FCC-9638B086DDEC}" type="presOf" srcId="{65165F2B-C87C-43E9-AD7B-781FC2291501}" destId="{FC91A148-9A12-4E50-9650-20C5B01775B2}" srcOrd="0" destOrd="0" presId="urn:microsoft.com/office/officeart/2005/8/layout/hierarchy6"/>
    <dgm:cxn modelId="{B47AA7D2-E2D9-4E37-9EE4-B19FBF5C0855}" type="presOf" srcId="{E0FE6F89-A647-43AD-B606-EEA7C48E1F56}" destId="{37EF0710-A4CB-45A9-BC02-E79F10337714}" srcOrd="0" destOrd="0" presId="urn:microsoft.com/office/officeart/2005/8/layout/hierarchy6"/>
    <dgm:cxn modelId="{87E34ADD-1278-415A-B64E-BC03A40612C0}" type="presOf" srcId="{EA707773-3F04-46FC-B16E-2AF962553C02}" destId="{07BACB36-D2AD-4234-ADEC-F45C22EDC1B2}" srcOrd="0" destOrd="0" presId="urn:microsoft.com/office/officeart/2005/8/layout/hierarchy6"/>
    <dgm:cxn modelId="{37ED40E5-50B5-4E3A-ADCC-E8B70017EAB4}" type="presOf" srcId="{F5361E89-D726-494F-A7EB-1E62F0E67686}" destId="{48B619C1-0227-4BB4-9330-65F19C463727}" srcOrd="0" destOrd="0" presId="urn:microsoft.com/office/officeart/2005/8/layout/hierarchy6"/>
    <dgm:cxn modelId="{DBDD30E9-51E1-4CC7-819D-FCDF20028DF3}" type="presOf" srcId="{85759021-8AC6-4915-B44F-3CFEC6133EFD}" destId="{E8369211-7CA7-43A2-867D-FA81DE4DC881}" srcOrd="1" destOrd="0" presId="urn:microsoft.com/office/officeart/2005/8/layout/hierarchy6"/>
    <dgm:cxn modelId="{D165DAEF-394B-4127-9187-EDC1CA0DE704}" srcId="{3935727E-0D0E-4A4E-9E1E-20747F62120E}" destId="{92BE5FBD-19E2-4BF8-AF55-5A0703719F9F}" srcOrd="0" destOrd="0" parTransId="{EA707773-3F04-46FC-B16E-2AF962553C02}" sibTransId="{03FBDC27-37A1-452F-B701-70E752A563B1}"/>
    <dgm:cxn modelId="{AD75C0F1-2C9A-4059-B542-160529A29AD1}" srcId="{102189D2-4297-48AA-864A-B4B686D2F35C}" destId="{BD3DC1D5-02DC-482E-9DB7-50138CE7ED44}" srcOrd="0" destOrd="0" parTransId="{963FA17F-97B1-4B5F-8471-EBF8449720C3}" sibTransId="{38CA10A0-D078-4AF7-A954-7CF7E199ABF1}"/>
    <dgm:cxn modelId="{74ED5DF6-2B83-49F4-84D6-DA8F83B3963D}" srcId="{BD3DC1D5-02DC-482E-9DB7-50138CE7ED44}" destId="{3935727E-0D0E-4A4E-9E1E-20747F62120E}" srcOrd="0" destOrd="0" parTransId="{E7D985F0-A729-4470-885A-95F4987C930F}" sibTransId="{DDD1C10F-DB1D-4212-B68A-3CFF49C3EBF6}"/>
    <dgm:cxn modelId="{F76F4EF6-FF24-44EE-B979-46369FA0077F}" type="presOf" srcId="{6CBA1852-8BDE-4B0F-BA28-B78BF058579F}" destId="{E7B4455F-8CC0-4A49-B48F-F6FA89302B28}" srcOrd="0" destOrd="0" presId="urn:microsoft.com/office/officeart/2005/8/layout/hierarchy6"/>
    <dgm:cxn modelId="{5A0C0DF7-409C-4FDE-9407-A9236F88C7D6}" type="presOf" srcId="{BCFA6D1D-FF1B-4340-93CC-B068D8F5ED10}" destId="{77520C0C-9948-451D-AB96-FE0695717798}" srcOrd="0" destOrd="0" presId="urn:microsoft.com/office/officeart/2005/8/layout/hierarchy6"/>
    <dgm:cxn modelId="{C2804643-1F8C-4B21-9EDE-6B701F20B097}" type="presParOf" srcId="{1C93ACF9-0ACC-45EF-9015-8E836479BCC0}" destId="{D6546709-1246-4B78-8351-A7EEAE618559}" srcOrd="0" destOrd="0" presId="urn:microsoft.com/office/officeart/2005/8/layout/hierarchy6"/>
    <dgm:cxn modelId="{8FA549DC-029A-4CD1-AF4A-6E203CF54AD0}" type="presParOf" srcId="{D6546709-1246-4B78-8351-A7EEAE618559}" destId="{8A4B5648-05DE-42A3-9B13-0BDF0B1D9496}" srcOrd="0" destOrd="0" presId="urn:microsoft.com/office/officeart/2005/8/layout/hierarchy6"/>
    <dgm:cxn modelId="{30DDE015-0619-4004-9B1E-793398BA759A}" type="presParOf" srcId="{D6546709-1246-4B78-8351-A7EEAE618559}" destId="{2E0F21DF-E294-4DC8-A706-1CB258612845}" srcOrd="1" destOrd="0" presId="urn:microsoft.com/office/officeart/2005/8/layout/hierarchy6"/>
    <dgm:cxn modelId="{9B9BE3BF-E85C-4439-A2D4-533DE39EF6A6}" type="presParOf" srcId="{2E0F21DF-E294-4DC8-A706-1CB258612845}" destId="{77FF70ED-72B7-4F85-B852-549C8E048787}" srcOrd="0" destOrd="0" presId="urn:microsoft.com/office/officeart/2005/8/layout/hierarchy6"/>
    <dgm:cxn modelId="{CA2F3D53-2E47-4B50-A530-D4F96E268165}" type="presParOf" srcId="{77FF70ED-72B7-4F85-B852-549C8E048787}" destId="{5059CD49-787A-4F97-A63D-258DC2710265}" srcOrd="0" destOrd="0" presId="urn:microsoft.com/office/officeart/2005/8/layout/hierarchy6"/>
    <dgm:cxn modelId="{14136FA2-8E24-46D0-BCA5-F9E963BCA91A}" type="presParOf" srcId="{77FF70ED-72B7-4F85-B852-549C8E048787}" destId="{512D86A5-A8F7-4D69-9ACE-23B035BC6828}" srcOrd="1" destOrd="0" presId="urn:microsoft.com/office/officeart/2005/8/layout/hierarchy6"/>
    <dgm:cxn modelId="{E67F60B1-CC60-4ECE-9A0E-2710216DDF1E}" type="presParOf" srcId="{512D86A5-A8F7-4D69-9ACE-23B035BC6828}" destId="{26FFF9F0-A79F-4808-B871-8A25A06C6293}" srcOrd="0" destOrd="0" presId="urn:microsoft.com/office/officeart/2005/8/layout/hierarchy6"/>
    <dgm:cxn modelId="{DF33696D-3C5B-48DD-A0F0-5EDD16CB271E}" type="presParOf" srcId="{512D86A5-A8F7-4D69-9ACE-23B035BC6828}" destId="{F5DF9083-8AA7-4EE9-8044-6C6231109963}" srcOrd="1" destOrd="0" presId="urn:microsoft.com/office/officeart/2005/8/layout/hierarchy6"/>
    <dgm:cxn modelId="{FD1AF379-3124-4B49-B8C3-1F2A99FCB0EC}" type="presParOf" srcId="{F5DF9083-8AA7-4EE9-8044-6C6231109963}" destId="{24C7E338-E59C-485F-908F-F17326E7FF65}" srcOrd="0" destOrd="0" presId="urn:microsoft.com/office/officeart/2005/8/layout/hierarchy6"/>
    <dgm:cxn modelId="{D9E8F315-CF50-4552-A748-A863462C91F9}" type="presParOf" srcId="{F5DF9083-8AA7-4EE9-8044-6C6231109963}" destId="{471C70A9-9E08-429A-A9EE-F473A1903F6D}" srcOrd="1" destOrd="0" presId="urn:microsoft.com/office/officeart/2005/8/layout/hierarchy6"/>
    <dgm:cxn modelId="{72CF8484-FC28-453B-96BA-5047192B00D6}" type="presParOf" srcId="{471C70A9-9E08-429A-A9EE-F473A1903F6D}" destId="{07BACB36-D2AD-4234-ADEC-F45C22EDC1B2}" srcOrd="0" destOrd="0" presId="urn:microsoft.com/office/officeart/2005/8/layout/hierarchy6"/>
    <dgm:cxn modelId="{B29852B0-EE0D-4A1B-A17D-882BC1A03537}" type="presParOf" srcId="{471C70A9-9E08-429A-A9EE-F473A1903F6D}" destId="{9D432BEA-770F-46F0-98D1-454F302F7C13}" srcOrd="1" destOrd="0" presId="urn:microsoft.com/office/officeart/2005/8/layout/hierarchy6"/>
    <dgm:cxn modelId="{99B5239C-0CC3-4FFE-9EC0-3A7A3CF8479E}" type="presParOf" srcId="{9D432BEA-770F-46F0-98D1-454F302F7C13}" destId="{679876E1-0C87-4A14-AFD0-C9ECC635F932}" srcOrd="0" destOrd="0" presId="urn:microsoft.com/office/officeart/2005/8/layout/hierarchy6"/>
    <dgm:cxn modelId="{4C3FAA36-C413-40B0-A19C-2E9BFB15AE83}" type="presParOf" srcId="{9D432BEA-770F-46F0-98D1-454F302F7C13}" destId="{FC562539-B31D-4910-90B6-CF691F227171}" srcOrd="1" destOrd="0" presId="urn:microsoft.com/office/officeart/2005/8/layout/hierarchy6"/>
    <dgm:cxn modelId="{322A0BC9-82DC-48AF-8355-4E60585A1115}" type="presParOf" srcId="{471C70A9-9E08-429A-A9EE-F473A1903F6D}" destId="{47BDBBC5-83BE-4692-95CB-A8D847A367F5}" srcOrd="2" destOrd="0" presId="urn:microsoft.com/office/officeart/2005/8/layout/hierarchy6"/>
    <dgm:cxn modelId="{139980F1-0118-42BD-AC11-E01B81E477DB}" type="presParOf" srcId="{471C70A9-9E08-429A-A9EE-F473A1903F6D}" destId="{A59245DD-A27B-4E87-8445-C2115061FD7D}" srcOrd="3" destOrd="0" presId="urn:microsoft.com/office/officeart/2005/8/layout/hierarchy6"/>
    <dgm:cxn modelId="{588A6B16-4EEB-4731-8CF0-02A52BDF0E93}" type="presParOf" srcId="{A59245DD-A27B-4E87-8445-C2115061FD7D}" destId="{B8341881-1E1C-4A3F-85EE-6217C98810E0}" srcOrd="0" destOrd="0" presId="urn:microsoft.com/office/officeart/2005/8/layout/hierarchy6"/>
    <dgm:cxn modelId="{630725B8-B620-4E8D-95D8-F23023F7EA64}" type="presParOf" srcId="{A59245DD-A27B-4E87-8445-C2115061FD7D}" destId="{94023795-516D-422E-9401-9F0751C0021B}" srcOrd="1" destOrd="0" presId="urn:microsoft.com/office/officeart/2005/8/layout/hierarchy6"/>
    <dgm:cxn modelId="{10CA1A5A-0D7F-434D-BF7E-AC4B79040EB9}" type="presParOf" srcId="{512D86A5-A8F7-4D69-9ACE-23B035BC6828}" destId="{A32B63AF-FA67-4D50-9C81-974FAF3DFF6E}" srcOrd="2" destOrd="0" presId="urn:microsoft.com/office/officeart/2005/8/layout/hierarchy6"/>
    <dgm:cxn modelId="{AFA6A4C9-DC9F-4DD8-B0DE-DFD48E2836C6}" type="presParOf" srcId="{512D86A5-A8F7-4D69-9ACE-23B035BC6828}" destId="{9D6FCFC0-B316-4810-822B-DFCA39297CE5}" srcOrd="3" destOrd="0" presId="urn:microsoft.com/office/officeart/2005/8/layout/hierarchy6"/>
    <dgm:cxn modelId="{3F6371F8-EA11-4050-9ED8-95AAE360C6A5}" type="presParOf" srcId="{9D6FCFC0-B316-4810-822B-DFCA39297CE5}" destId="{0992AC3E-F881-494A-A457-6049D2B2C058}" srcOrd="0" destOrd="0" presId="urn:microsoft.com/office/officeart/2005/8/layout/hierarchy6"/>
    <dgm:cxn modelId="{DA731A96-4D06-41A9-B5F8-FEE7F0E009D7}" type="presParOf" srcId="{9D6FCFC0-B316-4810-822B-DFCA39297CE5}" destId="{E7750193-4991-4311-AA5A-4ADCEBBA615C}" srcOrd="1" destOrd="0" presId="urn:microsoft.com/office/officeart/2005/8/layout/hierarchy6"/>
    <dgm:cxn modelId="{1CE7974C-1069-4948-9EDB-504B9749D91F}" type="presParOf" srcId="{E7750193-4991-4311-AA5A-4ADCEBBA615C}" destId="{536D6ED2-29CE-459C-BAF8-05E4F6D16AA4}" srcOrd="0" destOrd="0" presId="urn:microsoft.com/office/officeart/2005/8/layout/hierarchy6"/>
    <dgm:cxn modelId="{704C7349-4CF1-4ADC-8473-E655B4B9E053}" type="presParOf" srcId="{E7750193-4991-4311-AA5A-4ADCEBBA615C}" destId="{8DE19567-AD13-4178-AF1E-B5F633473D0A}" srcOrd="1" destOrd="0" presId="urn:microsoft.com/office/officeart/2005/8/layout/hierarchy6"/>
    <dgm:cxn modelId="{5F965975-6DF5-4338-8A98-BAB2F797777D}" type="presParOf" srcId="{8DE19567-AD13-4178-AF1E-B5F633473D0A}" destId="{A030F173-DB14-4FC9-8CF6-6C067C6E7465}" srcOrd="0" destOrd="0" presId="urn:microsoft.com/office/officeart/2005/8/layout/hierarchy6"/>
    <dgm:cxn modelId="{7EB3C623-CEC3-4071-A923-B3A1D52A51F5}" type="presParOf" srcId="{8DE19567-AD13-4178-AF1E-B5F633473D0A}" destId="{4F55A9AE-2D08-490A-BBA1-270B9E025C9A}" srcOrd="1" destOrd="0" presId="urn:microsoft.com/office/officeart/2005/8/layout/hierarchy6"/>
    <dgm:cxn modelId="{51AD24A4-BA1E-4C15-80FA-3D88C2A0851C}" type="presParOf" srcId="{512D86A5-A8F7-4D69-9ACE-23B035BC6828}" destId="{77520C0C-9948-451D-AB96-FE0695717798}" srcOrd="4" destOrd="0" presId="urn:microsoft.com/office/officeart/2005/8/layout/hierarchy6"/>
    <dgm:cxn modelId="{AB8F8728-F8FA-4FA4-9D69-66DA2B2766F9}" type="presParOf" srcId="{512D86A5-A8F7-4D69-9ACE-23B035BC6828}" destId="{14B42F8A-179A-4541-A2FA-89D92A1A5EA1}" srcOrd="5" destOrd="0" presId="urn:microsoft.com/office/officeart/2005/8/layout/hierarchy6"/>
    <dgm:cxn modelId="{32DA7723-1D91-4E89-B957-707CF567DBF8}" type="presParOf" srcId="{14B42F8A-179A-4541-A2FA-89D92A1A5EA1}" destId="{BEC6F031-4764-40F6-98E9-C0821A1786BB}" srcOrd="0" destOrd="0" presId="urn:microsoft.com/office/officeart/2005/8/layout/hierarchy6"/>
    <dgm:cxn modelId="{B8DDFFBB-2882-4B11-9AB0-03F0E71F3F32}" type="presParOf" srcId="{14B42F8A-179A-4541-A2FA-89D92A1A5EA1}" destId="{E10DDEBE-B07A-49B9-87F7-50621CDC5E2E}" srcOrd="1" destOrd="0" presId="urn:microsoft.com/office/officeart/2005/8/layout/hierarchy6"/>
    <dgm:cxn modelId="{783786D7-E361-4528-8678-B9381E48E068}" type="presParOf" srcId="{E10DDEBE-B07A-49B9-87F7-50621CDC5E2E}" destId="{E7B4455F-8CC0-4A49-B48F-F6FA89302B28}" srcOrd="0" destOrd="0" presId="urn:microsoft.com/office/officeart/2005/8/layout/hierarchy6"/>
    <dgm:cxn modelId="{298F4E35-E323-4ED0-9480-10C77ABC6C28}" type="presParOf" srcId="{E10DDEBE-B07A-49B9-87F7-50621CDC5E2E}" destId="{FD99054E-3453-4389-8E73-0F3592B716BC}" srcOrd="1" destOrd="0" presId="urn:microsoft.com/office/officeart/2005/8/layout/hierarchy6"/>
    <dgm:cxn modelId="{92A0FFE5-2537-4838-9565-556C7DCB98D7}" type="presParOf" srcId="{FD99054E-3453-4389-8E73-0F3592B716BC}" destId="{4B59D9AD-04E3-4899-9AD5-798825400C09}" srcOrd="0" destOrd="0" presId="urn:microsoft.com/office/officeart/2005/8/layout/hierarchy6"/>
    <dgm:cxn modelId="{D09E1C11-1A88-48AC-A4B2-793BDBADCFEA}" type="presParOf" srcId="{FD99054E-3453-4389-8E73-0F3592B716BC}" destId="{C1FDC603-E735-449D-B646-B2F4CDE9CDE0}" srcOrd="1" destOrd="0" presId="urn:microsoft.com/office/officeart/2005/8/layout/hierarchy6"/>
    <dgm:cxn modelId="{720B3328-4604-4974-8370-1006310A062E}" type="presParOf" srcId="{512D86A5-A8F7-4D69-9ACE-23B035BC6828}" destId="{9EDE8165-E4AB-4E9D-8A49-B4658CC30991}" srcOrd="6" destOrd="0" presId="urn:microsoft.com/office/officeart/2005/8/layout/hierarchy6"/>
    <dgm:cxn modelId="{2DDB1FF3-5A78-4FBA-A816-BB245C6A91A5}" type="presParOf" srcId="{512D86A5-A8F7-4D69-9ACE-23B035BC6828}" destId="{BC06D947-0FD9-4662-9B6B-035C0BEA6594}" srcOrd="7" destOrd="0" presId="urn:microsoft.com/office/officeart/2005/8/layout/hierarchy6"/>
    <dgm:cxn modelId="{C26999F1-92DD-439D-BC4A-76F1A78811B9}" type="presParOf" srcId="{BC06D947-0FD9-4662-9B6B-035C0BEA6594}" destId="{124704F9-75AD-48F0-A0A2-B782516FB229}" srcOrd="0" destOrd="0" presId="urn:microsoft.com/office/officeart/2005/8/layout/hierarchy6"/>
    <dgm:cxn modelId="{D8467311-D2A6-40AC-A5E3-5183EFEA4EF9}" type="presParOf" srcId="{BC06D947-0FD9-4662-9B6B-035C0BEA6594}" destId="{0E8787F9-F0E4-4C87-8C84-F1CE5BF30EDE}" srcOrd="1" destOrd="0" presId="urn:microsoft.com/office/officeart/2005/8/layout/hierarchy6"/>
    <dgm:cxn modelId="{9097016D-DA71-48F1-9121-684DC0F8EF85}" type="presParOf" srcId="{0E8787F9-F0E4-4C87-8C84-F1CE5BF30EDE}" destId="{71D5028D-6DE2-4D7C-8F28-F519E5333952}" srcOrd="0" destOrd="0" presId="urn:microsoft.com/office/officeart/2005/8/layout/hierarchy6"/>
    <dgm:cxn modelId="{8CE8AB17-EC81-4649-B2A8-0FC273DBE5CD}" type="presParOf" srcId="{0E8787F9-F0E4-4C87-8C84-F1CE5BF30EDE}" destId="{B2E73F99-9DB5-4E2E-BCB2-8E696C01B20F}" srcOrd="1" destOrd="0" presId="urn:microsoft.com/office/officeart/2005/8/layout/hierarchy6"/>
    <dgm:cxn modelId="{32B4031E-006E-4A29-8274-47DB44FE241E}" type="presParOf" srcId="{B2E73F99-9DB5-4E2E-BCB2-8E696C01B20F}" destId="{FC91A148-9A12-4E50-9650-20C5B01775B2}" srcOrd="0" destOrd="0" presId="urn:microsoft.com/office/officeart/2005/8/layout/hierarchy6"/>
    <dgm:cxn modelId="{4A02FB44-F267-468F-886C-E61023E7CEDA}" type="presParOf" srcId="{B2E73F99-9DB5-4E2E-BCB2-8E696C01B20F}" destId="{DE35DA60-FB95-4AD1-9EAE-654B9A1DBA84}" srcOrd="1" destOrd="0" presId="urn:microsoft.com/office/officeart/2005/8/layout/hierarchy6"/>
    <dgm:cxn modelId="{C68F6CA8-10BD-4477-9BE8-341E13C8FCBA}" type="presParOf" srcId="{0E8787F9-F0E4-4C87-8C84-F1CE5BF30EDE}" destId="{37EF0710-A4CB-45A9-BC02-E79F10337714}" srcOrd="2" destOrd="0" presId="urn:microsoft.com/office/officeart/2005/8/layout/hierarchy6"/>
    <dgm:cxn modelId="{B8DDC27A-303E-4A20-9FF4-9F3DE5B97A43}" type="presParOf" srcId="{0E8787F9-F0E4-4C87-8C84-F1CE5BF30EDE}" destId="{A2AF0A7C-7DCE-4400-9381-430347C9F282}" srcOrd="3" destOrd="0" presId="urn:microsoft.com/office/officeart/2005/8/layout/hierarchy6"/>
    <dgm:cxn modelId="{B46AF893-D8AD-492F-BEBB-358A6841E8C8}" type="presParOf" srcId="{A2AF0A7C-7DCE-4400-9381-430347C9F282}" destId="{37B204F0-A20F-4BAC-AA85-30CB5E93A838}" srcOrd="0" destOrd="0" presId="urn:microsoft.com/office/officeart/2005/8/layout/hierarchy6"/>
    <dgm:cxn modelId="{CF863302-7188-4A4F-BEC7-BF565DEDCE5E}" type="presParOf" srcId="{A2AF0A7C-7DCE-4400-9381-430347C9F282}" destId="{83BEFC9F-DDC2-47EF-8DAB-A5EACD050333}" srcOrd="1" destOrd="0" presId="urn:microsoft.com/office/officeart/2005/8/layout/hierarchy6"/>
    <dgm:cxn modelId="{33677905-8750-463E-A0C5-0593CAB81B50}" type="presParOf" srcId="{1C93ACF9-0ACC-45EF-9015-8E836479BCC0}" destId="{F0D9606A-B9B7-448B-BAEE-DF06CC8A527F}" srcOrd="1" destOrd="0" presId="urn:microsoft.com/office/officeart/2005/8/layout/hierarchy6"/>
    <dgm:cxn modelId="{D8D3EB15-2D7E-4D61-9121-48470EA0DBCA}" type="presParOf" srcId="{F0D9606A-B9B7-448B-BAEE-DF06CC8A527F}" destId="{60DBB78A-3A84-45FA-9EC7-083DB7A530F3}" srcOrd="0" destOrd="0" presId="urn:microsoft.com/office/officeart/2005/8/layout/hierarchy6"/>
    <dgm:cxn modelId="{BDFA62D4-9618-4BE8-95AE-D7C90943F6A9}" type="presParOf" srcId="{60DBB78A-3A84-45FA-9EC7-083DB7A530F3}" destId="{45EDF92B-B007-4054-868A-FF8F49B471DF}" srcOrd="0" destOrd="0" presId="urn:microsoft.com/office/officeart/2005/8/layout/hierarchy6"/>
    <dgm:cxn modelId="{46C00B04-C1D3-4070-A438-095DCB44D84A}" type="presParOf" srcId="{60DBB78A-3A84-45FA-9EC7-083DB7A530F3}" destId="{AE75471A-EB1C-44B2-BCBF-6991E1A125FC}" srcOrd="1" destOrd="0" presId="urn:microsoft.com/office/officeart/2005/8/layout/hierarchy6"/>
    <dgm:cxn modelId="{84469AE2-C112-42F9-BF01-AA8732CFD4BE}" type="presParOf" srcId="{F0D9606A-B9B7-448B-BAEE-DF06CC8A527F}" destId="{E0C7FC93-69E7-4C49-853F-579BBFDA4673}" srcOrd="1" destOrd="0" presId="urn:microsoft.com/office/officeart/2005/8/layout/hierarchy6"/>
    <dgm:cxn modelId="{8DDCC639-9E50-403F-8643-FC39C14F83AA}" type="presParOf" srcId="{E0C7FC93-69E7-4C49-853F-579BBFDA4673}" destId="{80CD0880-CC92-4D8A-8787-2CBFB406D3D6}" srcOrd="0" destOrd="0" presId="urn:microsoft.com/office/officeart/2005/8/layout/hierarchy6"/>
    <dgm:cxn modelId="{5E6367C7-CF56-4C7B-9659-1854F951F6E9}" type="presParOf" srcId="{F0D9606A-B9B7-448B-BAEE-DF06CC8A527F}" destId="{CD38246F-79F3-4108-AE27-5D858E78D132}" srcOrd="2" destOrd="0" presId="urn:microsoft.com/office/officeart/2005/8/layout/hierarchy6"/>
    <dgm:cxn modelId="{7B0BAEE8-3B5A-47FE-B73E-3F1B0684645E}" type="presParOf" srcId="{CD38246F-79F3-4108-AE27-5D858E78D132}" destId="{48B619C1-0227-4BB4-9330-65F19C463727}" srcOrd="0" destOrd="0" presId="urn:microsoft.com/office/officeart/2005/8/layout/hierarchy6"/>
    <dgm:cxn modelId="{75F2A56A-F0FD-4715-8B7A-587EBBD97746}" type="presParOf" srcId="{CD38246F-79F3-4108-AE27-5D858E78D132}" destId="{C66263BC-2385-4221-B7FB-0812FB8DD0A2}" srcOrd="1" destOrd="0" presId="urn:microsoft.com/office/officeart/2005/8/layout/hierarchy6"/>
    <dgm:cxn modelId="{182FC90D-198E-4008-831E-5ABC2C4E09B9}" type="presParOf" srcId="{F0D9606A-B9B7-448B-BAEE-DF06CC8A527F}" destId="{30AD958D-9A07-4320-A08F-8CB2386AF188}" srcOrd="3" destOrd="0" presId="urn:microsoft.com/office/officeart/2005/8/layout/hierarchy6"/>
    <dgm:cxn modelId="{CA738F38-7B90-4B71-9920-7E0FA9AEB246}" type="presParOf" srcId="{30AD958D-9A07-4320-A08F-8CB2386AF188}" destId="{EAF8065A-9A8E-43C2-857D-BEB0B25378F5}" srcOrd="0" destOrd="0" presId="urn:microsoft.com/office/officeart/2005/8/layout/hierarchy6"/>
    <dgm:cxn modelId="{AC9C5A64-191B-4A15-9CEE-C001FBB1D691}" type="presParOf" srcId="{F0D9606A-B9B7-448B-BAEE-DF06CC8A527F}" destId="{DB7D4AC0-DB9F-4C4B-A562-8AFBA5400EBC}" srcOrd="4" destOrd="0" presId="urn:microsoft.com/office/officeart/2005/8/layout/hierarchy6"/>
    <dgm:cxn modelId="{205E73CD-6958-4E86-9E71-4F5402ECAF60}" type="presParOf" srcId="{DB7D4AC0-DB9F-4C4B-A562-8AFBA5400EBC}" destId="{45E3B86A-E5DA-4B29-BEED-858F6515DE6F}" srcOrd="0" destOrd="0" presId="urn:microsoft.com/office/officeart/2005/8/layout/hierarchy6"/>
    <dgm:cxn modelId="{3A744099-C820-410B-AD4C-6AEC2387E9E7}" type="presParOf" srcId="{DB7D4AC0-DB9F-4C4B-A562-8AFBA5400EBC}" destId="{E8369211-7CA7-43A2-867D-FA81DE4DC88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189D2-4297-48AA-864A-B4B686D2F35C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3DC1D5-02DC-482E-9DB7-50138CE7ED44}">
      <dgm:prSet phldrT="[Text]" custT="1"/>
      <dgm:spPr/>
      <dgm:t>
        <a:bodyPr/>
        <a:lstStyle/>
        <a:p>
          <a:r>
            <a:rPr lang="en-US" sz="1600" dirty="0"/>
            <a:t>Hurricanes</a:t>
          </a:r>
        </a:p>
      </dgm:t>
    </dgm:pt>
    <dgm:pt modelId="{963FA17F-97B1-4B5F-8471-EBF8449720C3}" type="parTrans" cxnId="{AD75C0F1-2C9A-4059-B542-160529A29AD1}">
      <dgm:prSet/>
      <dgm:spPr/>
      <dgm:t>
        <a:bodyPr/>
        <a:lstStyle/>
        <a:p>
          <a:endParaRPr lang="en-US"/>
        </a:p>
      </dgm:t>
    </dgm:pt>
    <dgm:pt modelId="{38CA10A0-D078-4AF7-A954-7CF7E199ABF1}" type="sibTrans" cxnId="{AD75C0F1-2C9A-4059-B542-160529A29AD1}">
      <dgm:prSet/>
      <dgm:spPr/>
      <dgm:t>
        <a:bodyPr/>
        <a:lstStyle/>
        <a:p>
          <a:endParaRPr lang="en-US"/>
        </a:p>
      </dgm:t>
    </dgm:pt>
    <dgm:pt modelId="{3935727E-0D0E-4A4E-9E1E-20747F62120E}">
      <dgm:prSet phldrT="[Text]" custT="1"/>
      <dgm:spPr/>
      <dgm:t>
        <a:bodyPr/>
        <a:lstStyle/>
        <a:p>
          <a:r>
            <a:rPr lang="en-US" sz="900" dirty="0"/>
            <a:t>Natural gas and oil prices increase during the Atlantic hurricane season</a:t>
          </a:r>
        </a:p>
      </dgm:t>
    </dgm:pt>
    <dgm:pt modelId="{E7D985F0-A729-4470-885A-95F4987C930F}" type="parTrans" cxnId="{74ED5DF6-2B83-49F4-84D6-DA8F83B3963D}">
      <dgm:prSet/>
      <dgm:spPr/>
      <dgm:t>
        <a:bodyPr/>
        <a:lstStyle/>
        <a:p>
          <a:endParaRPr lang="en-US"/>
        </a:p>
      </dgm:t>
    </dgm:pt>
    <dgm:pt modelId="{DDD1C10F-DB1D-4212-B68A-3CFF49C3EBF6}" type="sibTrans" cxnId="{74ED5DF6-2B83-49F4-84D6-DA8F83B3963D}">
      <dgm:prSet/>
      <dgm:spPr/>
      <dgm:t>
        <a:bodyPr/>
        <a:lstStyle/>
        <a:p>
          <a:endParaRPr lang="en-US"/>
        </a:p>
      </dgm:t>
    </dgm:pt>
    <dgm:pt modelId="{6E3A4F0A-84DB-4D2A-BB6A-9AC8BE8B9483}">
      <dgm:prSet phldrT="[Text]" custT="1"/>
      <dgm:spPr/>
      <dgm:t>
        <a:bodyPr/>
        <a:lstStyle/>
        <a:p>
          <a:r>
            <a:rPr lang="en-US" sz="900" dirty="0"/>
            <a:t>Acquire or develop approximate data to generate probabilities of whether extra fuel for generators can be acquired (via closed roads)</a:t>
          </a:r>
        </a:p>
      </dgm:t>
    </dgm:pt>
    <dgm:pt modelId="{78039D1A-6AA0-4A87-BC9B-4AC9DCF9D575}" type="parTrans" cxnId="{C29EA2C6-5A20-402E-95E3-3A28BA658143}">
      <dgm:prSet/>
      <dgm:spPr/>
      <dgm:t>
        <a:bodyPr/>
        <a:lstStyle/>
        <a:p>
          <a:endParaRPr lang="en-US"/>
        </a:p>
      </dgm:t>
    </dgm:pt>
    <dgm:pt modelId="{8D64A9CE-23B3-4576-9472-944C6CCF72EF}" type="sibTrans" cxnId="{C29EA2C6-5A20-402E-95E3-3A28BA658143}">
      <dgm:prSet/>
      <dgm:spPr/>
      <dgm:t>
        <a:bodyPr/>
        <a:lstStyle/>
        <a:p>
          <a:endParaRPr lang="en-US"/>
        </a:p>
      </dgm:t>
    </dgm:pt>
    <dgm:pt modelId="{BDC52DB4-A235-4B5F-AB1F-AC53F5A977EE}">
      <dgm:prSet phldrT="[Text]" custT="1"/>
      <dgm:spPr/>
      <dgm:t>
        <a:bodyPr/>
        <a:lstStyle/>
        <a:p>
          <a:r>
            <a:rPr lang="en-US" sz="900" dirty="0"/>
            <a:t>Reduced generation due to flooding, debris, and cloud cover</a:t>
          </a:r>
        </a:p>
      </dgm:t>
    </dgm:pt>
    <dgm:pt modelId="{BCFA6D1D-FF1B-4340-93CC-B068D8F5ED10}" type="parTrans" cxnId="{E74FEE30-1A19-497E-8592-65CC2CF9878F}">
      <dgm:prSet/>
      <dgm:spPr/>
      <dgm:t>
        <a:bodyPr/>
        <a:lstStyle/>
        <a:p>
          <a:endParaRPr lang="en-US"/>
        </a:p>
      </dgm:t>
    </dgm:pt>
    <dgm:pt modelId="{B15B6035-C44F-4CBD-9A8E-84C500A589CD}" type="sibTrans" cxnId="{E74FEE30-1A19-497E-8592-65CC2CF9878F}">
      <dgm:prSet/>
      <dgm:spPr/>
      <dgm:t>
        <a:bodyPr/>
        <a:lstStyle/>
        <a:p>
          <a:endParaRPr lang="en-US"/>
        </a:p>
      </dgm:t>
    </dgm:pt>
    <dgm:pt modelId="{3AA8C9C7-4AB8-412A-9E2F-52B7E6D2573F}">
      <dgm:prSet phldrT="[Text]" custT="1"/>
      <dgm:spPr/>
      <dgm:t>
        <a:bodyPr/>
        <a:lstStyle/>
        <a:p>
          <a:r>
            <a:rPr lang="en-US" sz="900" dirty="0"/>
            <a:t>Solar generation (preferably hourly)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6CBA1852-8BDE-4B0F-BA28-B78BF058579F}" type="parTrans" cxnId="{53285747-4EFD-490C-8D85-571596B8B223}">
      <dgm:prSet/>
      <dgm:spPr/>
      <dgm:t>
        <a:bodyPr/>
        <a:lstStyle/>
        <a:p>
          <a:endParaRPr lang="en-US"/>
        </a:p>
      </dgm:t>
    </dgm:pt>
    <dgm:pt modelId="{C3BFF71F-2829-4223-8888-4E734C89FF05}" type="sibTrans" cxnId="{53285747-4EFD-490C-8D85-571596B8B223}">
      <dgm:prSet/>
      <dgm:spPr/>
      <dgm:t>
        <a:bodyPr/>
        <a:lstStyle/>
        <a:p>
          <a:endParaRPr lang="en-US"/>
        </a:p>
      </dgm:t>
    </dgm:pt>
    <dgm:pt modelId="{86BFE1F0-23C4-4794-8ADB-59CF9038B7CF}">
      <dgm:prSet phldrT="[Text]" custT="1"/>
      <dgm:spPr/>
      <dgm:t>
        <a:bodyPr/>
        <a:lstStyle/>
        <a:p>
          <a:r>
            <a:rPr lang="en-US" sz="2300" dirty="0"/>
            <a:t>Weather event</a:t>
          </a:r>
        </a:p>
      </dgm:t>
    </dgm:pt>
    <dgm:pt modelId="{8360AFCB-F031-4D14-A785-1A829FD2F3BC}" type="parTrans" cxnId="{EEAAE076-24D4-48D0-B73F-482E2FC7644C}">
      <dgm:prSet/>
      <dgm:spPr/>
      <dgm:t>
        <a:bodyPr/>
        <a:lstStyle/>
        <a:p>
          <a:endParaRPr lang="en-US"/>
        </a:p>
      </dgm:t>
    </dgm:pt>
    <dgm:pt modelId="{49EB6F6F-562D-4C22-8E5F-D869AAFDE572}" type="sibTrans" cxnId="{EEAAE076-24D4-48D0-B73F-482E2FC7644C}">
      <dgm:prSet/>
      <dgm:spPr/>
      <dgm:t>
        <a:bodyPr/>
        <a:lstStyle/>
        <a:p>
          <a:endParaRPr lang="en-US"/>
        </a:p>
      </dgm:t>
    </dgm:pt>
    <dgm:pt modelId="{F5361E89-D726-494F-A7EB-1E62F0E67686}">
      <dgm:prSet phldrT="[Text]" custT="1"/>
      <dgm:spPr/>
      <dgm:t>
        <a:bodyPr/>
        <a:lstStyle/>
        <a:p>
          <a:r>
            <a:rPr lang="en-US" sz="2300" dirty="0"/>
            <a:t>Energy system impact(s)</a:t>
          </a:r>
        </a:p>
      </dgm:t>
    </dgm:pt>
    <dgm:pt modelId="{F1DB6B1D-8D8D-408F-8638-1C96D359FE99}" type="parTrans" cxnId="{3818BF66-2B23-4724-8883-3466FD60B7D0}">
      <dgm:prSet/>
      <dgm:spPr/>
      <dgm:t>
        <a:bodyPr/>
        <a:lstStyle/>
        <a:p>
          <a:endParaRPr lang="en-US"/>
        </a:p>
      </dgm:t>
    </dgm:pt>
    <dgm:pt modelId="{451F6D92-AF10-4808-B4F6-195134CB1E4E}" type="sibTrans" cxnId="{3818BF66-2B23-4724-8883-3466FD60B7D0}">
      <dgm:prSet/>
      <dgm:spPr/>
      <dgm:t>
        <a:bodyPr/>
        <a:lstStyle/>
        <a:p>
          <a:endParaRPr lang="en-US"/>
        </a:p>
      </dgm:t>
    </dgm:pt>
    <dgm:pt modelId="{85759021-8AC6-4915-B44F-3CFEC6133EFD}">
      <dgm:prSet phldrT="[Text]" custT="1"/>
      <dgm:spPr/>
      <dgm:t>
        <a:bodyPr/>
        <a:lstStyle/>
        <a:p>
          <a:r>
            <a:rPr lang="en-US" sz="2300" dirty="0"/>
            <a:t>Data</a:t>
          </a:r>
        </a:p>
      </dgm:t>
    </dgm:pt>
    <dgm:pt modelId="{95DA655C-7AED-4340-80BD-F8D43CD27ADE}" type="parTrans" cxnId="{C4619A66-C966-459E-BB38-DC062AE6FD80}">
      <dgm:prSet/>
      <dgm:spPr/>
      <dgm:t>
        <a:bodyPr/>
        <a:lstStyle/>
        <a:p>
          <a:endParaRPr lang="en-US"/>
        </a:p>
      </dgm:t>
    </dgm:pt>
    <dgm:pt modelId="{E75235EC-7691-4D8D-9182-B55516643C9E}" type="sibTrans" cxnId="{C4619A66-C966-459E-BB38-DC062AE6FD80}">
      <dgm:prSet/>
      <dgm:spPr/>
      <dgm:t>
        <a:bodyPr/>
        <a:lstStyle/>
        <a:p>
          <a:endParaRPr lang="en-US"/>
        </a:p>
      </dgm:t>
    </dgm:pt>
    <dgm:pt modelId="{2E3728DC-0C33-4BF3-B3E0-A87523398836}">
      <dgm:prSet phldrT="[Text]" custT="1"/>
      <dgm:spPr/>
      <dgm:t>
        <a:bodyPr/>
        <a:lstStyle/>
        <a:p>
          <a:r>
            <a:rPr lang="en-US" sz="900" dirty="0"/>
            <a:t>Limited access due to fallen debris and flooding</a:t>
          </a:r>
        </a:p>
      </dgm:t>
    </dgm:pt>
    <dgm:pt modelId="{64E76152-433E-448F-8679-F0B795CE6429}" type="parTrans" cxnId="{E4FF8747-67FB-4CEA-858F-361F8B9B93E2}">
      <dgm:prSet/>
      <dgm:spPr/>
      <dgm:t>
        <a:bodyPr/>
        <a:lstStyle/>
        <a:p>
          <a:endParaRPr lang="en-US"/>
        </a:p>
      </dgm:t>
    </dgm:pt>
    <dgm:pt modelId="{6837C8D0-2585-4255-A3E7-722F0D1F33DC}" type="sibTrans" cxnId="{E4FF8747-67FB-4CEA-858F-361F8B9B93E2}">
      <dgm:prSet/>
      <dgm:spPr/>
      <dgm:t>
        <a:bodyPr/>
        <a:lstStyle/>
        <a:p>
          <a:endParaRPr lang="en-US"/>
        </a:p>
      </dgm:t>
    </dgm:pt>
    <dgm:pt modelId="{92BE5FBD-19E2-4BF8-AF55-5A0703719F9F}">
      <dgm:prSet phldrT="[Text]" custT="1"/>
      <dgm:spPr/>
      <dgm:t>
        <a:bodyPr/>
        <a:lstStyle/>
        <a:p>
          <a:r>
            <a:rPr lang="en-US" sz="900" dirty="0"/>
            <a:t>Increase in generator fuel costs during outages</a:t>
          </a:r>
        </a:p>
      </dgm:t>
    </dgm:pt>
    <dgm:pt modelId="{EA707773-3F04-46FC-B16E-2AF962553C02}" type="parTrans" cxnId="{D165DAEF-394B-4127-9187-EDC1CA0DE704}">
      <dgm:prSet/>
      <dgm:spPr/>
      <dgm:t>
        <a:bodyPr/>
        <a:lstStyle/>
        <a:p>
          <a:endParaRPr lang="en-US"/>
        </a:p>
      </dgm:t>
    </dgm:pt>
    <dgm:pt modelId="{03FBDC27-37A1-452F-B701-70E752A563B1}" type="sibTrans" cxnId="{D165DAEF-394B-4127-9187-EDC1CA0DE704}">
      <dgm:prSet/>
      <dgm:spPr/>
      <dgm:t>
        <a:bodyPr/>
        <a:lstStyle/>
        <a:p>
          <a:endParaRPr lang="en-US"/>
        </a:p>
      </dgm:t>
    </dgm:pt>
    <dgm:pt modelId="{55C57AB1-78BF-4246-B309-F294158DCC57}">
      <dgm:prSet custT="1"/>
      <dgm:spPr/>
      <dgm:t>
        <a:bodyPr/>
        <a:lstStyle/>
        <a:p>
          <a:r>
            <a:rPr lang="en-US" sz="900" dirty="0"/>
            <a:t>Changes in demand patterns</a:t>
          </a:r>
        </a:p>
      </dgm:t>
    </dgm:pt>
    <dgm:pt modelId="{67FE8716-EB3B-4E59-8A7F-7A11461D4686}" type="parTrans" cxnId="{638D2D4E-180F-4B6A-AE4D-07899F340579}">
      <dgm:prSet/>
      <dgm:spPr/>
      <dgm:t>
        <a:bodyPr/>
        <a:lstStyle/>
        <a:p>
          <a:endParaRPr lang="en-US"/>
        </a:p>
      </dgm:t>
    </dgm:pt>
    <dgm:pt modelId="{AB900CAB-0E88-4F3C-9F40-7531528B415B}" type="sibTrans" cxnId="{638D2D4E-180F-4B6A-AE4D-07899F340579}">
      <dgm:prSet/>
      <dgm:spPr/>
      <dgm:t>
        <a:bodyPr/>
        <a:lstStyle/>
        <a:p>
          <a:endParaRPr lang="en-US"/>
        </a:p>
      </dgm:t>
    </dgm:pt>
    <dgm:pt modelId="{65165F2B-C87C-43E9-AD7B-781FC2291501}">
      <dgm:prSet custT="1"/>
      <dgm:spPr/>
      <dgm:t>
        <a:bodyPr/>
        <a:lstStyle/>
        <a:p>
          <a:r>
            <a:rPr lang="en-US" sz="900" dirty="0"/>
            <a:t>Apply transformations to normal demand patterns</a:t>
          </a:r>
        </a:p>
      </dgm:t>
    </dgm:pt>
    <dgm:pt modelId="{03D94D06-A419-4E02-A2F6-627ED0868CFB}" type="parTrans" cxnId="{7191A846-442F-453C-8A89-E2074CD5EAAD}">
      <dgm:prSet/>
      <dgm:spPr/>
      <dgm:t>
        <a:bodyPr/>
        <a:lstStyle/>
        <a:p>
          <a:endParaRPr lang="en-US"/>
        </a:p>
      </dgm:t>
    </dgm:pt>
    <dgm:pt modelId="{D0EA0DCC-AC0D-4991-AA3B-1EE4144E4D7E}" type="sibTrans" cxnId="{7191A846-442F-453C-8A89-E2074CD5EAAD}">
      <dgm:prSet/>
      <dgm:spPr/>
      <dgm:t>
        <a:bodyPr/>
        <a:lstStyle/>
        <a:p>
          <a:endParaRPr lang="en-US"/>
        </a:p>
      </dgm:t>
    </dgm:pt>
    <dgm:pt modelId="{F2D62BFD-A9E1-49F0-9B3A-827D9F19D208}">
      <dgm:prSet phldrT="[Text]" custT="1"/>
      <dgm:spPr/>
      <dgm:t>
        <a:bodyPr/>
        <a:lstStyle/>
        <a:p>
          <a:r>
            <a:rPr lang="en-US" sz="900" dirty="0"/>
            <a:t>Wind generation (preferably hourly)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/>
          </dgm14:cNvPr>
        </a:ext>
      </dgm:extLst>
    </dgm:pt>
    <dgm:pt modelId="{5DBBCB38-11FB-43BA-A8D8-93D1C37174BD}" type="parTrans" cxnId="{53D1E43F-EA0A-4B80-B9F2-CC54CA182CA1}">
      <dgm:prSet/>
      <dgm:spPr/>
      <dgm:t>
        <a:bodyPr/>
        <a:lstStyle/>
        <a:p>
          <a:endParaRPr lang="en-US"/>
        </a:p>
      </dgm:t>
    </dgm:pt>
    <dgm:pt modelId="{552E9196-A25B-4C5A-865F-C674F9A85EB5}" type="sibTrans" cxnId="{53D1E43F-EA0A-4B80-B9F2-CC54CA182CA1}">
      <dgm:prSet/>
      <dgm:spPr/>
      <dgm:t>
        <a:bodyPr/>
        <a:lstStyle/>
        <a:p>
          <a:endParaRPr lang="en-US"/>
        </a:p>
      </dgm:t>
    </dgm:pt>
    <dgm:pt modelId="{1A7D10B4-C31F-4A5B-A195-D16B9F8DBDD8}">
      <dgm:prSet phldrT="[Text]" custT="1"/>
      <dgm:spPr/>
      <dgm:t>
        <a:bodyPr/>
        <a:lstStyle/>
        <a:p>
          <a:r>
            <a:rPr lang="en-US" sz="900" dirty="0"/>
            <a:t>According to a study, 79% of the time, solar panels remained operational. The </a:t>
          </a:r>
          <a:r>
            <a:rPr lang="en-US" sz="900"/>
            <a:t>other 21% </a:t>
          </a:r>
          <a:r>
            <a:rPr lang="en-US" sz="900" dirty="0"/>
            <a:t>of the time, the solar performance ratio reduced by 12-22%.</a:t>
          </a:r>
        </a:p>
      </dgm:t>
    </dgm:pt>
    <dgm:pt modelId="{F86BDF76-A20D-4E49-BEB4-ECFFA4AC5CDE}" type="parTrans" cxnId="{AB09A9D1-58C1-44E7-8F6D-9FC9D1BCDB12}">
      <dgm:prSet/>
      <dgm:spPr/>
      <dgm:t>
        <a:bodyPr/>
        <a:lstStyle/>
        <a:p>
          <a:endParaRPr lang="en-US"/>
        </a:p>
      </dgm:t>
    </dgm:pt>
    <dgm:pt modelId="{5FA298C5-6EA4-467E-AEC9-A40FEB1D54ED}" type="sibTrans" cxnId="{AB09A9D1-58C1-44E7-8F6D-9FC9D1BCDB12}">
      <dgm:prSet/>
      <dgm:spPr/>
      <dgm:t>
        <a:bodyPr/>
        <a:lstStyle/>
        <a:p>
          <a:endParaRPr lang="en-US"/>
        </a:p>
      </dgm:t>
    </dgm:pt>
    <dgm:pt modelId="{1C93ACF9-0ACC-45EF-9015-8E836479BCC0}" type="pres">
      <dgm:prSet presAssocID="{102189D2-4297-48AA-864A-B4B686D2F3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6546709-1246-4B78-8351-A7EEAE618559}" type="pres">
      <dgm:prSet presAssocID="{102189D2-4297-48AA-864A-B4B686D2F35C}" presName="hierFlow" presStyleCnt="0"/>
      <dgm:spPr/>
    </dgm:pt>
    <dgm:pt modelId="{8A4B5648-05DE-42A3-9B13-0BDF0B1D9496}" type="pres">
      <dgm:prSet presAssocID="{102189D2-4297-48AA-864A-B4B686D2F35C}" presName="firstBuf" presStyleCnt="0"/>
      <dgm:spPr/>
    </dgm:pt>
    <dgm:pt modelId="{2E0F21DF-E294-4DC8-A706-1CB258612845}" type="pres">
      <dgm:prSet presAssocID="{102189D2-4297-48AA-864A-B4B686D2F35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7FF70ED-72B7-4F85-B852-549C8E048787}" type="pres">
      <dgm:prSet presAssocID="{BD3DC1D5-02DC-482E-9DB7-50138CE7ED44}" presName="Name14" presStyleCnt="0"/>
      <dgm:spPr/>
    </dgm:pt>
    <dgm:pt modelId="{5059CD49-787A-4F97-A63D-258DC2710265}" type="pres">
      <dgm:prSet presAssocID="{BD3DC1D5-02DC-482E-9DB7-50138CE7ED44}" presName="level1Shape" presStyleLbl="node0" presStyleIdx="0" presStyleCnt="1" custScaleX="206421" custLinFactY="-10101" custLinFactNeighborY="-100000">
        <dgm:presLayoutVars>
          <dgm:chPref val="3"/>
        </dgm:presLayoutVars>
      </dgm:prSet>
      <dgm:spPr/>
    </dgm:pt>
    <dgm:pt modelId="{512D86A5-A8F7-4D69-9ACE-23B035BC6828}" type="pres">
      <dgm:prSet presAssocID="{BD3DC1D5-02DC-482E-9DB7-50138CE7ED44}" presName="hierChild2" presStyleCnt="0"/>
      <dgm:spPr/>
    </dgm:pt>
    <dgm:pt modelId="{26FFF9F0-A79F-4808-B871-8A25A06C6293}" type="pres">
      <dgm:prSet presAssocID="{E7D985F0-A729-4470-885A-95F4987C930F}" presName="Name19" presStyleLbl="parChTrans1D2" presStyleIdx="0" presStyleCnt="4"/>
      <dgm:spPr/>
    </dgm:pt>
    <dgm:pt modelId="{F5DF9083-8AA7-4EE9-8044-6C6231109963}" type="pres">
      <dgm:prSet presAssocID="{3935727E-0D0E-4A4E-9E1E-20747F62120E}" presName="Name21" presStyleCnt="0"/>
      <dgm:spPr/>
    </dgm:pt>
    <dgm:pt modelId="{24C7E338-E59C-485F-908F-F17326E7FF65}" type="pres">
      <dgm:prSet presAssocID="{3935727E-0D0E-4A4E-9E1E-20747F62120E}" presName="level2Shape" presStyleLbl="node2" presStyleIdx="0" presStyleCnt="4" custScaleX="196758" custScaleY="195438" custLinFactNeighborY="-6850"/>
      <dgm:spPr/>
    </dgm:pt>
    <dgm:pt modelId="{471C70A9-9E08-429A-A9EE-F473A1903F6D}" type="pres">
      <dgm:prSet presAssocID="{3935727E-0D0E-4A4E-9E1E-20747F62120E}" presName="hierChild3" presStyleCnt="0"/>
      <dgm:spPr/>
    </dgm:pt>
    <dgm:pt modelId="{07BACB36-D2AD-4234-ADEC-F45C22EDC1B2}" type="pres">
      <dgm:prSet presAssocID="{EA707773-3F04-46FC-B16E-2AF962553C02}" presName="Name19" presStyleLbl="parChTrans1D3" presStyleIdx="0" presStyleCnt="6"/>
      <dgm:spPr/>
    </dgm:pt>
    <dgm:pt modelId="{9D432BEA-770F-46F0-98D1-454F302F7C13}" type="pres">
      <dgm:prSet presAssocID="{92BE5FBD-19E2-4BF8-AF55-5A0703719F9F}" presName="Name21" presStyleCnt="0"/>
      <dgm:spPr/>
    </dgm:pt>
    <dgm:pt modelId="{679876E1-0C87-4A14-AFD0-C9ECC635F932}" type="pres">
      <dgm:prSet presAssocID="{92BE5FBD-19E2-4BF8-AF55-5A0703719F9F}" presName="level2Shape" presStyleLbl="node3" presStyleIdx="0" presStyleCnt="6" custScaleX="135439" custScaleY="178708" custLinFactY="200000" custLinFactNeighborX="380" custLinFactNeighborY="208399"/>
      <dgm:spPr/>
    </dgm:pt>
    <dgm:pt modelId="{FC562539-B31D-4910-90B6-CF691F227171}" type="pres">
      <dgm:prSet presAssocID="{92BE5FBD-19E2-4BF8-AF55-5A0703719F9F}" presName="hierChild3" presStyleCnt="0"/>
      <dgm:spPr/>
    </dgm:pt>
    <dgm:pt modelId="{A32B63AF-FA67-4D50-9C81-974FAF3DFF6E}" type="pres">
      <dgm:prSet presAssocID="{64E76152-433E-448F-8679-F0B795CE6429}" presName="Name19" presStyleLbl="parChTrans1D2" presStyleIdx="1" presStyleCnt="4"/>
      <dgm:spPr/>
    </dgm:pt>
    <dgm:pt modelId="{9D6FCFC0-B316-4810-822B-DFCA39297CE5}" type="pres">
      <dgm:prSet presAssocID="{2E3728DC-0C33-4BF3-B3E0-A87523398836}" presName="Name21" presStyleCnt="0"/>
      <dgm:spPr/>
    </dgm:pt>
    <dgm:pt modelId="{0992AC3E-F881-494A-A457-6049D2B2C058}" type="pres">
      <dgm:prSet presAssocID="{2E3728DC-0C33-4BF3-B3E0-A87523398836}" presName="level2Shape" presStyleLbl="node2" presStyleIdx="1" presStyleCnt="4" custScaleX="171041" custScaleY="181658" custLinFactNeighborY="-6850"/>
      <dgm:spPr/>
    </dgm:pt>
    <dgm:pt modelId="{E7750193-4991-4311-AA5A-4ADCEBBA615C}" type="pres">
      <dgm:prSet presAssocID="{2E3728DC-0C33-4BF3-B3E0-A87523398836}" presName="hierChild3" presStyleCnt="0"/>
      <dgm:spPr/>
    </dgm:pt>
    <dgm:pt modelId="{536D6ED2-29CE-459C-BAF8-05E4F6D16AA4}" type="pres">
      <dgm:prSet presAssocID="{78039D1A-6AA0-4A87-BC9B-4AC9DCF9D575}" presName="Name19" presStyleLbl="parChTrans1D3" presStyleIdx="1" presStyleCnt="6"/>
      <dgm:spPr/>
    </dgm:pt>
    <dgm:pt modelId="{8DE19567-AD13-4178-AF1E-B5F633473D0A}" type="pres">
      <dgm:prSet presAssocID="{6E3A4F0A-84DB-4D2A-BB6A-9AC8BE8B9483}" presName="Name21" presStyleCnt="0"/>
      <dgm:spPr/>
    </dgm:pt>
    <dgm:pt modelId="{A030F173-DB14-4FC9-8CF6-6C067C6E7465}" type="pres">
      <dgm:prSet presAssocID="{6E3A4F0A-84DB-4D2A-BB6A-9AC8BE8B9483}" presName="level2Shape" presStyleLbl="node3" presStyleIdx="1" presStyleCnt="6" custScaleX="205899" custScaleY="286533" custLinFactY="157851" custLinFactNeighborX="380" custLinFactNeighborY="200000"/>
      <dgm:spPr/>
    </dgm:pt>
    <dgm:pt modelId="{4F55A9AE-2D08-490A-BBA1-270B9E025C9A}" type="pres">
      <dgm:prSet presAssocID="{6E3A4F0A-84DB-4D2A-BB6A-9AC8BE8B9483}" presName="hierChild3" presStyleCnt="0"/>
      <dgm:spPr/>
    </dgm:pt>
    <dgm:pt modelId="{77520C0C-9948-451D-AB96-FE0695717798}" type="pres">
      <dgm:prSet presAssocID="{BCFA6D1D-FF1B-4340-93CC-B068D8F5ED10}" presName="Name19" presStyleLbl="parChTrans1D2" presStyleIdx="2" presStyleCnt="4"/>
      <dgm:spPr/>
    </dgm:pt>
    <dgm:pt modelId="{14B42F8A-179A-4541-A2FA-89D92A1A5EA1}" type="pres">
      <dgm:prSet presAssocID="{BDC52DB4-A235-4B5F-AB1F-AC53F5A977EE}" presName="Name21" presStyleCnt="0"/>
      <dgm:spPr/>
    </dgm:pt>
    <dgm:pt modelId="{BEC6F031-4764-40F6-98E9-C0821A1786BB}" type="pres">
      <dgm:prSet presAssocID="{BDC52DB4-A235-4B5F-AB1F-AC53F5A977EE}" presName="level2Shape" presStyleLbl="node2" presStyleIdx="2" presStyleCnt="4" custScaleX="227150" custScaleY="158692" custLinFactNeighborY="-6850"/>
      <dgm:spPr/>
    </dgm:pt>
    <dgm:pt modelId="{E10DDEBE-B07A-49B9-87F7-50621CDC5E2E}" type="pres">
      <dgm:prSet presAssocID="{BDC52DB4-A235-4B5F-AB1F-AC53F5A977EE}" presName="hierChild3" presStyleCnt="0"/>
      <dgm:spPr/>
    </dgm:pt>
    <dgm:pt modelId="{E7B4455F-8CC0-4A49-B48F-F6FA89302B28}" type="pres">
      <dgm:prSet presAssocID="{6CBA1852-8BDE-4B0F-BA28-B78BF058579F}" presName="Name19" presStyleLbl="parChTrans1D3" presStyleIdx="2" presStyleCnt="6"/>
      <dgm:spPr/>
    </dgm:pt>
    <dgm:pt modelId="{FD99054E-3453-4389-8E73-0F3592B716BC}" type="pres">
      <dgm:prSet presAssocID="{3AA8C9C7-4AB8-412A-9E2F-52B7E6D2573F}" presName="Name21" presStyleCnt="0"/>
      <dgm:spPr/>
    </dgm:pt>
    <dgm:pt modelId="{4B59D9AD-04E3-4899-9AD5-798825400C09}" type="pres">
      <dgm:prSet presAssocID="{3AA8C9C7-4AB8-412A-9E2F-52B7E6D2573F}" presName="level2Shape" presStyleLbl="node3" presStyleIdx="2" presStyleCnt="6" custScaleX="125049" custScaleY="178708" custLinFactY="200000" custLinFactNeighborX="-9555" custLinFactNeighborY="240557"/>
      <dgm:spPr/>
    </dgm:pt>
    <dgm:pt modelId="{C1FDC603-E735-449D-B646-B2F4CDE9CDE0}" type="pres">
      <dgm:prSet presAssocID="{3AA8C9C7-4AB8-412A-9E2F-52B7E6D2573F}" presName="hierChild3" presStyleCnt="0"/>
      <dgm:spPr/>
    </dgm:pt>
    <dgm:pt modelId="{D781968C-909B-44C5-A3E7-EA6E9D512015}" type="pres">
      <dgm:prSet presAssocID="{F86BDF76-A20D-4E49-BEB4-ECFFA4AC5CDE}" presName="Name19" presStyleLbl="parChTrans1D3" presStyleIdx="3" presStyleCnt="6"/>
      <dgm:spPr/>
    </dgm:pt>
    <dgm:pt modelId="{1FB0F29A-E434-455D-9B7E-5A017ABADAA0}" type="pres">
      <dgm:prSet presAssocID="{1A7D10B4-C31F-4A5B-A195-D16B9F8DBDD8}" presName="Name21" presStyleCnt="0"/>
      <dgm:spPr/>
    </dgm:pt>
    <dgm:pt modelId="{56CA8F22-15FA-44E9-827C-F5B799F5CE2F}" type="pres">
      <dgm:prSet presAssocID="{1A7D10B4-C31F-4A5B-A195-D16B9F8DBDD8}" presName="level2Shape" presStyleLbl="node3" presStyleIdx="3" presStyleCnt="6" custScaleX="171892" custScaleY="362854" custLinFactY="141419" custLinFactNeighborX="2941" custLinFactNeighborY="200000"/>
      <dgm:spPr/>
    </dgm:pt>
    <dgm:pt modelId="{3CDB8521-2F62-454F-84BE-F287CCACA03C}" type="pres">
      <dgm:prSet presAssocID="{1A7D10B4-C31F-4A5B-A195-D16B9F8DBDD8}" presName="hierChild3" presStyleCnt="0"/>
      <dgm:spPr/>
    </dgm:pt>
    <dgm:pt modelId="{C96131C6-16AF-499D-82E8-F013673D7C06}" type="pres">
      <dgm:prSet presAssocID="{5DBBCB38-11FB-43BA-A8D8-93D1C37174BD}" presName="Name19" presStyleLbl="parChTrans1D3" presStyleIdx="4" presStyleCnt="6"/>
      <dgm:spPr/>
    </dgm:pt>
    <dgm:pt modelId="{4C4061AB-C9EE-46EE-9D9D-9BCDDD64A561}" type="pres">
      <dgm:prSet presAssocID="{F2D62BFD-A9E1-49F0-9B3A-827D9F19D208}" presName="Name21" presStyleCnt="0"/>
      <dgm:spPr/>
    </dgm:pt>
    <dgm:pt modelId="{03327530-D701-4387-B654-DD3C7A80A3ED}" type="pres">
      <dgm:prSet presAssocID="{F2D62BFD-A9E1-49F0-9B3A-827D9F19D208}" presName="level2Shape" presStyleLbl="node3" presStyleIdx="4" presStyleCnt="6" custScaleX="129698" custScaleY="176954" custLinFactY="200000" custLinFactNeighborX="-11128" custLinFactNeighborY="241174"/>
      <dgm:spPr/>
    </dgm:pt>
    <dgm:pt modelId="{90269E37-F044-416D-8B32-9EF0585CFF69}" type="pres">
      <dgm:prSet presAssocID="{F2D62BFD-A9E1-49F0-9B3A-827D9F19D208}" presName="hierChild3" presStyleCnt="0"/>
      <dgm:spPr/>
    </dgm:pt>
    <dgm:pt modelId="{9EDE8165-E4AB-4E9D-8A49-B4658CC30991}" type="pres">
      <dgm:prSet presAssocID="{67FE8716-EB3B-4E59-8A7F-7A11461D4686}" presName="Name19" presStyleLbl="parChTrans1D2" presStyleIdx="3" presStyleCnt="4"/>
      <dgm:spPr/>
    </dgm:pt>
    <dgm:pt modelId="{BC06D947-0FD9-4662-9B6B-035C0BEA6594}" type="pres">
      <dgm:prSet presAssocID="{55C57AB1-78BF-4246-B309-F294158DCC57}" presName="Name21" presStyleCnt="0"/>
      <dgm:spPr/>
    </dgm:pt>
    <dgm:pt modelId="{124704F9-75AD-48F0-A0A2-B782516FB229}" type="pres">
      <dgm:prSet presAssocID="{55C57AB1-78BF-4246-B309-F294158DCC57}" presName="level2Shape" presStyleLbl="node2" presStyleIdx="3" presStyleCnt="4" custScaleX="122997" custScaleY="184216" custLinFactNeighborX="2905" custLinFactNeighborY="-6419"/>
      <dgm:spPr/>
    </dgm:pt>
    <dgm:pt modelId="{0E8787F9-F0E4-4C87-8C84-F1CE5BF30EDE}" type="pres">
      <dgm:prSet presAssocID="{55C57AB1-78BF-4246-B309-F294158DCC57}" presName="hierChild3" presStyleCnt="0"/>
      <dgm:spPr/>
    </dgm:pt>
    <dgm:pt modelId="{71D5028D-6DE2-4D7C-8F28-F519E5333952}" type="pres">
      <dgm:prSet presAssocID="{03D94D06-A419-4E02-A2F6-627ED0868CFB}" presName="Name19" presStyleLbl="parChTrans1D3" presStyleIdx="5" presStyleCnt="6"/>
      <dgm:spPr/>
    </dgm:pt>
    <dgm:pt modelId="{B2E73F99-9DB5-4E2E-BCB2-8E696C01B20F}" type="pres">
      <dgm:prSet presAssocID="{65165F2B-C87C-43E9-AD7B-781FC2291501}" presName="Name21" presStyleCnt="0"/>
      <dgm:spPr/>
    </dgm:pt>
    <dgm:pt modelId="{FC91A148-9A12-4E50-9650-20C5B01775B2}" type="pres">
      <dgm:prSet presAssocID="{65165F2B-C87C-43E9-AD7B-781FC2291501}" presName="level2Shape" presStyleLbl="node3" presStyleIdx="5" presStyleCnt="6" custScaleX="164038" custScaleY="178573" custLinFactY="200000" custLinFactNeighborX="2861" custLinFactNeighborY="238882"/>
      <dgm:spPr/>
    </dgm:pt>
    <dgm:pt modelId="{DE35DA60-FB95-4AD1-9EAE-654B9A1DBA84}" type="pres">
      <dgm:prSet presAssocID="{65165F2B-C87C-43E9-AD7B-781FC2291501}" presName="hierChild3" presStyleCnt="0"/>
      <dgm:spPr/>
    </dgm:pt>
    <dgm:pt modelId="{F0D9606A-B9B7-448B-BAEE-DF06CC8A527F}" type="pres">
      <dgm:prSet presAssocID="{102189D2-4297-48AA-864A-B4B686D2F35C}" presName="bgShapesFlow" presStyleCnt="0"/>
      <dgm:spPr/>
    </dgm:pt>
    <dgm:pt modelId="{60DBB78A-3A84-45FA-9EC7-083DB7A530F3}" type="pres">
      <dgm:prSet presAssocID="{86BFE1F0-23C4-4794-8ADB-59CF9038B7CF}" presName="rectComp" presStyleCnt="0"/>
      <dgm:spPr/>
    </dgm:pt>
    <dgm:pt modelId="{45EDF92B-B007-4054-868A-FF8F49B471DF}" type="pres">
      <dgm:prSet presAssocID="{86BFE1F0-23C4-4794-8ADB-59CF9038B7CF}" presName="bgRect" presStyleLbl="bgShp" presStyleIdx="0" presStyleCnt="3" custLinFactNeighborY="-91750"/>
      <dgm:spPr/>
    </dgm:pt>
    <dgm:pt modelId="{AE75471A-EB1C-44B2-BCBF-6991E1A125FC}" type="pres">
      <dgm:prSet presAssocID="{86BFE1F0-23C4-4794-8ADB-59CF9038B7CF}" presName="bgRectTx" presStyleLbl="bgShp" presStyleIdx="0" presStyleCnt="3">
        <dgm:presLayoutVars>
          <dgm:bulletEnabled val="1"/>
        </dgm:presLayoutVars>
      </dgm:prSet>
      <dgm:spPr/>
    </dgm:pt>
    <dgm:pt modelId="{E0C7FC93-69E7-4C49-853F-579BBFDA4673}" type="pres">
      <dgm:prSet presAssocID="{86BFE1F0-23C4-4794-8ADB-59CF9038B7CF}" presName="spComp" presStyleCnt="0"/>
      <dgm:spPr/>
    </dgm:pt>
    <dgm:pt modelId="{80CD0880-CC92-4D8A-8787-2CBFB406D3D6}" type="pres">
      <dgm:prSet presAssocID="{86BFE1F0-23C4-4794-8ADB-59CF9038B7CF}" presName="vSp" presStyleCnt="0"/>
      <dgm:spPr/>
    </dgm:pt>
    <dgm:pt modelId="{CD38246F-79F3-4108-AE27-5D858E78D132}" type="pres">
      <dgm:prSet presAssocID="{F5361E89-D726-494F-A7EB-1E62F0E67686}" presName="rectComp" presStyleCnt="0"/>
      <dgm:spPr/>
    </dgm:pt>
    <dgm:pt modelId="{48B619C1-0227-4BB4-9330-65F19C463727}" type="pres">
      <dgm:prSet presAssocID="{F5361E89-D726-494F-A7EB-1E62F0E67686}" presName="bgRect" presStyleLbl="bgShp" presStyleIdx="1" presStyleCnt="3" custScaleY="267298" custLinFactNeighborY="-31711"/>
      <dgm:spPr/>
    </dgm:pt>
    <dgm:pt modelId="{C66263BC-2385-4221-B7FB-0812FB8DD0A2}" type="pres">
      <dgm:prSet presAssocID="{F5361E89-D726-494F-A7EB-1E62F0E67686}" presName="bgRectTx" presStyleLbl="bgShp" presStyleIdx="1" presStyleCnt="3">
        <dgm:presLayoutVars>
          <dgm:bulletEnabled val="1"/>
        </dgm:presLayoutVars>
      </dgm:prSet>
      <dgm:spPr/>
    </dgm:pt>
    <dgm:pt modelId="{30AD958D-9A07-4320-A08F-8CB2386AF188}" type="pres">
      <dgm:prSet presAssocID="{F5361E89-D726-494F-A7EB-1E62F0E67686}" presName="spComp" presStyleCnt="0"/>
      <dgm:spPr/>
    </dgm:pt>
    <dgm:pt modelId="{EAF8065A-9A8E-43C2-857D-BEB0B25378F5}" type="pres">
      <dgm:prSet presAssocID="{F5361E89-D726-494F-A7EB-1E62F0E67686}" presName="vSp" presStyleCnt="0"/>
      <dgm:spPr/>
    </dgm:pt>
    <dgm:pt modelId="{DB7D4AC0-DB9F-4C4B-A562-8AFBA5400EBC}" type="pres">
      <dgm:prSet presAssocID="{85759021-8AC6-4915-B44F-3CFEC6133EFD}" presName="rectComp" presStyleCnt="0"/>
      <dgm:spPr/>
    </dgm:pt>
    <dgm:pt modelId="{45E3B86A-E5DA-4B29-BEED-858F6515DE6F}" type="pres">
      <dgm:prSet presAssocID="{85759021-8AC6-4915-B44F-3CFEC6133EFD}" presName="bgRect" presStyleLbl="bgShp" presStyleIdx="2" presStyleCnt="3" custScaleY="353002" custLinFactY="42793" custLinFactNeighborY="100000"/>
      <dgm:spPr/>
    </dgm:pt>
    <dgm:pt modelId="{E8369211-7CA7-43A2-867D-FA81DE4DC881}" type="pres">
      <dgm:prSet presAssocID="{85759021-8AC6-4915-B44F-3CFEC6133EF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D2F970B-5879-4AB6-A269-5874ADEA29E3}" type="presOf" srcId="{102189D2-4297-48AA-864A-B4B686D2F35C}" destId="{1C93ACF9-0ACC-45EF-9015-8E836479BCC0}" srcOrd="0" destOrd="0" presId="urn:microsoft.com/office/officeart/2005/8/layout/hierarchy6"/>
    <dgm:cxn modelId="{60C21B0E-374C-4C11-B03C-570A00740C7D}" type="presOf" srcId="{F5361E89-D726-494F-A7EB-1E62F0E67686}" destId="{C66263BC-2385-4221-B7FB-0812FB8DD0A2}" srcOrd="1" destOrd="0" presId="urn:microsoft.com/office/officeart/2005/8/layout/hierarchy6"/>
    <dgm:cxn modelId="{BABF6210-8472-4A01-9B13-6745503B9510}" type="presOf" srcId="{1A7D10B4-C31F-4A5B-A195-D16B9F8DBDD8}" destId="{56CA8F22-15FA-44E9-827C-F5B799F5CE2F}" srcOrd="0" destOrd="0" presId="urn:microsoft.com/office/officeart/2005/8/layout/hierarchy6"/>
    <dgm:cxn modelId="{FCE6C512-3A20-48E0-9DB6-F72CDE6DE51B}" type="presOf" srcId="{3935727E-0D0E-4A4E-9E1E-20747F62120E}" destId="{24C7E338-E59C-485F-908F-F17326E7FF65}" srcOrd="0" destOrd="0" presId="urn:microsoft.com/office/officeart/2005/8/layout/hierarchy6"/>
    <dgm:cxn modelId="{4ABAC016-1FC8-4999-B347-0FABBEE0ABC9}" type="presOf" srcId="{86BFE1F0-23C4-4794-8ADB-59CF9038B7CF}" destId="{AE75471A-EB1C-44B2-BCBF-6991E1A125FC}" srcOrd="1" destOrd="0" presId="urn:microsoft.com/office/officeart/2005/8/layout/hierarchy6"/>
    <dgm:cxn modelId="{E74FEE30-1A19-497E-8592-65CC2CF9878F}" srcId="{BD3DC1D5-02DC-482E-9DB7-50138CE7ED44}" destId="{BDC52DB4-A235-4B5F-AB1F-AC53F5A977EE}" srcOrd="2" destOrd="0" parTransId="{BCFA6D1D-FF1B-4340-93CC-B068D8F5ED10}" sibTransId="{B15B6035-C44F-4CBD-9A8E-84C500A589CD}"/>
    <dgm:cxn modelId="{48DE9C33-D31F-497D-89C2-A6D40C5B4968}" type="presOf" srcId="{F2D62BFD-A9E1-49F0-9B3A-827D9F19D208}" destId="{03327530-D701-4387-B654-DD3C7A80A3ED}" srcOrd="0" destOrd="0" presId="urn:microsoft.com/office/officeart/2005/8/layout/hierarchy6"/>
    <dgm:cxn modelId="{A163FA3B-6368-4AE5-861C-58240328066E}" type="presOf" srcId="{86BFE1F0-23C4-4794-8ADB-59CF9038B7CF}" destId="{45EDF92B-B007-4054-868A-FF8F49B471DF}" srcOrd="0" destOrd="0" presId="urn:microsoft.com/office/officeart/2005/8/layout/hierarchy6"/>
    <dgm:cxn modelId="{E559153E-81D7-4577-B6AA-7C9ADD500C8C}" type="presOf" srcId="{78039D1A-6AA0-4A87-BC9B-4AC9DCF9D575}" destId="{536D6ED2-29CE-459C-BAF8-05E4F6D16AA4}" srcOrd="0" destOrd="0" presId="urn:microsoft.com/office/officeart/2005/8/layout/hierarchy6"/>
    <dgm:cxn modelId="{53D1E43F-EA0A-4B80-B9F2-CC54CA182CA1}" srcId="{BDC52DB4-A235-4B5F-AB1F-AC53F5A977EE}" destId="{F2D62BFD-A9E1-49F0-9B3A-827D9F19D208}" srcOrd="2" destOrd="0" parTransId="{5DBBCB38-11FB-43BA-A8D8-93D1C37174BD}" sibTransId="{552E9196-A25B-4C5A-865F-C674F9A85EB5}"/>
    <dgm:cxn modelId="{C4619A66-C966-459E-BB38-DC062AE6FD80}" srcId="{102189D2-4297-48AA-864A-B4B686D2F35C}" destId="{85759021-8AC6-4915-B44F-3CFEC6133EFD}" srcOrd="3" destOrd="0" parTransId="{95DA655C-7AED-4340-80BD-F8D43CD27ADE}" sibTransId="{E75235EC-7691-4D8D-9182-B55516643C9E}"/>
    <dgm:cxn modelId="{7191A846-442F-453C-8A89-E2074CD5EAAD}" srcId="{55C57AB1-78BF-4246-B309-F294158DCC57}" destId="{65165F2B-C87C-43E9-AD7B-781FC2291501}" srcOrd="0" destOrd="0" parTransId="{03D94D06-A419-4E02-A2F6-627ED0868CFB}" sibTransId="{D0EA0DCC-AC0D-4991-AA3B-1EE4144E4D7E}"/>
    <dgm:cxn modelId="{3818BF66-2B23-4724-8883-3466FD60B7D0}" srcId="{102189D2-4297-48AA-864A-B4B686D2F35C}" destId="{F5361E89-D726-494F-A7EB-1E62F0E67686}" srcOrd="2" destOrd="0" parTransId="{F1DB6B1D-8D8D-408F-8638-1C96D359FE99}" sibTransId="{451F6D92-AF10-4808-B4F6-195134CB1E4E}"/>
    <dgm:cxn modelId="{53285747-4EFD-490C-8D85-571596B8B223}" srcId="{BDC52DB4-A235-4B5F-AB1F-AC53F5A977EE}" destId="{3AA8C9C7-4AB8-412A-9E2F-52B7E6D2573F}" srcOrd="0" destOrd="0" parTransId="{6CBA1852-8BDE-4B0F-BA28-B78BF058579F}" sibTransId="{C3BFF71F-2829-4223-8888-4E734C89FF05}"/>
    <dgm:cxn modelId="{E4FF8747-67FB-4CEA-858F-361F8B9B93E2}" srcId="{BD3DC1D5-02DC-482E-9DB7-50138CE7ED44}" destId="{2E3728DC-0C33-4BF3-B3E0-A87523398836}" srcOrd="1" destOrd="0" parTransId="{64E76152-433E-448F-8679-F0B795CE6429}" sibTransId="{6837C8D0-2585-4255-A3E7-722F0D1F33DC}"/>
    <dgm:cxn modelId="{FF179069-6E64-4E4E-8701-C222A08173AD}" type="presOf" srcId="{03D94D06-A419-4E02-A2F6-627ED0868CFB}" destId="{71D5028D-6DE2-4D7C-8F28-F519E5333952}" srcOrd="0" destOrd="0" presId="urn:microsoft.com/office/officeart/2005/8/layout/hierarchy6"/>
    <dgm:cxn modelId="{638D2D4E-180F-4B6A-AE4D-07899F340579}" srcId="{BD3DC1D5-02DC-482E-9DB7-50138CE7ED44}" destId="{55C57AB1-78BF-4246-B309-F294158DCC57}" srcOrd="3" destOrd="0" parTransId="{67FE8716-EB3B-4E59-8A7F-7A11461D4686}" sibTransId="{AB900CAB-0E88-4F3C-9F40-7531528B415B}"/>
    <dgm:cxn modelId="{124D3A71-678E-4B2F-958C-41D84EC638F3}" type="presOf" srcId="{2E3728DC-0C33-4BF3-B3E0-A87523398836}" destId="{0992AC3E-F881-494A-A457-6049D2B2C058}" srcOrd="0" destOrd="0" presId="urn:microsoft.com/office/officeart/2005/8/layout/hierarchy6"/>
    <dgm:cxn modelId="{EEAAE076-24D4-48D0-B73F-482E2FC7644C}" srcId="{102189D2-4297-48AA-864A-B4B686D2F35C}" destId="{86BFE1F0-23C4-4794-8ADB-59CF9038B7CF}" srcOrd="1" destOrd="0" parTransId="{8360AFCB-F031-4D14-A785-1A829FD2F3BC}" sibTransId="{49EB6F6F-562D-4C22-8E5F-D869AAFDE572}"/>
    <dgm:cxn modelId="{769C7957-79B1-49B9-956D-5A677AEA8EEB}" type="presOf" srcId="{BDC52DB4-A235-4B5F-AB1F-AC53F5A977EE}" destId="{BEC6F031-4764-40F6-98E9-C0821A1786BB}" srcOrd="0" destOrd="0" presId="urn:microsoft.com/office/officeart/2005/8/layout/hierarchy6"/>
    <dgm:cxn modelId="{782F2E7C-73ED-47FD-8023-559FE181D846}" type="presOf" srcId="{5DBBCB38-11FB-43BA-A8D8-93D1C37174BD}" destId="{C96131C6-16AF-499D-82E8-F013673D7C06}" srcOrd="0" destOrd="0" presId="urn:microsoft.com/office/officeart/2005/8/layout/hierarchy6"/>
    <dgm:cxn modelId="{9841C47D-6AFD-4440-A3CB-53D58B8C4719}" type="presOf" srcId="{E7D985F0-A729-4470-885A-95F4987C930F}" destId="{26FFF9F0-A79F-4808-B871-8A25A06C6293}" srcOrd="0" destOrd="0" presId="urn:microsoft.com/office/officeart/2005/8/layout/hierarchy6"/>
    <dgm:cxn modelId="{F8D2D883-EDDF-4C04-BFA5-80803C0E652F}" type="presOf" srcId="{85759021-8AC6-4915-B44F-3CFEC6133EFD}" destId="{45E3B86A-E5DA-4B29-BEED-858F6515DE6F}" srcOrd="0" destOrd="0" presId="urn:microsoft.com/office/officeart/2005/8/layout/hierarchy6"/>
    <dgm:cxn modelId="{0AA5F08D-947A-44A6-8F01-8254DB0E6596}" type="presOf" srcId="{6E3A4F0A-84DB-4D2A-BB6A-9AC8BE8B9483}" destId="{A030F173-DB14-4FC9-8CF6-6C067C6E7465}" srcOrd="0" destOrd="0" presId="urn:microsoft.com/office/officeart/2005/8/layout/hierarchy6"/>
    <dgm:cxn modelId="{72AE548E-ACE4-44A2-A911-68BDFC3629B9}" type="presOf" srcId="{64E76152-433E-448F-8679-F0B795CE6429}" destId="{A32B63AF-FA67-4D50-9C81-974FAF3DFF6E}" srcOrd="0" destOrd="0" presId="urn:microsoft.com/office/officeart/2005/8/layout/hierarchy6"/>
    <dgm:cxn modelId="{54C48296-A5DC-4257-A841-9D9D9EC0DA68}" type="presOf" srcId="{F86BDF76-A20D-4E49-BEB4-ECFFA4AC5CDE}" destId="{D781968C-909B-44C5-A3E7-EA6E9D512015}" srcOrd="0" destOrd="0" presId="urn:microsoft.com/office/officeart/2005/8/layout/hierarchy6"/>
    <dgm:cxn modelId="{9C2246A2-D0EE-4E3E-B645-042D2EA3179C}" type="presOf" srcId="{55C57AB1-78BF-4246-B309-F294158DCC57}" destId="{124704F9-75AD-48F0-A0A2-B782516FB229}" srcOrd="0" destOrd="0" presId="urn:microsoft.com/office/officeart/2005/8/layout/hierarchy6"/>
    <dgm:cxn modelId="{1F92CBAA-5425-433B-9866-94C569447756}" type="presOf" srcId="{92BE5FBD-19E2-4BF8-AF55-5A0703719F9F}" destId="{679876E1-0C87-4A14-AFD0-C9ECC635F932}" srcOrd="0" destOrd="0" presId="urn:microsoft.com/office/officeart/2005/8/layout/hierarchy6"/>
    <dgm:cxn modelId="{7E2EFEAD-E41E-4E25-AA64-CC82B7711CEE}" type="presOf" srcId="{BD3DC1D5-02DC-482E-9DB7-50138CE7ED44}" destId="{5059CD49-787A-4F97-A63D-258DC2710265}" srcOrd="0" destOrd="0" presId="urn:microsoft.com/office/officeart/2005/8/layout/hierarchy6"/>
    <dgm:cxn modelId="{681D19C2-2630-4D3C-9659-43A8E1DC99D5}" type="presOf" srcId="{3AA8C9C7-4AB8-412A-9E2F-52B7E6D2573F}" destId="{4B59D9AD-04E3-4899-9AD5-798825400C09}" srcOrd="0" destOrd="0" presId="urn:microsoft.com/office/officeart/2005/8/layout/hierarchy6"/>
    <dgm:cxn modelId="{C29EA2C6-5A20-402E-95E3-3A28BA658143}" srcId="{2E3728DC-0C33-4BF3-B3E0-A87523398836}" destId="{6E3A4F0A-84DB-4D2A-BB6A-9AC8BE8B9483}" srcOrd="0" destOrd="0" parTransId="{78039D1A-6AA0-4A87-BC9B-4AC9DCF9D575}" sibTransId="{8D64A9CE-23B3-4576-9472-944C6CCF72EF}"/>
    <dgm:cxn modelId="{14B9CDCD-BD7E-427B-89EE-5C63DD678C6B}" type="presOf" srcId="{67FE8716-EB3B-4E59-8A7F-7A11461D4686}" destId="{9EDE8165-E4AB-4E9D-8A49-B4658CC30991}" srcOrd="0" destOrd="0" presId="urn:microsoft.com/office/officeart/2005/8/layout/hierarchy6"/>
    <dgm:cxn modelId="{07375ED0-AD7C-4E83-9FCC-9638B086DDEC}" type="presOf" srcId="{65165F2B-C87C-43E9-AD7B-781FC2291501}" destId="{FC91A148-9A12-4E50-9650-20C5B01775B2}" srcOrd="0" destOrd="0" presId="urn:microsoft.com/office/officeart/2005/8/layout/hierarchy6"/>
    <dgm:cxn modelId="{AB09A9D1-58C1-44E7-8F6D-9FC9D1BCDB12}" srcId="{BDC52DB4-A235-4B5F-AB1F-AC53F5A977EE}" destId="{1A7D10B4-C31F-4A5B-A195-D16B9F8DBDD8}" srcOrd="1" destOrd="0" parTransId="{F86BDF76-A20D-4E49-BEB4-ECFFA4AC5CDE}" sibTransId="{5FA298C5-6EA4-467E-AEC9-A40FEB1D54ED}"/>
    <dgm:cxn modelId="{87E34ADD-1278-415A-B64E-BC03A40612C0}" type="presOf" srcId="{EA707773-3F04-46FC-B16E-2AF962553C02}" destId="{07BACB36-D2AD-4234-ADEC-F45C22EDC1B2}" srcOrd="0" destOrd="0" presId="urn:microsoft.com/office/officeart/2005/8/layout/hierarchy6"/>
    <dgm:cxn modelId="{37ED40E5-50B5-4E3A-ADCC-E8B70017EAB4}" type="presOf" srcId="{F5361E89-D726-494F-A7EB-1E62F0E67686}" destId="{48B619C1-0227-4BB4-9330-65F19C463727}" srcOrd="0" destOrd="0" presId="urn:microsoft.com/office/officeart/2005/8/layout/hierarchy6"/>
    <dgm:cxn modelId="{DBDD30E9-51E1-4CC7-819D-FCDF20028DF3}" type="presOf" srcId="{85759021-8AC6-4915-B44F-3CFEC6133EFD}" destId="{E8369211-7CA7-43A2-867D-FA81DE4DC881}" srcOrd="1" destOrd="0" presId="urn:microsoft.com/office/officeart/2005/8/layout/hierarchy6"/>
    <dgm:cxn modelId="{D165DAEF-394B-4127-9187-EDC1CA0DE704}" srcId="{3935727E-0D0E-4A4E-9E1E-20747F62120E}" destId="{92BE5FBD-19E2-4BF8-AF55-5A0703719F9F}" srcOrd="0" destOrd="0" parTransId="{EA707773-3F04-46FC-B16E-2AF962553C02}" sibTransId="{03FBDC27-37A1-452F-B701-70E752A563B1}"/>
    <dgm:cxn modelId="{AD75C0F1-2C9A-4059-B542-160529A29AD1}" srcId="{102189D2-4297-48AA-864A-B4B686D2F35C}" destId="{BD3DC1D5-02DC-482E-9DB7-50138CE7ED44}" srcOrd="0" destOrd="0" parTransId="{963FA17F-97B1-4B5F-8471-EBF8449720C3}" sibTransId="{38CA10A0-D078-4AF7-A954-7CF7E199ABF1}"/>
    <dgm:cxn modelId="{74ED5DF6-2B83-49F4-84D6-DA8F83B3963D}" srcId="{BD3DC1D5-02DC-482E-9DB7-50138CE7ED44}" destId="{3935727E-0D0E-4A4E-9E1E-20747F62120E}" srcOrd="0" destOrd="0" parTransId="{E7D985F0-A729-4470-885A-95F4987C930F}" sibTransId="{DDD1C10F-DB1D-4212-B68A-3CFF49C3EBF6}"/>
    <dgm:cxn modelId="{F76F4EF6-FF24-44EE-B979-46369FA0077F}" type="presOf" srcId="{6CBA1852-8BDE-4B0F-BA28-B78BF058579F}" destId="{E7B4455F-8CC0-4A49-B48F-F6FA89302B28}" srcOrd="0" destOrd="0" presId="urn:microsoft.com/office/officeart/2005/8/layout/hierarchy6"/>
    <dgm:cxn modelId="{5A0C0DF7-409C-4FDE-9407-A9236F88C7D6}" type="presOf" srcId="{BCFA6D1D-FF1B-4340-93CC-B068D8F5ED10}" destId="{77520C0C-9948-451D-AB96-FE0695717798}" srcOrd="0" destOrd="0" presId="urn:microsoft.com/office/officeart/2005/8/layout/hierarchy6"/>
    <dgm:cxn modelId="{C2804643-1F8C-4B21-9EDE-6B701F20B097}" type="presParOf" srcId="{1C93ACF9-0ACC-45EF-9015-8E836479BCC0}" destId="{D6546709-1246-4B78-8351-A7EEAE618559}" srcOrd="0" destOrd="0" presId="urn:microsoft.com/office/officeart/2005/8/layout/hierarchy6"/>
    <dgm:cxn modelId="{8FA549DC-029A-4CD1-AF4A-6E203CF54AD0}" type="presParOf" srcId="{D6546709-1246-4B78-8351-A7EEAE618559}" destId="{8A4B5648-05DE-42A3-9B13-0BDF0B1D9496}" srcOrd="0" destOrd="0" presId="urn:microsoft.com/office/officeart/2005/8/layout/hierarchy6"/>
    <dgm:cxn modelId="{30DDE015-0619-4004-9B1E-793398BA759A}" type="presParOf" srcId="{D6546709-1246-4B78-8351-A7EEAE618559}" destId="{2E0F21DF-E294-4DC8-A706-1CB258612845}" srcOrd="1" destOrd="0" presId="urn:microsoft.com/office/officeart/2005/8/layout/hierarchy6"/>
    <dgm:cxn modelId="{9B9BE3BF-E85C-4439-A2D4-533DE39EF6A6}" type="presParOf" srcId="{2E0F21DF-E294-4DC8-A706-1CB258612845}" destId="{77FF70ED-72B7-4F85-B852-549C8E048787}" srcOrd="0" destOrd="0" presId="urn:microsoft.com/office/officeart/2005/8/layout/hierarchy6"/>
    <dgm:cxn modelId="{CA2F3D53-2E47-4B50-A530-D4F96E268165}" type="presParOf" srcId="{77FF70ED-72B7-4F85-B852-549C8E048787}" destId="{5059CD49-787A-4F97-A63D-258DC2710265}" srcOrd="0" destOrd="0" presId="urn:microsoft.com/office/officeart/2005/8/layout/hierarchy6"/>
    <dgm:cxn modelId="{14136FA2-8E24-46D0-BCA5-F9E963BCA91A}" type="presParOf" srcId="{77FF70ED-72B7-4F85-B852-549C8E048787}" destId="{512D86A5-A8F7-4D69-9ACE-23B035BC6828}" srcOrd="1" destOrd="0" presId="urn:microsoft.com/office/officeart/2005/8/layout/hierarchy6"/>
    <dgm:cxn modelId="{E67F60B1-CC60-4ECE-9A0E-2710216DDF1E}" type="presParOf" srcId="{512D86A5-A8F7-4D69-9ACE-23B035BC6828}" destId="{26FFF9F0-A79F-4808-B871-8A25A06C6293}" srcOrd="0" destOrd="0" presId="urn:microsoft.com/office/officeart/2005/8/layout/hierarchy6"/>
    <dgm:cxn modelId="{DF33696D-3C5B-48DD-A0F0-5EDD16CB271E}" type="presParOf" srcId="{512D86A5-A8F7-4D69-9ACE-23B035BC6828}" destId="{F5DF9083-8AA7-4EE9-8044-6C6231109963}" srcOrd="1" destOrd="0" presId="urn:microsoft.com/office/officeart/2005/8/layout/hierarchy6"/>
    <dgm:cxn modelId="{FD1AF379-3124-4B49-B8C3-1F2A99FCB0EC}" type="presParOf" srcId="{F5DF9083-8AA7-4EE9-8044-6C6231109963}" destId="{24C7E338-E59C-485F-908F-F17326E7FF65}" srcOrd="0" destOrd="0" presId="urn:microsoft.com/office/officeart/2005/8/layout/hierarchy6"/>
    <dgm:cxn modelId="{D9E8F315-CF50-4552-A748-A863462C91F9}" type="presParOf" srcId="{F5DF9083-8AA7-4EE9-8044-6C6231109963}" destId="{471C70A9-9E08-429A-A9EE-F473A1903F6D}" srcOrd="1" destOrd="0" presId="urn:microsoft.com/office/officeart/2005/8/layout/hierarchy6"/>
    <dgm:cxn modelId="{72CF8484-FC28-453B-96BA-5047192B00D6}" type="presParOf" srcId="{471C70A9-9E08-429A-A9EE-F473A1903F6D}" destId="{07BACB36-D2AD-4234-ADEC-F45C22EDC1B2}" srcOrd="0" destOrd="0" presId="urn:microsoft.com/office/officeart/2005/8/layout/hierarchy6"/>
    <dgm:cxn modelId="{B29852B0-EE0D-4A1B-A17D-882BC1A03537}" type="presParOf" srcId="{471C70A9-9E08-429A-A9EE-F473A1903F6D}" destId="{9D432BEA-770F-46F0-98D1-454F302F7C13}" srcOrd="1" destOrd="0" presId="urn:microsoft.com/office/officeart/2005/8/layout/hierarchy6"/>
    <dgm:cxn modelId="{99B5239C-0CC3-4FFE-9EC0-3A7A3CF8479E}" type="presParOf" srcId="{9D432BEA-770F-46F0-98D1-454F302F7C13}" destId="{679876E1-0C87-4A14-AFD0-C9ECC635F932}" srcOrd="0" destOrd="0" presId="urn:microsoft.com/office/officeart/2005/8/layout/hierarchy6"/>
    <dgm:cxn modelId="{4C3FAA36-C413-40B0-A19C-2E9BFB15AE83}" type="presParOf" srcId="{9D432BEA-770F-46F0-98D1-454F302F7C13}" destId="{FC562539-B31D-4910-90B6-CF691F227171}" srcOrd="1" destOrd="0" presId="urn:microsoft.com/office/officeart/2005/8/layout/hierarchy6"/>
    <dgm:cxn modelId="{10CA1A5A-0D7F-434D-BF7E-AC4B79040EB9}" type="presParOf" srcId="{512D86A5-A8F7-4D69-9ACE-23B035BC6828}" destId="{A32B63AF-FA67-4D50-9C81-974FAF3DFF6E}" srcOrd="2" destOrd="0" presId="urn:microsoft.com/office/officeart/2005/8/layout/hierarchy6"/>
    <dgm:cxn modelId="{AFA6A4C9-DC9F-4DD8-B0DE-DFD48E2836C6}" type="presParOf" srcId="{512D86A5-A8F7-4D69-9ACE-23B035BC6828}" destId="{9D6FCFC0-B316-4810-822B-DFCA39297CE5}" srcOrd="3" destOrd="0" presId="urn:microsoft.com/office/officeart/2005/8/layout/hierarchy6"/>
    <dgm:cxn modelId="{3F6371F8-EA11-4050-9ED8-95AAE360C6A5}" type="presParOf" srcId="{9D6FCFC0-B316-4810-822B-DFCA39297CE5}" destId="{0992AC3E-F881-494A-A457-6049D2B2C058}" srcOrd="0" destOrd="0" presId="urn:microsoft.com/office/officeart/2005/8/layout/hierarchy6"/>
    <dgm:cxn modelId="{DA731A96-4D06-41A9-B5F8-FEE7F0E009D7}" type="presParOf" srcId="{9D6FCFC0-B316-4810-822B-DFCA39297CE5}" destId="{E7750193-4991-4311-AA5A-4ADCEBBA615C}" srcOrd="1" destOrd="0" presId="urn:microsoft.com/office/officeart/2005/8/layout/hierarchy6"/>
    <dgm:cxn modelId="{1CE7974C-1069-4948-9EDB-504B9749D91F}" type="presParOf" srcId="{E7750193-4991-4311-AA5A-4ADCEBBA615C}" destId="{536D6ED2-29CE-459C-BAF8-05E4F6D16AA4}" srcOrd="0" destOrd="0" presId="urn:microsoft.com/office/officeart/2005/8/layout/hierarchy6"/>
    <dgm:cxn modelId="{704C7349-4CF1-4ADC-8473-E655B4B9E053}" type="presParOf" srcId="{E7750193-4991-4311-AA5A-4ADCEBBA615C}" destId="{8DE19567-AD13-4178-AF1E-B5F633473D0A}" srcOrd="1" destOrd="0" presId="urn:microsoft.com/office/officeart/2005/8/layout/hierarchy6"/>
    <dgm:cxn modelId="{5F965975-6DF5-4338-8A98-BAB2F797777D}" type="presParOf" srcId="{8DE19567-AD13-4178-AF1E-B5F633473D0A}" destId="{A030F173-DB14-4FC9-8CF6-6C067C6E7465}" srcOrd="0" destOrd="0" presId="urn:microsoft.com/office/officeart/2005/8/layout/hierarchy6"/>
    <dgm:cxn modelId="{7EB3C623-CEC3-4071-A923-B3A1D52A51F5}" type="presParOf" srcId="{8DE19567-AD13-4178-AF1E-B5F633473D0A}" destId="{4F55A9AE-2D08-490A-BBA1-270B9E025C9A}" srcOrd="1" destOrd="0" presId="urn:microsoft.com/office/officeart/2005/8/layout/hierarchy6"/>
    <dgm:cxn modelId="{51AD24A4-BA1E-4C15-80FA-3D88C2A0851C}" type="presParOf" srcId="{512D86A5-A8F7-4D69-9ACE-23B035BC6828}" destId="{77520C0C-9948-451D-AB96-FE0695717798}" srcOrd="4" destOrd="0" presId="urn:microsoft.com/office/officeart/2005/8/layout/hierarchy6"/>
    <dgm:cxn modelId="{AB8F8728-F8FA-4FA4-9D69-66DA2B2766F9}" type="presParOf" srcId="{512D86A5-A8F7-4D69-9ACE-23B035BC6828}" destId="{14B42F8A-179A-4541-A2FA-89D92A1A5EA1}" srcOrd="5" destOrd="0" presId="urn:microsoft.com/office/officeart/2005/8/layout/hierarchy6"/>
    <dgm:cxn modelId="{32DA7723-1D91-4E89-B957-707CF567DBF8}" type="presParOf" srcId="{14B42F8A-179A-4541-A2FA-89D92A1A5EA1}" destId="{BEC6F031-4764-40F6-98E9-C0821A1786BB}" srcOrd="0" destOrd="0" presId="urn:microsoft.com/office/officeart/2005/8/layout/hierarchy6"/>
    <dgm:cxn modelId="{B8DDFFBB-2882-4B11-9AB0-03F0E71F3F32}" type="presParOf" srcId="{14B42F8A-179A-4541-A2FA-89D92A1A5EA1}" destId="{E10DDEBE-B07A-49B9-87F7-50621CDC5E2E}" srcOrd="1" destOrd="0" presId="urn:microsoft.com/office/officeart/2005/8/layout/hierarchy6"/>
    <dgm:cxn modelId="{783786D7-E361-4528-8678-B9381E48E068}" type="presParOf" srcId="{E10DDEBE-B07A-49B9-87F7-50621CDC5E2E}" destId="{E7B4455F-8CC0-4A49-B48F-F6FA89302B28}" srcOrd="0" destOrd="0" presId="urn:microsoft.com/office/officeart/2005/8/layout/hierarchy6"/>
    <dgm:cxn modelId="{298F4E35-E323-4ED0-9480-10C77ABC6C28}" type="presParOf" srcId="{E10DDEBE-B07A-49B9-87F7-50621CDC5E2E}" destId="{FD99054E-3453-4389-8E73-0F3592B716BC}" srcOrd="1" destOrd="0" presId="urn:microsoft.com/office/officeart/2005/8/layout/hierarchy6"/>
    <dgm:cxn modelId="{92A0FFE5-2537-4838-9565-556C7DCB98D7}" type="presParOf" srcId="{FD99054E-3453-4389-8E73-0F3592B716BC}" destId="{4B59D9AD-04E3-4899-9AD5-798825400C09}" srcOrd="0" destOrd="0" presId="urn:microsoft.com/office/officeart/2005/8/layout/hierarchy6"/>
    <dgm:cxn modelId="{D09E1C11-1A88-48AC-A4B2-793BDBADCFEA}" type="presParOf" srcId="{FD99054E-3453-4389-8E73-0F3592B716BC}" destId="{C1FDC603-E735-449D-B646-B2F4CDE9CDE0}" srcOrd="1" destOrd="0" presId="urn:microsoft.com/office/officeart/2005/8/layout/hierarchy6"/>
    <dgm:cxn modelId="{7E494087-593B-43C9-B9AC-91CDC0DAEABF}" type="presParOf" srcId="{E10DDEBE-B07A-49B9-87F7-50621CDC5E2E}" destId="{D781968C-909B-44C5-A3E7-EA6E9D512015}" srcOrd="2" destOrd="0" presId="urn:microsoft.com/office/officeart/2005/8/layout/hierarchy6"/>
    <dgm:cxn modelId="{6000C32F-6707-4D74-BE32-C42CD4CF2240}" type="presParOf" srcId="{E10DDEBE-B07A-49B9-87F7-50621CDC5E2E}" destId="{1FB0F29A-E434-455D-9B7E-5A017ABADAA0}" srcOrd="3" destOrd="0" presId="urn:microsoft.com/office/officeart/2005/8/layout/hierarchy6"/>
    <dgm:cxn modelId="{AC638B4A-59AA-4730-B107-7FE5CAD93539}" type="presParOf" srcId="{1FB0F29A-E434-455D-9B7E-5A017ABADAA0}" destId="{56CA8F22-15FA-44E9-827C-F5B799F5CE2F}" srcOrd="0" destOrd="0" presId="urn:microsoft.com/office/officeart/2005/8/layout/hierarchy6"/>
    <dgm:cxn modelId="{B8D72229-B160-482B-915B-6BB9A68D4581}" type="presParOf" srcId="{1FB0F29A-E434-455D-9B7E-5A017ABADAA0}" destId="{3CDB8521-2F62-454F-84BE-F287CCACA03C}" srcOrd="1" destOrd="0" presId="urn:microsoft.com/office/officeart/2005/8/layout/hierarchy6"/>
    <dgm:cxn modelId="{DD869F21-9980-4DC8-9620-D4D99D598001}" type="presParOf" srcId="{E10DDEBE-B07A-49B9-87F7-50621CDC5E2E}" destId="{C96131C6-16AF-499D-82E8-F013673D7C06}" srcOrd="4" destOrd="0" presId="urn:microsoft.com/office/officeart/2005/8/layout/hierarchy6"/>
    <dgm:cxn modelId="{0B2DFDC1-962C-4E80-A425-F1347DEB4C4D}" type="presParOf" srcId="{E10DDEBE-B07A-49B9-87F7-50621CDC5E2E}" destId="{4C4061AB-C9EE-46EE-9D9D-9BCDDD64A561}" srcOrd="5" destOrd="0" presId="urn:microsoft.com/office/officeart/2005/8/layout/hierarchy6"/>
    <dgm:cxn modelId="{F0F357B2-1E6B-44F2-A2F4-D3889185512F}" type="presParOf" srcId="{4C4061AB-C9EE-46EE-9D9D-9BCDDD64A561}" destId="{03327530-D701-4387-B654-DD3C7A80A3ED}" srcOrd="0" destOrd="0" presId="urn:microsoft.com/office/officeart/2005/8/layout/hierarchy6"/>
    <dgm:cxn modelId="{699ECCAB-017F-4911-95E0-5B4E2A5A3B91}" type="presParOf" srcId="{4C4061AB-C9EE-46EE-9D9D-9BCDDD64A561}" destId="{90269E37-F044-416D-8B32-9EF0585CFF69}" srcOrd="1" destOrd="0" presId="urn:microsoft.com/office/officeart/2005/8/layout/hierarchy6"/>
    <dgm:cxn modelId="{720B3328-4604-4974-8370-1006310A062E}" type="presParOf" srcId="{512D86A5-A8F7-4D69-9ACE-23B035BC6828}" destId="{9EDE8165-E4AB-4E9D-8A49-B4658CC30991}" srcOrd="6" destOrd="0" presId="urn:microsoft.com/office/officeart/2005/8/layout/hierarchy6"/>
    <dgm:cxn modelId="{2DDB1FF3-5A78-4FBA-A816-BB245C6A91A5}" type="presParOf" srcId="{512D86A5-A8F7-4D69-9ACE-23B035BC6828}" destId="{BC06D947-0FD9-4662-9B6B-035C0BEA6594}" srcOrd="7" destOrd="0" presId="urn:microsoft.com/office/officeart/2005/8/layout/hierarchy6"/>
    <dgm:cxn modelId="{C26999F1-92DD-439D-BC4A-76F1A78811B9}" type="presParOf" srcId="{BC06D947-0FD9-4662-9B6B-035C0BEA6594}" destId="{124704F9-75AD-48F0-A0A2-B782516FB229}" srcOrd="0" destOrd="0" presId="urn:microsoft.com/office/officeart/2005/8/layout/hierarchy6"/>
    <dgm:cxn modelId="{D8467311-D2A6-40AC-A5E3-5183EFEA4EF9}" type="presParOf" srcId="{BC06D947-0FD9-4662-9B6B-035C0BEA6594}" destId="{0E8787F9-F0E4-4C87-8C84-F1CE5BF30EDE}" srcOrd="1" destOrd="0" presId="urn:microsoft.com/office/officeart/2005/8/layout/hierarchy6"/>
    <dgm:cxn modelId="{9097016D-DA71-48F1-9121-684DC0F8EF85}" type="presParOf" srcId="{0E8787F9-F0E4-4C87-8C84-F1CE5BF30EDE}" destId="{71D5028D-6DE2-4D7C-8F28-F519E5333952}" srcOrd="0" destOrd="0" presId="urn:microsoft.com/office/officeart/2005/8/layout/hierarchy6"/>
    <dgm:cxn modelId="{8CE8AB17-EC81-4649-B2A8-0FC273DBE5CD}" type="presParOf" srcId="{0E8787F9-F0E4-4C87-8C84-F1CE5BF30EDE}" destId="{B2E73F99-9DB5-4E2E-BCB2-8E696C01B20F}" srcOrd="1" destOrd="0" presId="urn:microsoft.com/office/officeart/2005/8/layout/hierarchy6"/>
    <dgm:cxn modelId="{32B4031E-006E-4A29-8274-47DB44FE241E}" type="presParOf" srcId="{B2E73F99-9DB5-4E2E-BCB2-8E696C01B20F}" destId="{FC91A148-9A12-4E50-9650-20C5B01775B2}" srcOrd="0" destOrd="0" presId="urn:microsoft.com/office/officeart/2005/8/layout/hierarchy6"/>
    <dgm:cxn modelId="{4A02FB44-F267-468F-886C-E61023E7CEDA}" type="presParOf" srcId="{B2E73F99-9DB5-4E2E-BCB2-8E696C01B20F}" destId="{DE35DA60-FB95-4AD1-9EAE-654B9A1DBA84}" srcOrd="1" destOrd="0" presId="urn:microsoft.com/office/officeart/2005/8/layout/hierarchy6"/>
    <dgm:cxn modelId="{33677905-8750-463E-A0C5-0593CAB81B50}" type="presParOf" srcId="{1C93ACF9-0ACC-45EF-9015-8E836479BCC0}" destId="{F0D9606A-B9B7-448B-BAEE-DF06CC8A527F}" srcOrd="1" destOrd="0" presId="urn:microsoft.com/office/officeart/2005/8/layout/hierarchy6"/>
    <dgm:cxn modelId="{D8D3EB15-2D7E-4D61-9121-48470EA0DBCA}" type="presParOf" srcId="{F0D9606A-B9B7-448B-BAEE-DF06CC8A527F}" destId="{60DBB78A-3A84-45FA-9EC7-083DB7A530F3}" srcOrd="0" destOrd="0" presId="urn:microsoft.com/office/officeart/2005/8/layout/hierarchy6"/>
    <dgm:cxn modelId="{BDFA62D4-9618-4BE8-95AE-D7C90943F6A9}" type="presParOf" srcId="{60DBB78A-3A84-45FA-9EC7-083DB7A530F3}" destId="{45EDF92B-B007-4054-868A-FF8F49B471DF}" srcOrd="0" destOrd="0" presId="urn:microsoft.com/office/officeart/2005/8/layout/hierarchy6"/>
    <dgm:cxn modelId="{46C00B04-C1D3-4070-A438-095DCB44D84A}" type="presParOf" srcId="{60DBB78A-3A84-45FA-9EC7-083DB7A530F3}" destId="{AE75471A-EB1C-44B2-BCBF-6991E1A125FC}" srcOrd="1" destOrd="0" presId="urn:microsoft.com/office/officeart/2005/8/layout/hierarchy6"/>
    <dgm:cxn modelId="{84469AE2-C112-42F9-BF01-AA8732CFD4BE}" type="presParOf" srcId="{F0D9606A-B9B7-448B-BAEE-DF06CC8A527F}" destId="{E0C7FC93-69E7-4C49-853F-579BBFDA4673}" srcOrd="1" destOrd="0" presId="urn:microsoft.com/office/officeart/2005/8/layout/hierarchy6"/>
    <dgm:cxn modelId="{8DDCC639-9E50-403F-8643-FC39C14F83AA}" type="presParOf" srcId="{E0C7FC93-69E7-4C49-853F-579BBFDA4673}" destId="{80CD0880-CC92-4D8A-8787-2CBFB406D3D6}" srcOrd="0" destOrd="0" presId="urn:microsoft.com/office/officeart/2005/8/layout/hierarchy6"/>
    <dgm:cxn modelId="{5E6367C7-CF56-4C7B-9659-1854F951F6E9}" type="presParOf" srcId="{F0D9606A-B9B7-448B-BAEE-DF06CC8A527F}" destId="{CD38246F-79F3-4108-AE27-5D858E78D132}" srcOrd="2" destOrd="0" presId="urn:microsoft.com/office/officeart/2005/8/layout/hierarchy6"/>
    <dgm:cxn modelId="{7B0BAEE8-3B5A-47FE-B73E-3F1B0684645E}" type="presParOf" srcId="{CD38246F-79F3-4108-AE27-5D858E78D132}" destId="{48B619C1-0227-4BB4-9330-65F19C463727}" srcOrd="0" destOrd="0" presId="urn:microsoft.com/office/officeart/2005/8/layout/hierarchy6"/>
    <dgm:cxn modelId="{75F2A56A-F0FD-4715-8B7A-587EBBD97746}" type="presParOf" srcId="{CD38246F-79F3-4108-AE27-5D858E78D132}" destId="{C66263BC-2385-4221-B7FB-0812FB8DD0A2}" srcOrd="1" destOrd="0" presId="urn:microsoft.com/office/officeart/2005/8/layout/hierarchy6"/>
    <dgm:cxn modelId="{182FC90D-198E-4008-831E-5ABC2C4E09B9}" type="presParOf" srcId="{F0D9606A-B9B7-448B-BAEE-DF06CC8A527F}" destId="{30AD958D-9A07-4320-A08F-8CB2386AF188}" srcOrd="3" destOrd="0" presId="urn:microsoft.com/office/officeart/2005/8/layout/hierarchy6"/>
    <dgm:cxn modelId="{CA738F38-7B90-4B71-9920-7E0FA9AEB246}" type="presParOf" srcId="{30AD958D-9A07-4320-A08F-8CB2386AF188}" destId="{EAF8065A-9A8E-43C2-857D-BEB0B25378F5}" srcOrd="0" destOrd="0" presId="urn:microsoft.com/office/officeart/2005/8/layout/hierarchy6"/>
    <dgm:cxn modelId="{AC9C5A64-191B-4A15-9CEE-C001FBB1D691}" type="presParOf" srcId="{F0D9606A-B9B7-448B-BAEE-DF06CC8A527F}" destId="{DB7D4AC0-DB9F-4C4B-A562-8AFBA5400EBC}" srcOrd="4" destOrd="0" presId="urn:microsoft.com/office/officeart/2005/8/layout/hierarchy6"/>
    <dgm:cxn modelId="{205E73CD-6958-4E86-9E71-4F5402ECAF60}" type="presParOf" srcId="{DB7D4AC0-DB9F-4C4B-A562-8AFBA5400EBC}" destId="{45E3B86A-E5DA-4B29-BEED-858F6515DE6F}" srcOrd="0" destOrd="0" presId="urn:microsoft.com/office/officeart/2005/8/layout/hierarchy6"/>
    <dgm:cxn modelId="{3A744099-C820-410B-AD4C-6AEC2387E9E7}" type="presParOf" srcId="{DB7D4AC0-DB9F-4C4B-A562-8AFBA5400EBC}" destId="{E8369211-7CA7-43A2-867D-FA81DE4DC88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2189D2-4297-48AA-864A-B4B686D2F35C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3DC1D5-02DC-482E-9DB7-50138CE7ED44}">
      <dgm:prSet phldrT="[Text]" custT="1"/>
      <dgm:spPr/>
      <dgm:t>
        <a:bodyPr/>
        <a:lstStyle/>
        <a:p>
          <a:r>
            <a:rPr lang="en-US" sz="1600" dirty="0"/>
            <a:t>Snowstorms/freezes</a:t>
          </a:r>
        </a:p>
      </dgm:t>
    </dgm:pt>
    <dgm:pt modelId="{963FA17F-97B1-4B5F-8471-EBF8449720C3}" type="parTrans" cxnId="{AD75C0F1-2C9A-4059-B542-160529A29AD1}">
      <dgm:prSet/>
      <dgm:spPr/>
      <dgm:t>
        <a:bodyPr/>
        <a:lstStyle/>
        <a:p>
          <a:endParaRPr lang="en-US"/>
        </a:p>
      </dgm:t>
    </dgm:pt>
    <dgm:pt modelId="{38CA10A0-D078-4AF7-A954-7CF7E199ABF1}" type="sibTrans" cxnId="{AD75C0F1-2C9A-4059-B542-160529A29AD1}">
      <dgm:prSet/>
      <dgm:spPr/>
      <dgm:t>
        <a:bodyPr/>
        <a:lstStyle/>
        <a:p>
          <a:endParaRPr lang="en-US"/>
        </a:p>
      </dgm:t>
    </dgm:pt>
    <dgm:pt modelId="{3935727E-0D0E-4A4E-9E1E-20747F62120E}">
      <dgm:prSet phldrT="[Text]" custT="1"/>
      <dgm:spPr/>
      <dgm:t>
        <a:bodyPr/>
        <a:lstStyle/>
        <a:p>
          <a:r>
            <a:rPr lang="en-US" sz="900" dirty="0"/>
            <a:t>Reduced solar generation</a:t>
          </a:r>
        </a:p>
      </dgm:t>
    </dgm:pt>
    <dgm:pt modelId="{E7D985F0-A729-4470-885A-95F4987C930F}" type="parTrans" cxnId="{74ED5DF6-2B83-49F4-84D6-DA8F83B3963D}">
      <dgm:prSet/>
      <dgm:spPr/>
      <dgm:t>
        <a:bodyPr/>
        <a:lstStyle/>
        <a:p>
          <a:endParaRPr lang="en-US"/>
        </a:p>
      </dgm:t>
    </dgm:pt>
    <dgm:pt modelId="{DDD1C10F-DB1D-4212-B68A-3CFF49C3EBF6}" type="sibTrans" cxnId="{74ED5DF6-2B83-49F4-84D6-DA8F83B3963D}">
      <dgm:prSet/>
      <dgm:spPr/>
      <dgm:t>
        <a:bodyPr/>
        <a:lstStyle/>
        <a:p>
          <a:endParaRPr lang="en-US"/>
        </a:p>
      </dgm:t>
    </dgm:pt>
    <dgm:pt modelId="{6E3A4F0A-84DB-4D2A-BB6A-9AC8BE8B9483}">
      <dgm:prSet phldrT="[Text]" custT="1"/>
      <dgm:spPr/>
      <dgm:t>
        <a:bodyPr/>
        <a:lstStyle/>
        <a:p>
          <a:r>
            <a:rPr lang="en-US" sz="900" dirty="0"/>
            <a:t>Not currently represented in REopt, but may have implications on larger scale generation and would affect the duration of outages</a:t>
          </a:r>
        </a:p>
      </dgm:t>
    </dgm:pt>
    <dgm:pt modelId="{78039D1A-6AA0-4A87-BC9B-4AC9DCF9D575}" type="parTrans" cxnId="{C29EA2C6-5A20-402E-95E3-3A28BA658143}">
      <dgm:prSet/>
      <dgm:spPr/>
      <dgm:t>
        <a:bodyPr/>
        <a:lstStyle/>
        <a:p>
          <a:endParaRPr lang="en-US"/>
        </a:p>
      </dgm:t>
    </dgm:pt>
    <dgm:pt modelId="{8D64A9CE-23B3-4576-9472-944C6CCF72EF}" type="sibTrans" cxnId="{C29EA2C6-5A20-402E-95E3-3A28BA658143}">
      <dgm:prSet/>
      <dgm:spPr/>
      <dgm:t>
        <a:bodyPr/>
        <a:lstStyle/>
        <a:p>
          <a:endParaRPr lang="en-US"/>
        </a:p>
      </dgm:t>
    </dgm:pt>
    <dgm:pt modelId="{BDC52DB4-A235-4B5F-AB1F-AC53F5A977EE}">
      <dgm:prSet phldrT="[Text]" custT="1"/>
      <dgm:spPr/>
      <dgm:t>
        <a:bodyPr/>
        <a:lstStyle/>
        <a:p>
          <a:r>
            <a:rPr lang="en-US" sz="900" dirty="0"/>
            <a:t>Obstruction of transportation of essential fuels, operational equipment, and maintenance</a:t>
          </a:r>
        </a:p>
      </dgm:t>
    </dgm:pt>
    <dgm:pt modelId="{BCFA6D1D-FF1B-4340-93CC-B068D8F5ED10}" type="parTrans" cxnId="{E74FEE30-1A19-497E-8592-65CC2CF9878F}">
      <dgm:prSet/>
      <dgm:spPr/>
      <dgm:t>
        <a:bodyPr/>
        <a:lstStyle/>
        <a:p>
          <a:endParaRPr lang="en-US"/>
        </a:p>
      </dgm:t>
    </dgm:pt>
    <dgm:pt modelId="{B15B6035-C44F-4CBD-9A8E-84C500A589CD}" type="sibTrans" cxnId="{E74FEE30-1A19-497E-8592-65CC2CF9878F}">
      <dgm:prSet/>
      <dgm:spPr/>
      <dgm:t>
        <a:bodyPr/>
        <a:lstStyle/>
        <a:p>
          <a:endParaRPr lang="en-US"/>
        </a:p>
      </dgm:t>
    </dgm:pt>
    <dgm:pt modelId="{3AA8C9C7-4AB8-412A-9E2F-52B7E6D2573F}">
      <dgm:prSet phldrT="[Text]" custT="1"/>
      <dgm:spPr/>
      <dgm:t>
        <a:bodyPr/>
        <a:lstStyle/>
        <a:p>
          <a:r>
            <a:rPr lang="en-US" sz="900" dirty="0"/>
            <a:t>Acquire or develop approximate data to generate probabilities of whether extra fuel for generators can be acquired (via closed roads)</a:t>
          </a:r>
        </a:p>
      </dgm:t>
    </dgm:pt>
    <dgm:pt modelId="{6CBA1852-8BDE-4B0F-BA28-B78BF058579F}" type="parTrans" cxnId="{53285747-4EFD-490C-8D85-571596B8B223}">
      <dgm:prSet/>
      <dgm:spPr/>
      <dgm:t>
        <a:bodyPr/>
        <a:lstStyle/>
        <a:p>
          <a:endParaRPr lang="en-US"/>
        </a:p>
      </dgm:t>
    </dgm:pt>
    <dgm:pt modelId="{C3BFF71F-2829-4223-8888-4E734C89FF05}" type="sibTrans" cxnId="{53285747-4EFD-490C-8D85-571596B8B223}">
      <dgm:prSet/>
      <dgm:spPr/>
      <dgm:t>
        <a:bodyPr/>
        <a:lstStyle/>
        <a:p>
          <a:endParaRPr lang="en-US"/>
        </a:p>
      </dgm:t>
    </dgm:pt>
    <dgm:pt modelId="{86BFE1F0-23C4-4794-8ADB-59CF9038B7CF}">
      <dgm:prSet phldrT="[Text]" custT="1"/>
      <dgm:spPr/>
      <dgm:t>
        <a:bodyPr/>
        <a:lstStyle/>
        <a:p>
          <a:r>
            <a:rPr lang="en-US" sz="2300" dirty="0"/>
            <a:t>Weather event</a:t>
          </a:r>
        </a:p>
      </dgm:t>
    </dgm:pt>
    <dgm:pt modelId="{8360AFCB-F031-4D14-A785-1A829FD2F3BC}" type="parTrans" cxnId="{EEAAE076-24D4-48D0-B73F-482E2FC7644C}">
      <dgm:prSet/>
      <dgm:spPr/>
      <dgm:t>
        <a:bodyPr/>
        <a:lstStyle/>
        <a:p>
          <a:endParaRPr lang="en-US"/>
        </a:p>
      </dgm:t>
    </dgm:pt>
    <dgm:pt modelId="{49EB6F6F-562D-4C22-8E5F-D869AAFDE572}" type="sibTrans" cxnId="{EEAAE076-24D4-48D0-B73F-482E2FC7644C}">
      <dgm:prSet/>
      <dgm:spPr/>
      <dgm:t>
        <a:bodyPr/>
        <a:lstStyle/>
        <a:p>
          <a:endParaRPr lang="en-US"/>
        </a:p>
      </dgm:t>
    </dgm:pt>
    <dgm:pt modelId="{2E3728DC-0C33-4BF3-B3E0-A87523398836}">
      <dgm:prSet phldrT="[Text]" custT="1"/>
      <dgm:spPr/>
      <dgm:t>
        <a:bodyPr/>
        <a:lstStyle/>
        <a:p>
          <a:r>
            <a:rPr lang="en-US" sz="900" dirty="0"/>
            <a:t>Obstructs delivery of gas (due to freezing temperatures)</a:t>
          </a:r>
        </a:p>
      </dgm:t>
    </dgm:pt>
    <dgm:pt modelId="{64E76152-433E-448F-8679-F0B795CE6429}" type="parTrans" cxnId="{E4FF8747-67FB-4CEA-858F-361F8B9B93E2}">
      <dgm:prSet/>
      <dgm:spPr/>
      <dgm:t>
        <a:bodyPr/>
        <a:lstStyle/>
        <a:p>
          <a:endParaRPr lang="en-US"/>
        </a:p>
      </dgm:t>
    </dgm:pt>
    <dgm:pt modelId="{6837C8D0-2585-4255-A3E7-722F0D1F33DC}" type="sibTrans" cxnId="{E4FF8747-67FB-4CEA-858F-361F8B9B93E2}">
      <dgm:prSet/>
      <dgm:spPr/>
      <dgm:t>
        <a:bodyPr/>
        <a:lstStyle/>
        <a:p>
          <a:endParaRPr lang="en-US"/>
        </a:p>
      </dgm:t>
    </dgm:pt>
    <dgm:pt modelId="{92BE5FBD-19E2-4BF8-AF55-5A0703719F9F}">
      <dgm:prSet phldrT="[Text]" custT="1"/>
      <dgm:spPr/>
      <dgm:t>
        <a:bodyPr/>
        <a:lstStyle/>
        <a:p>
          <a:r>
            <a:rPr lang="en-US" sz="900" dirty="0"/>
            <a:t>61% of the time there was little to no production due to snow-covered panels</a:t>
          </a:r>
        </a:p>
      </dgm:t>
    </dgm:pt>
    <dgm:pt modelId="{EA707773-3F04-46FC-B16E-2AF962553C02}" type="parTrans" cxnId="{D165DAEF-394B-4127-9187-EDC1CA0DE704}">
      <dgm:prSet/>
      <dgm:spPr/>
      <dgm:t>
        <a:bodyPr/>
        <a:lstStyle/>
        <a:p>
          <a:endParaRPr lang="en-US"/>
        </a:p>
      </dgm:t>
    </dgm:pt>
    <dgm:pt modelId="{03FBDC27-37A1-452F-B701-70E752A563B1}" type="sibTrans" cxnId="{D165DAEF-394B-4127-9187-EDC1CA0DE704}">
      <dgm:prSet/>
      <dgm:spPr/>
      <dgm:t>
        <a:bodyPr/>
        <a:lstStyle/>
        <a:p>
          <a:endParaRPr lang="en-US"/>
        </a:p>
      </dgm:t>
    </dgm:pt>
    <dgm:pt modelId="{84526F7E-2D6E-4836-A246-44CAEEBDDB80}">
      <dgm:prSet phldrT="[Text]" custT="1"/>
      <dgm:spPr/>
      <dgm:t>
        <a:bodyPr/>
        <a:lstStyle/>
        <a:p>
          <a:r>
            <a:rPr lang="en-US" sz="900" dirty="0"/>
            <a:t>Effects of cloud cover on solar generation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FFE95D6D-D611-428D-95A8-1BD7978E9D73}" type="parTrans" cxnId="{15F9AC6E-D5C4-4130-992B-F2014381329E}">
      <dgm:prSet/>
      <dgm:spPr/>
      <dgm:t>
        <a:bodyPr/>
        <a:lstStyle/>
        <a:p>
          <a:endParaRPr lang="en-US"/>
        </a:p>
      </dgm:t>
    </dgm:pt>
    <dgm:pt modelId="{D76C15E6-6BD6-422B-9034-4F7357F403B4}" type="sibTrans" cxnId="{15F9AC6E-D5C4-4130-992B-F2014381329E}">
      <dgm:prSet/>
      <dgm:spPr/>
      <dgm:t>
        <a:bodyPr/>
        <a:lstStyle/>
        <a:p>
          <a:endParaRPr lang="en-US"/>
        </a:p>
      </dgm:t>
    </dgm:pt>
    <dgm:pt modelId="{55C57AB1-78BF-4246-B309-F294158DCC57}">
      <dgm:prSet custT="1"/>
      <dgm:spPr/>
      <dgm:t>
        <a:bodyPr/>
        <a:lstStyle/>
        <a:p>
          <a:r>
            <a:rPr lang="en-US" sz="900" dirty="0"/>
            <a:t>Dramatically increased load</a:t>
          </a:r>
        </a:p>
      </dgm:t>
    </dgm:pt>
    <dgm:pt modelId="{67FE8716-EB3B-4E59-8A7F-7A11461D4686}" type="parTrans" cxnId="{638D2D4E-180F-4B6A-AE4D-07899F340579}">
      <dgm:prSet/>
      <dgm:spPr/>
      <dgm:t>
        <a:bodyPr/>
        <a:lstStyle/>
        <a:p>
          <a:endParaRPr lang="en-US"/>
        </a:p>
      </dgm:t>
    </dgm:pt>
    <dgm:pt modelId="{AB900CAB-0E88-4F3C-9F40-7531528B415B}" type="sibTrans" cxnId="{638D2D4E-180F-4B6A-AE4D-07899F340579}">
      <dgm:prSet/>
      <dgm:spPr/>
      <dgm:t>
        <a:bodyPr/>
        <a:lstStyle/>
        <a:p>
          <a:endParaRPr lang="en-US"/>
        </a:p>
      </dgm:t>
    </dgm:pt>
    <dgm:pt modelId="{65165F2B-C87C-43E9-AD7B-781FC2291501}">
      <dgm:prSet custT="1"/>
      <dgm:spPr/>
      <dgm:t>
        <a:bodyPr/>
        <a:lstStyle/>
        <a:p>
          <a:r>
            <a:rPr lang="en-US" sz="900" dirty="0"/>
            <a:t>With Texas as an example, the new peak was 11% </a:t>
          </a:r>
          <a:r>
            <a:rPr lang="en-US" sz="900" b="1" dirty="0"/>
            <a:t>higher</a:t>
          </a:r>
          <a:r>
            <a:rPr lang="en-US" sz="900" b="0" dirty="0"/>
            <a:t> than the previous peak</a:t>
          </a:r>
          <a:endParaRPr lang="en-US" sz="900" dirty="0"/>
        </a:p>
      </dgm:t>
    </dgm:pt>
    <dgm:pt modelId="{03D94D06-A419-4E02-A2F6-627ED0868CFB}" type="parTrans" cxnId="{7191A846-442F-453C-8A89-E2074CD5EAAD}">
      <dgm:prSet/>
      <dgm:spPr/>
      <dgm:t>
        <a:bodyPr/>
        <a:lstStyle/>
        <a:p>
          <a:endParaRPr lang="en-US"/>
        </a:p>
      </dgm:t>
    </dgm:pt>
    <dgm:pt modelId="{D0EA0DCC-AC0D-4991-AA3B-1EE4144E4D7E}" type="sibTrans" cxnId="{7191A846-442F-453C-8A89-E2074CD5EAAD}">
      <dgm:prSet/>
      <dgm:spPr/>
      <dgm:t>
        <a:bodyPr/>
        <a:lstStyle/>
        <a:p>
          <a:endParaRPr lang="en-US"/>
        </a:p>
      </dgm:t>
    </dgm:pt>
    <dgm:pt modelId="{EDD05278-1A7D-4731-A09E-93F0A04AE703}">
      <dgm:prSet phldrT="[Text]" custT="1"/>
      <dgm:spPr/>
      <dgm:t>
        <a:bodyPr/>
        <a:lstStyle/>
        <a:p>
          <a:r>
            <a:rPr lang="en-US" sz="900" dirty="0"/>
            <a:t>Snow days experience a 54% reduction in solar production ratio compared to non-snow days</a:t>
          </a:r>
        </a:p>
      </dgm:t>
    </dgm:pt>
    <dgm:pt modelId="{F1C61BE3-D089-4D6C-B103-83FD56146FA3}" type="parTrans" cxnId="{23A3B447-899B-40BE-B979-481A403A4AF6}">
      <dgm:prSet/>
      <dgm:spPr/>
      <dgm:t>
        <a:bodyPr/>
        <a:lstStyle/>
        <a:p>
          <a:endParaRPr lang="en-US"/>
        </a:p>
      </dgm:t>
    </dgm:pt>
    <dgm:pt modelId="{9BACBF93-35B6-4735-8A3D-9B0C7C25EA46}" type="sibTrans" cxnId="{23A3B447-899B-40BE-B979-481A403A4AF6}">
      <dgm:prSet/>
      <dgm:spPr/>
      <dgm:t>
        <a:bodyPr/>
        <a:lstStyle/>
        <a:p>
          <a:endParaRPr lang="en-US"/>
        </a:p>
      </dgm:t>
    </dgm:pt>
    <dgm:pt modelId="{85759021-8AC6-4915-B44F-3CFEC6133EFD}">
      <dgm:prSet phldrT="[Text]" custT="1"/>
      <dgm:spPr/>
      <dgm:t>
        <a:bodyPr/>
        <a:lstStyle/>
        <a:p>
          <a:r>
            <a:rPr lang="en-US" sz="2300" dirty="0"/>
            <a:t>Data</a:t>
          </a:r>
        </a:p>
      </dgm:t>
    </dgm:pt>
    <dgm:pt modelId="{E75235EC-7691-4D8D-9182-B55516643C9E}" type="sibTrans" cxnId="{C4619A66-C966-459E-BB38-DC062AE6FD80}">
      <dgm:prSet/>
      <dgm:spPr/>
      <dgm:t>
        <a:bodyPr/>
        <a:lstStyle/>
        <a:p>
          <a:endParaRPr lang="en-US"/>
        </a:p>
      </dgm:t>
    </dgm:pt>
    <dgm:pt modelId="{95DA655C-7AED-4340-80BD-F8D43CD27ADE}" type="parTrans" cxnId="{C4619A66-C966-459E-BB38-DC062AE6FD80}">
      <dgm:prSet/>
      <dgm:spPr/>
      <dgm:t>
        <a:bodyPr/>
        <a:lstStyle/>
        <a:p>
          <a:endParaRPr lang="en-US"/>
        </a:p>
      </dgm:t>
    </dgm:pt>
    <dgm:pt modelId="{F5361E89-D726-494F-A7EB-1E62F0E67686}">
      <dgm:prSet phldrT="[Text]" custT="1"/>
      <dgm:spPr/>
      <dgm:t>
        <a:bodyPr/>
        <a:lstStyle/>
        <a:p>
          <a:r>
            <a:rPr lang="en-US" sz="2300" dirty="0"/>
            <a:t>Energy system impact(s)</a:t>
          </a:r>
        </a:p>
      </dgm:t>
    </dgm:pt>
    <dgm:pt modelId="{451F6D92-AF10-4808-B4F6-195134CB1E4E}" type="sibTrans" cxnId="{3818BF66-2B23-4724-8883-3466FD60B7D0}">
      <dgm:prSet/>
      <dgm:spPr/>
      <dgm:t>
        <a:bodyPr/>
        <a:lstStyle/>
        <a:p>
          <a:endParaRPr lang="en-US"/>
        </a:p>
      </dgm:t>
    </dgm:pt>
    <dgm:pt modelId="{F1DB6B1D-8D8D-408F-8638-1C96D359FE99}" type="parTrans" cxnId="{3818BF66-2B23-4724-8883-3466FD60B7D0}">
      <dgm:prSet/>
      <dgm:spPr/>
      <dgm:t>
        <a:bodyPr/>
        <a:lstStyle/>
        <a:p>
          <a:endParaRPr lang="en-US"/>
        </a:p>
      </dgm:t>
    </dgm:pt>
    <dgm:pt modelId="{1C93ACF9-0ACC-45EF-9015-8E836479BCC0}" type="pres">
      <dgm:prSet presAssocID="{102189D2-4297-48AA-864A-B4B686D2F3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6546709-1246-4B78-8351-A7EEAE618559}" type="pres">
      <dgm:prSet presAssocID="{102189D2-4297-48AA-864A-B4B686D2F35C}" presName="hierFlow" presStyleCnt="0"/>
      <dgm:spPr/>
    </dgm:pt>
    <dgm:pt modelId="{8A4B5648-05DE-42A3-9B13-0BDF0B1D9496}" type="pres">
      <dgm:prSet presAssocID="{102189D2-4297-48AA-864A-B4B686D2F35C}" presName="firstBuf" presStyleCnt="0"/>
      <dgm:spPr/>
    </dgm:pt>
    <dgm:pt modelId="{2E0F21DF-E294-4DC8-A706-1CB258612845}" type="pres">
      <dgm:prSet presAssocID="{102189D2-4297-48AA-864A-B4B686D2F35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7FF70ED-72B7-4F85-B852-549C8E048787}" type="pres">
      <dgm:prSet presAssocID="{BD3DC1D5-02DC-482E-9DB7-50138CE7ED44}" presName="Name14" presStyleCnt="0"/>
      <dgm:spPr/>
    </dgm:pt>
    <dgm:pt modelId="{5059CD49-787A-4F97-A63D-258DC2710265}" type="pres">
      <dgm:prSet presAssocID="{BD3DC1D5-02DC-482E-9DB7-50138CE7ED44}" presName="level1Shape" presStyleLbl="node0" presStyleIdx="0" presStyleCnt="1" custScaleX="442467" custLinFactY="-100000" custLinFactNeighborY="-185823">
        <dgm:presLayoutVars>
          <dgm:chPref val="3"/>
        </dgm:presLayoutVars>
      </dgm:prSet>
      <dgm:spPr/>
    </dgm:pt>
    <dgm:pt modelId="{512D86A5-A8F7-4D69-9ACE-23B035BC6828}" type="pres">
      <dgm:prSet presAssocID="{BD3DC1D5-02DC-482E-9DB7-50138CE7ED44}" presName="hierChild2" presStyleCnt="0"/>
      <dgm:spPr/>
    </dgm:pt>
    <dgm:pt modelId="{26FFF9F0-A79F-4808-B871-8A25A06C6293}" type="pres">
      <dgm:prSet presAssocID="{E7D985F0-A729-4470-885A-95F4987C930F}" presName="Name19" presStyleLbl="parChTrans1D2" presStyleIdx="0" presStyleCnt="4"/>
      <dgm:spPr/>
    </dgm:pt>
    <dgm:pt modelId="{F5DF9083-8AA7-4EE9-8044-6C6231109963}" type="pres">
      <dgm:prSet presAssocID="{3935727E-0D0E-4A4E-9E1E-20747F62120E}" presName="Name21" presStyleCnt="0"/>
      <dgm:spPr/>
    </dgm:pt>
    <dgm:pt modelId="{24C7E338-E59C-485F-908F-F17326E7FF65}" type="pres">
      <dgm:prSet presAssocID="{3935727E-0D0E-4A4E-9E1E-20747F62120E}" presName="level2Shape" presStyleLbl="node2" presStyleIdx="0" presStyleCnt="4" custScaleX="160280" custScaleY="176127" custLinFactNeighborX="2210" custLinFactNeighborY="49480"/>
      <dgm:spPr/>
    </dgm:pt>
    <dgm:pt modelId="{471C70A9-9E08-429A-A9EE-F473A1903F6D}" type="pres">
      <dgm:prSet presAssocID="{3935727E-0D0E-4A4E-9E1E-20747F62120E}" presName="hierChild3" presStyleCnt="0"/>
      <dgm:spPr/>
    </dgm:pt>
    <dgm:pt modelId="{07BACB36-D2AD-4234-ADEC-F45C22EDC1B2}" type="pres">
      <dgm:prSet presAssocID="{EA707773-3F04-46FC-B16E-2AF962553C02}" presName="Name19" presStyleLbl="parChTrans1D3" presStyleIdx="0" presStyleCnt="6"/>
      <dgm:spPr/>
    </dgm:pt>
    <dgm:pt modelId="{9D432BEA-770F-46F0-98D1-454F302F7C13}" type="pres">
      <dgm:prSet presAssocID="{92BE5FBD-19E2-4BF8-AF55-5A0703719F9F}" presName="Name21" presStyleCnt="0"/>
      <dgm:spPr/>
    </dgm:pt>
    <dgm:pt modelId="{679876E1-0C87-4A14-AFD0-C9ECC635F932}" type="pres">
      <dgm:prSet presAssocID="{92BE5FBD-19E2-4BF8-AF55-5A0703719F9F}" presName="level2Shape" presStyleLbl="node3" presStyleIdx="0" presStyleCnt="6" custScaleX="190573" custScaleY="350902" custLinFactY="200000" custLinFactNeighborX="-35374" custLinFactNeighborY="244036"/>
      <dgm:spPr/>
    </dgm:pt>
    <dgm:pt modelId="{FC562539-B31D-4910-90B6-CF691F227171}" type="pres">
      <dgm:prSet presAssocID="{92BE5FBD-19E2-4BF8-AF55-5A0703719F9F}" presName="hierChild3" presStyleCnt="0"/>
      <dgm:spPr/>
    </dgm:pt>
    <dgm:pt modelId="{47BDBBC5-83BE-4692-95CB-A8D847A367F5}" type="pres">
      <dgm:prSet presAssocID="{FFE95D6D-D611-428D-95A8-1BD7978E9D73}" presName="Name19" presStyleLbl="parChTrans1D3" presStyleIdx="1" presStyleCnt="6"/>
      <dgm:spPr/>
    </dgm:pt>
    <dgm:pt modelId="{A59245DD-A27B-4E87-8445-C2115061FD7D}" type="pres">
      <dgm:prSet presAssocID="{84526F7E-2D6E-4836-A246-44CAEEBDDB80}" presName="Name21" presStyleCnt="0"/>
      <dgm:spPr/>
    </dgm:pt>
    <dgm:pt modelId="{B8341881-1E1C-4A3F-85EE-6217C98810E0}" type="pres">
      <dgm:prSet presAssocID="{84526F7E-2D6E-4836-A246-44CAEEBDDB80}" presName="level2Shape" presStyleLbl="node3" presStyleIdx="1" presStyleCnt="6" custScaleX="157184" custScaleY="199812" custLinFactY="200000" custLinFactNeighborX="-34946" custLinFactNeighborY="244038"/>
      <dgm:spPr/>
    </dgm:pt>
    <dgm:pt modelId="{94023795-516D-422E-9401-9F0751C0021B}" type="pres">
      <dgm:prSet presAssocID="{84526F7E-2D6E-4836-A246-44CAEEBDDB80}" presName="hierChild3" presStyleCnt="0"/>
      <dgm:spPr/>
    </dgm:pt>
    <dgm:pt modelId="{54C8ABC5-46E6-4715-9751-5ED1137F69FD}" type="pres">
      <dgm:prSet presAssocID="{F1C61BE3-D089-4D6C-B103-83FD56146FA3}" presName="Name19" presStyleLbl="parChTrans1D3" presStyleIdx="2" presStyleCnt="6"/>
      <dgm:spPr/>
    </dgm:pt>
    <dgm:pt modelId="{3E3D24C5-94FC-49B6-9A8D-0D91AC5DD6CF}" type="pres">
      <dgm:prSet presAssocID="{EDD05278-1A7D-4731-A09E-93F0A04AE703}" presName="Name21" presStyleCnt="0"/>
      <dgm:spPr/>
    </dgm:pt>
    <dgm:pt modelId="{12D6EFA1-E9B7-4657-9935-B1D340A75847}" type="pres">
      <dgm:prSet presAssocID="{EDD05278-1A7D-4731-A09E-93F0A04AE703}" presName="level2Shape" presStyleLbl="node3" presStyleIdx="2" presStyleCnt="6" custScaleX="179125" custScaleY="419385" custLinFactY="200000" custLinFactNeighborX="-24528" custLinFactNeighborY="243733"/>
      <dgm:spPr/>
    </dgm:pt>
    <dgm:pt modelId="{9658D409-A6D9-4520-BF17-55E279A572CC}" type="pres">
      <dgm:prSet presAssocID="{EDD05278-1A7D-4731-A09E-93F0A04AE703}" presName="hierChild3" presStyleCnt="0"/>
      <dgm:spPr/>
    </dgm:pt>
    <dgm:pt modelId="{A32B63AF-FA67-4D50-9C81-974FAF3DFF6E}" type="pres">
      <dgm:prSet presAssocID="{64E76152-433E-448F-8679-F0B795CE6429}" presName="Name19" presStyleLbl="parChTrans1D2" presStyleIdx="1" presStyleCnt="4"/>
      <dgm:spPr/>
    </dgm:pt>
    <dgm:pt modelId="{9D6FCFC0-B316-4810-822B-DFCA39297CE5}" type="pres">
      <dgm:prSet presAssocID="{2E3728DC-0C33-4BF3-B3E0-A87523398836}" presName="Name21" presStyleCnt="0"/>
      <dgm:spPr/>
    </dgm:pt>
    <dgm:pt modelId="{0992AC3E-F881-494A-A457-6049D2B2C058}" type="pres">
      <dgm:prSet presAssocID="{2E3728DC-0C33-4BF3-B3E0-A87523398836}" presName="level2Shape" presStyleLbl="node2" presStyleIdx="1" presStyleCnt="4" custScaleX="186688" custScaleY="205251" custLinFactNeighborX="-25077" custLinFactNeighborY="51268"/>
      <dgm:spPr/>
    </dgm:pt>
    <dgm:pt modelId="{E7750193-4991-4311-AA5A-4ADCEBBA615C}" type="pres">
      <dgm:prSet presAssocID="{2E3728DC-0C33-4BF3-B3E0-A87523398836}" presName="hierChild3" presStyleCnt="0"/>
      <dgm:spPr/>
    </dgm:pt>
    <dgm:pt modelId="{536D6ED2-29CE-459C-BAF8-05E4F6D16AA4}" type="pres">
      <dgm:prSet presAssocID="{78039D1A-6AA0-4A87-BC9B-4AC9DCF9D575}" presName="Name19" presStyleLbl="parChTrans1D3" presStyleIdx="3" presStyleCnt="6"/>
      <dgm:spPr/>
    </dgm:pt>
    <dgm:pt modelId="{8DE19567-AD13-4178-AF1E-B5F633473D0A}" type="pres">
      <dgm:prSet presAssocID="{6E3A4F0A-84DB-4D2A-BB6A-9AC8BE8B9483}" presName="Name21" presStyleCnt="0"/>
      <dgm:spPr/>
    </dgm:pt>
    <dgm:pt modelId="{A030F173-DB14-4FC9-8CF6-6C067C6E7465}" type="pres">
      <dgm:prSet presAssocID="{6E3A4F0A-84DB-4D2A-BB6A-9AC8BE8B9483}" presName="level2Shape" presStyleLbl="node3" presStyleIdx="3" presStyleCnt="6" custScaleX="209614" custScaleY="398506" custLinFactY="200000" custLinFactNeighborX="-25411" custLinFactNeighborY="221421"/>
      <dgm:spPr/>
    </dgm:pt>
    <dgm:pt modelId="{4F55A9AE-2D08-490A-BBA1-270B9E025C9A}" type="pres">
      <dgm:prSet presAssocID="{6E3A4F0A-84DB-4D2A-BB6A-9AC8BE8B9483}" presName="hierChild3" presStyleCnt="0"/>
      <dgm:spPr/>
    </dgm:pt>
    <dgm:pt modelId="{77520C0C-9948-451D-AB96-FE0695717798}" type="pres">
      <dgm:prSet presAssocID="{BCFA6D1D-FF1B-4340-93CC-B068D8F5ED10}" presName="Name19" presStyleLbl="parChTrans1D2" presStyleIdx="2" presStyleCnt="4"/>
      <dgm:spPr/>
    </dgm:pt>
    <dgm:pt modelId="{14B42F8A-179A-4541-A2FA-89D92A1A5EA1}" type="pres">
      <dgm:prSet presAssocID="{BDC52DB4-A235-4B5F-AB1F-AC53F5A977EE}" presName="Name21" presStyleCnt="0"/>
      <dgm:spPr/>
    </dgm:pt>
    <dgm:pt modelId="{BEC6F031-4764-40F6-98E9-C0821A1786BB}" type="pres">
      <dgm:prSet presAssocID="{BDC52DB4-A235-4B5F-AB1F-AC53F5A977EE}" presName="level2Shape" presStyleLbl="node2" presStyleIdx="2" presStyleCnt="4" custScaleX="263788" custScaleY="234599" custLinFactNeighborX="-17995" custLinFactNeighborY="49480"/>
      <dgm:spPr/>
    </dgm:pt>
    <dgm:pt modelId="{E10DDEBE-B07A-49B9-87F7-50621CDC5E2E}" type="pres">
      <dgm:prSet presAssocID="{BDC52DB4-A235-4B5F-AB1F-AC53F5A977EE}" presName="hierChild3" presStyleCnt="0"/>
      <dgm:spPr/>
    </dgm:pt>
    <dgm:pt modelId="{E7B4455F-8CC0-4A49-B48F-F6FA89302B28}" type="pres">
      <dgm:prSet presAssocID="{6CBA1852-8BDE-4B0F-BA28-B78BF058579F}" presName="Name19" presStyleLbl="parChTrans1D3" presStyleIdx="4" presStyleCnt="6"/>
      <dgm:spPr/>
    </dgm:pt>
    <dgm:pt modelId="{FD99054E-3453-4389-8E73-0F3592B716BC}" type="pres">
      <dgm:prSet presAssocID="{3AA8C9C7-4AB8-412A-9E2F-52B7E6D2573F}" presName="Name21" presStyleCnt="0"/>
      <dgm:spPr/>
    </dgm:pt>
    <dgm:pt modelId="{4B59D9AD-04E3-4899-9AD5-798825400C09}" type="pres">
      <dgm:prSet presAssocID="{3AA8C9C7-4AB8-412A-9E2F-52B7E6D2573F}" presName="level2Shape" presStyleLbl="node3" presStyleIdx="4" presStyleCnt="6" custScaleX="201456" custScaleY="456855" custLinFactY="152252" custLinFactNeighborX="-17995" custLinFactNeighborY="200000"/>
      <dgm:spPr/>
    </dgm:pt>
    <dgm:pt modelId="{C1FDC603-E735-449D-B646-B2F4CDE9CDE0}" type="pres">
      <dgm:prSet presAssocID="{3AA8C9C7-4AB8-412A-9E2F-52B7E6D2573F}" presName="hierChild3" presStyleCnt="0"/>
      <dgm:spPr/>
    </dgm:pt>
    <dgm:pt modelId="{9EDE8165-E4AB-4E9D-8A49-B4658CC30991}" type="pres">
      <dgm:prSet presAssocID="{67FE8716-EB3B-4E59-8A7F-7A11461D4686}" presName="Name19" presStyleLbl="parChTrans1D2" presStyleIdx="3" presStyleCnt="4"/>
      <dgm:spPr/>
    </dgm:pt>
    <dgm:pt modelId="{BC06D947-0FD9-4662-9B6B-035C0BEA6594}" type="pres">
      <dgm:prSet presAssocID="{55C57AB1-78BF-4246-B309-F294158DCC57}" presName="Name21" presStyleCnt="0"/>
      <dgm:spPr/>
    </dgm:pt>
    <dgm:pt modelId="{124704F9-75AD-48F0-A0A2-B782516FB229}" type="pres">
      <dgm:prSet presAssocID="{55C57AB1-78BF-4246-B309-F294158DCC57}" presName="level2Shape" presStyleLbl="node2" presStyleIdx="3" presStyleCnt="4" custScaleX="187449" custScaleY="182479" custLinFactNeighborX="5115" custLinFactNeighborY="49911"/>
      <dgm:spPr/>
    </dgm:pt>
    <dgm:pt modelId="{0E8787F9-F0E4-4C87-8C84-F1CE5BF30EDE}" type="pres">
      <dgm:prSet presAssocID="{55C57AB1-78BF-4246-B309-F294158DCC57}" presName="hierChild3" presStyleCnt="0"/>
      <dgm:spPr/>
    </dgm:pt>
    <dgm:pt modelId="{71D5028D-6DE2-4D7C-8F28-F519E5333952}" type="pres">
      <dgm:prSet presAssocID="{03D94D06-A419-4E02-A2F6-627ED0868CFB}" presName="Name19" presStyleLbl="parChTrans1D3" presStyleIdx="5" presStyleCnt="6"/>
      <dgm:spPr/>
    </dgm:pt>
    <dgm:pt modelId="{B2E73F99-9DB5-4E2E-BCB2-8E696C01B20F}" type="pres">
      <dgm:prSet presAssocID="{65165F2B-C87C-43E9-AD7B-781FC2291501}" presName="Name21" presStyleCnt="0"/>
      <dgm:spPr/>
    </dgm:pt>
    <dgm:pt modelId="{FC91A148-9A12-4E50-9650-20C5B01775B2}" type="pres">
      <dgm:prSet presAssocID="{65165F2B-C87C-43E9-AD7B-781FC2291501}" presName="level2Shape" presStyleLbl="node3" presStyleIdx="5" presStyleCnt="6" custScaleX="166025" custScaleY="358253" custLinFactY="200000" custLinFactNeighborX="4987" custLinFactNeighborY="234868"/>
      <dgm:spPr/>
    </dgm:pt>
    <dgm:pt modelId="{DE35DA60-FB95-4AD1-9EAE-654B9A1DBA84}" type="pres">
      <dgm:prSet presAssocID="{65165F2B-C87C-43E9-AD7B-781FC2291501}" presName="hierChild3" presStyleCnt="0"/>
      <dgm:spPr/>
    </dgm:pt>
    <dgm:pt modelId="{F0D9606A-B9B7-448B-BAEE-DF06CC8A527F}" type="pres">
      <dgm:prSet presAssocID="{102189D2-4297-48AA-864A-B4B686D2F35C}" presName="bgShapesFlow" presStyleCnt="0"/>
      <dgm:spPr/>
    </dgm:pt>
    <dgm:pt modelId="{60DBB78A-3A84-45FA-9EC7-083DB7A530F3}" type="pres">
      <dgm:prSet presAssocID="{86BFE1F0-23C4-4794-8ADB-59CF9038B7CF}" presName="rectComp" presStyleCnt="0"/>
      <dgm:spPr/>
    </dgm:pt>
    <dgm:pt modelId="{45EDF92B-B007-4054-868A-FF8F49B471DF}" type="pres">
      <dgm:prSet presAssocID="{86BFE1F0-23C4-4794-8ADB-59CF9038B7CF}" presName="bgRect" presStyleLbl="bgShp" presStyleIdx="0" presStyleCnt="3" custScaleY="155395" custLinFactY="-100000" custLinFactNeighborY="-157527"/>
      <dgm:spPr/>
    </dgm:pt>
    <dgm:pt modelId="{AE75471A-EB1C-44B2-BCBF-6991E1A125FC}" type="pres">
      <dgm:prSet presAssocID="{86BFE1F0-23C4-4794-8ADB-59CF9038B7CF}" presName="bgRectTx" presStyleLbl="bgShp" presStyleIdx="0" presStyleCnt="3">
        <dgm:presLayoutVars>
          <dgm:bulletEnabled val="1"/>
        </dgm:presLayoutVars>
      </dgm:prSet>
      <dgm:spPr/>
    </dgm:pt>
    <dgm:pt modelId="{E0C7FC93-69E7-4C49-853F-579BBFDA4673}" type="pres">
      <dgm:prSet presAssocID="{86BFE1F0-23C4-4794-8ADB-59CF9038B7CF}" presName="spComp" presStyleCnt="0"/>
      <dgm:spPr/>
    </dgm:pt>
    <dgm:pt modelId="{80CD0880-CC92-4D8A-8787-2CBFB406D3D6}" type="pres">
      <dgm:prSet presAssocID="{86BFE1F0-23C4-4794-8ADB-59CF9038B7CF}" presName="vSp" presStyleCnt="0"/>
      <dgm:spPr/>
    </dgm:pt>
    <dgm:pt modelId="{CD38246F-79F3-4108-AE27-5D858E78D132}" type="pres">
      <dgm:prSet presAssocID="{F5361E89-D726-494F-A7EB-1E62F0E67686}" presName="rectComp" presStyleCnt="0"/>
      <dgm:spPr/>
    </dgm:pt>
    <dgm:pt modelId="{48B619C1-0227-4BB4-9330-65F19C463727}" type="pres">
      <dgm:prSet presAssocID="{F5361E89-D726-494F-A7EB-1E62F0E67686}" presName="bgRect" presStyleLbl="bgShp" presStyleIdx="1" presStyleCnt="3" custScaleY="247952" custLinFactNeighborY="-29767"/>
      <dgm:spPr/>
    </dgm:pt>
    <dgm:pt modelId="{C66263BC-2385-4221-B7FB-0812FB8DD0A2}" type="pres">
      <dgm:prSet presAssocID="{F5361E89-D726-494F-A7EB-1E62F0E67686}" presName="bgRectTx" presStyleLbl="bgShp" presStyleIdx="1" presStyleCnt="3">
        <dgm:presLayoutVars>
          <dgm:bulletEnabled val="1"/>
        </dgm:presLayoutVars>
      </dgm:prSet>
      <dgm:spPr/>
    </dgm:pt>
    <dgm:pt modelId="{30AD958D-9A07-4320-A08F-8CB2386AF188}" type="pres">
      <dgm:prSet presAssocID="{F5361E89-D726-494F-A7EB-1E62F0E67686}" presName="spComp" presStyleCnt="0"/>
      <dgm:spPr/>
    </dgm:pt>
    <dgm:pt modelId="{EAF8065A-9A8E-43C2-857D-BEB0B25378F5}" type="pres">
      <dgm:prSet presAssocID="{F5361E89-D726-494F-A7EB-1E62F0E67686}" presName="vSp" presStyleCnt="0"/>
      <dgm:spPr/>
    </dgm:pt>
    <dgm:pt modelId="{DB7D4AC0-DB9F-4C4B-A562-8AFBA5400EBC}" type="pres">
      <dgm:prSet presAssocID="{85759021-8AC6-4915-B44F-3CFEC6133EFD}" presName="rectComp" presStyleCnt="0"/>
      <dgm:spPr/>
    </dgm:pt>
    <dgm:pt modelId="{45E3B86A-E5DA-4B29-BEED-858F6515DE6F}" type="pres">
      <dgm:prSet presAssocID="{85759021-8AC6-4915-B44F-3CFEC6133EFD}" presName="bgRect" presStyleLbl="bgShp" presStyleIdx="2" presStyleCnt="3" custScaleY="440139" custLinFactY="73032" custLinFactNeighborY="100000"/>
      <dgm:spPr/>
    </dgm:pt>
    <dgm:pt modelId="{E8369211-7CA7-43A2-867D-FA81DE4DC881}" type="pres">
      <dgm:prSet presAssocID="{85759021-8AC6-4915-B44F-3CFEC6133EF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D2F970B-5879-4AB6-A269-5874ADEA29E3}" type="presOf" srcId="{102189D2-4297-48AA-864A-B4B686D2F35C}" destId="{1C93ACF9-0ACC-45EF-9015-8E836479BCC0}" srcOrd="0" destOrd="0" presId="urn:microsoft.com/office/officeart/2005/8/layout/hierarchy6"/>
    <dgm:cxn modelId="{60C21B0E-374C-4C11-B03C-570A00740C7D}" type="presOf" srcId="{F5361E89-D726-494F-A7EB-1E62F0E67686}" destId="{C66263BC-2385-4221-B7FB-0812FB8DD0A2}" srcOrd="1" destOrd="0" presId="urn:microsoft.com/office/officeart/2005/8/layout/hierarchy6"/>
    <dgm:cxn modelId="{FCE6C512-3A20-48E0-9DB6-F72CDE6DE51B}" type="presOf" srcId="{3935727E-0D0E-4A4E-9E1E-20747F62120E}" destId="{24C7E338-E59C-485F-908F-F17326E7FF65}" srcOrd="0" destOrd="0" presId="urn:microsoft.com/office/officeart/2005/8/layout/hierarchy6"/>
    <dgm:cxn modelId="{4ABAC016-1FC8-4999-B347-0FABBEE0ABC9}" type="presOf" srcId="{86BFE1F0-23C4-4794-8ADB-59CF9038B7CF}" destId="{AE75471A-EB1C-44B2-BCBF-6991E1A125FC}" srcOrd="1" destOrd="0" presId="urn:microsoft.com/office/officeart/2005/8/layout/hierarchy6"/>
    <dgm:cxn modelId="{E74FEE30-1A19-497E-8592-65CC2CF9878F}" srcId="{BD3DC1D5-02DC-482E-9DB7-50138CE7ED44}" destId="{BDC52DB4-A235-4B5F-AB1F-AC53F5A977EE}" srcOrd="2" destOrd="0" parTransId="{BCFA6D1D-FF1B-4340-93CC-B068D8F5ED10}" sibTransId="{B15B6035-C44F-4CBD-9A8E-84C500A589CD}"/>
    <dgm:cxn modelId="{A163FA3B-6368-4AE5-861C-58240328066E}" type="presOf" srcId="{86BFE1F0-23C4-4794-8ADB-59CF9038B7CF}" destId="{45EDF92B-B007-4054-868A-FF8F49B471DF}" srcOrd="0" destOrd="0" presId="urn:microsoft.com/office/officeart/2005/8/layout/hierarchy6"/>
    <dgm:cxn modelId="{E559153E-81D7-4577-B6AA-7C9ADD500C8C}" type="presOf" srcId="{78039D1A-6AA0-4A87-BC9B-4AC9DCF9D575}" destId="{536D6ED2-29CE-459C-BAF8-05E4F6D16AA4}" srcOrd="0" destOrd="0" presId="urn:microsoft.com/office/officeart/2005/8/layout/hierarchy6"/>
    <dgm:cxn modelId="{DF366D5D-7A77-4DFD-897A-3E2C56FA86D2}" type="presOf" srcId="{EDD05278-1A7D-4731-A09E-93F0A04AE703}" destId="{12D6EFA1-E9B7-4657-9935-B1D340A75847}" srcOrd="0" destOrd="0" presId="urn:microsoft.com/office/officeart/2005/8/layout/hierarchy6"/>
    <dgm:cxn modelId="{C4619A66-C966-459E-BB38-DC062AE6FD80}" srcId="{102189D2-4297-48AA-864A-B4B686D2F35C}" destId="{85759021-8AC6-4915-B44F-3CFEC6133EFD}" srcOrd="3" destOrd="0" parTransId="{95DA655C-7AED-4340-80BD-F8D43CD27ADE}" sibTransId="{E75235EC-7691-4D8D-9182-B55516643C9E}"/>
    <dgm:cxn modelId="{7191A846-442F-453C-8A89-E2074CD5EAAD}" srcId="{55C57AB1-78BF-4246-B309-F294158DCC57}" destId="{65165F2B-C87C-43E9-AD7B-781FC2291501}" srcOrd="0" destOrd="0" parTransId="{03D94D06-A419-4E02-A2F6-627ED0868CFB}" sibTransId="{D0EA0DCC-AC0D-4991-AA3B-1EE4144E4D7E}"/>
    <dgm:cxn modelId="{3818BF66-2B23-4724-8883-3466FD60B7D0}" srcId="{102189D2-4297-48AA-864A-B4B686D2F35C}" destId="{F5361E89-D726-494F-A7EB-1E62F0E67686}" srcOrd="2" destOrd="0" parTransId="{F1DB6B1D-8D8D-408F-8638-1C96D359FE99}" sibTransId="{451F6D92-AF10-4808-B4F6-195134CB1E4E}"/>
    <dgm:cxn modelId="{53285747-4EFD-490C-8D85-571596B8B223}" srcId="{BDC52DB4-A235-4B5F-AB1F-AC53F5A977EE}" destId="{3AA8C9C7-4AB8-412A-9E2F-52B7E6D2573F}" srcOrd="0" destOrd="0" parTransId="{6CBA1852-8BDE-4B0F-BA28-B78BF058579F}" sibTransId="{C3BFF71F-2829-4223-8888-4E734C89FF05}"/>
    <dgm:cxn modelId="{E4FF8747-67FB-4CEA-858F-361F8B9B93E2}" srcId="{BD3DC1D5-02DC-482E-9DB7-50138CE7ED44}" destId="{2E3728DC-0C33-4BF3-B3E0-A87523398836}" srcOrd="1" destOrd="0" parTransId="{64E76152-433E-448F-8679-F0B795CE6429}" sibTransId="{6837C8D0-2585-4255-A3E7-722F0D1F33DC}"/>
    <dgm:cxn modelId="{23A3B447-899B-40BE-B979-481A403A4AF6}" srcId="{3935727E-0D0E-4A4E-9E1E-20747F62120E}" destId="{EDD05278-1A7D-4731-A09E-93F0A04AE703}" srcOrd="2" destOrd="0" parTransId="{F1C61BE3-D089-4D6C-B103-83FD56146FA3}" sibTransId="{9BACBF93-35B6-4735-8A3D-9B0C7C25EA46}"/>
    <dgm:cxn modelId="{FF179069-6E64-4E4E-8701-C222A08173AD}" type="presOf" srcId="{03D94D06-A419-4E02-A2F6-627ED0868CFB}" destId="{71D5028D-6DE2-4D7C-8F28-F519E5333952}" srcOrd="0" destOrd="0" presId="urn:microsoft.com/office/officeart/2005/8/layout/hierarchy6"/>
    <dgm:cxn modelId="{638D2D4E-180F-4B6A-AE4D-07899F340579}" srcId="{BD3DC1D5-02DC-482E-9DB7-50138CE7ED44}" destId="{55C57AB1-78BF-4246-B309-F294158DCC57}" srcOrd="3" destOrd="0" parTransId="{67FE8716-EB3B-4E59-8A7F-7A11461D4686}" sibTransId="{AB900CAB-0E88-4F3C-9F40-7531528B415B}"/>
    <dgm:cxn modelId="{15F9AC6E-D5C4-4130-992B-F2014381329E}" srcId="{3935727E-0D0E-4A4E-9E1E-20747F62120E}" destId="{84526F7E-2D6E-4836-A246-44CAEEBDDB80}" srcOrd="1" destOrd="0" parTransId="{FFE95D6D-D611-428D-95A8-1BD7978E9D73}" sibTransId="{D76C15E6-6BD6-422B-9034-4F7357F403B4}"/>
    <dgm:cxn modelId="{124D3A71-678E-4B2F-958C-41D84EC638F3}" type="presOf" srcId="{2E3728DC-0C33-4BF3-B3E0-A87523398836}" destId="{0992AC3E-F881-494A-A457-6049D2B2C058}" srcOrd="0" destOrd="0" presId="urn:microsoft.com/office/officeart/2005/8/layout/hierarchy6"/>
    <dgm:cxn modelId="{EEAAE076-24D4-48D0-B73F-482E2FC7644C}" srcId="{102189D2-4297-48AA-864A-B4B686D2F35C}" destId="{86BFE1F0-23C4-4794-8ADB-59CF9038B7CF}" srcOrd="1" destOrd="0" parTransId="{8360AFCB-F031-4D14-A785-1A829FD2F3BC}" sibTransId="{49EB6F6F-562D-4C22-8E5F-D869AAFDE572}"/>
    <dgm:cxn modelId="{769C7957-79B1-49B9-956D-5A677AEA8EEB}" type="presOf" srcId="{BDC52DB4-A235-4B5F-AB1F-AC53F5A977EE}" destId="{BEC6F031-4764-40F6-98E9-C0821A1786BB}" srcOrd="0" destOrd="0" presId="urn:microsoft.com/office/officeart/2005/8/layout/hierarchy6"/>
    <dgm:cxn modelId="{9841C47D-6AFD-4440-A3CB-53D58B8C4719}" type="presOf" srcId="{E7D985F0-A729-4470-885A-95F4987C930F}" destId="{26FFF9F0-A79F-4808-B871-8A25A06C6293}" srcOrd="0" destOrd="0" presId="urn:microsoft.com/office/officeart/2005/8/layout/hierarchy6"/>
    <dgm:cxn modelId="{F8D2D883-EDDF-4C04-BFA5-80803C0E652F}" type="presOf" srcId="{85759021-8AC6-4915-B44F-3CFEC6133EFD}" destId="{45E3B86A-E5DA-4B29-BEED-858F6515DE6F}" srcOrd="0" destOrd="0" presId="urn:microsoft.com/office/officeart/2005/8/layout/hierarchy6"/>
    <dgm:cxn modelId="{6F4C3B86-4BBF-4ACB-A699-FEFD365A65D0}" type="presOf" srcId="{F1C61BE3-D089-4D6C-B103-83FD56146FA3}" destId="{54C8ABC5-46E6-4715-9751-5ED1137F69FD}" srcOrd="0" destOrd="0" presId="urn:microsoft.com/office/officeart/2005/8/layout/hierarchy6"/>
    <dgm:cxn modelId="{0AA5F08D-947A-44A6-8F01-8254DB0E6596}" type="presOf" srcId="{6E3A4F0A-84DB-4D2A-BB6A-9AC8BE8B9483}" destId="{A030F173-DB14-4FC9-8CF6-6C067C6E7465}" srcOrd="0" destOrd="0" presId="urn:microsoft.com/office/officeart/2005/8/layout/hierarchy6"/>
    <dgm:cxn modelId="{72AE548E-ACE4-44A2-A911-68BDFC3629B9}" type="presOf" srcId="{64E76152-433E-448F-8679-F0B795CE6429}" destId="{A32B63AF-FA67-4D50-9C81-974FAF3DFF6E}" srcOrd="0" destOrd="0" presId="urn:microsoft.com/office/officeart/2005/8/layout/hierarchy6"/>
    <dgm:cxn modelId="{9C2246A2-D0EE-4E3E-B645-042D2EA3179C}" type="presOf" srcId="{55C57AB1-78BF-4246-B309-F294158DCC57}" destId="{124704F9-75AD-48F0-A0A2-B782516FB229}" srcOrd="0" destOrd="0" presId="urn:microsoft.com/office/officeart/2005/8/layout/hierarchy6"/>
    <dgm:cxn modelId="{1F92CBAA-5425-433B-9866-94C569447756}" type="presOf" srcId="{92BE5FBD-19E2-4BF8-AF55-5A0703719F9F}" destId="{679876E1-0C87-4A14-AFD0-C9ECC635F932}" srcOrd="0" destOrd="0" presId="urn:microsoft.com/office/officeart/2005/8/layout/hierarchy6"/>
    <dgm:cxn modelId="{227FB5AD-A99F-41BE-B088-FA5F0DAC6246}" type="presOf" srcId="{84526F7E-2D6E-4836-A246-44CAEEBDDB80}" destId="{B8341881-1E1C-4A3F-85EE-6217C98810E0}" srcOrd="0" destOrd="0" presId="urn:microsoft.com/office/officeart/2005/8/layout/hierarchy6"/>
    <dgm:cxn modelId="{7E2EFEAD-E41E-4E25-AA64-CC82B7711CEE}" type="presOf" srcId="{BD3DC1D5-02DC-482E-9DB7-50138CE7ED44}" destId="{5059CD49-787A-4F97-A63D-258DC2710265}" srcOrd="0" destOrd="0" presId="urn:microsoft.com/office/officeart/2005/8/layout/hierarchy6"/>
    <dgm:cxn modelId="{07F0DCB5-E5ED-4432-B965-C701D2ACA8BB}" type="presOf" srcId="{FFE95D6D-D611-428D-95A8-1BD7978E9D73}" destId="{47BDBBC5-83BE-4692-95CB-A8D847A367F5}" srcOrd="0" destOrd="0" presId="urn:microsoft.com/office/officeart/2005/8/layout/hierarchy6"/>
    <dgm:cxn modelId="{681D19C2-2630-4D3C-9659-43A8E1DC99D5}" type="presOf" srcId="{3AA8C9C7-4AB8-412A-9E2F-52B7E6D2573F}" destId="{4B59D9AD-04E3-4899-9AD5-798825400C09}" srcOrd="0" destOrd="0" presId="urn:microsoft.com/office/officeart/2005/8/layout/hierarchy6"/>
    <dgm:cxn modelId="{C29EA2C6-5A20-402E-95E3-3A28BA658143}" srcId="{2E3728DC-0C33-4BF3-B3E0-A87523398836}" destId="{6E3A4F0A-84DB-4D2A-BB6A-9AC8BE8B9483}" srcOrd="0" destOrd="0" parTransId="{78039D1A-6AA0-4A87-BC9B-4AC9DCF9D575}" sibTransId="{8D64A9CE-23B3-4576-9472-944C6CCF72EF}"/>
    <dgm:cxn modelId="{14B9CDCD-BD7E-427B-89EE-5C63DD678C6B}" type="presOf" srcId="{67FE8716-EB3B-4E59-8A7F-7A11461D4686}" destId="{9EDE8165-E4AB-4E9D-8A49-B4658CC30991}" srcOrd="0" destOrd="0" presId="urn:microsoft.com/office/officeart/2005/8/layout/hierarchy6"/>
    <dgm:cxn modelId="{07375ED0-AD7C-4E83-9FCC-9638B086DDEC}" type="presOf" srcId="{65165F2B-C87C-43E9-AD7B-781FC2291501}" destId="{FC91A148-9A12-4E50-9650-20C5B01775B2}" srcOrd="0" destOrd="0" presId="urn:microsoft.com/office/officeart/2005/8/layout/hierarchy6"/>
    <dgm:cxn modelId="{87E34ADD-1278-415A-B64E-BC03A40612C0}" type="presOf" srcId="{EA707773-3F04-46FC-B16E-2AF962553C02}" destId="{07BACB36-D2AD-4234-ADEC-F45C22EDC1B2}" srcOrd="0" destOrd="0" presId="urn:microsoft.com/office/officeart/2005/8/layout/hierarchy6"/>
    <dgm:cxn modelId="{37ED40E5-50B5-4E3A-ADCC-E8B70017EAB4}" type="presOf" srcId="{F5361E89-D726-494F-A7EB-1E62F0E67686}" destId="{48B619C1-0227-4BB4-9330-65F19C463727}" srcOrd="0" destOrd="0" presId="urn:microsoft.com/office/officeart/2005/8/layout/hierarchy6"/>
    <dgm:cxn modelId="{DBDD30E9-51E1-4CC7-819D-FCDF20028DF3}" type="presOf" srcId="{85759021-8AC6-4915-B44F-3CFEC6133EFD}" destId="{E8369211-7CA7-43A2-867D-FA81DE4DC881}" srcOrd="1" destOrd="0" presId="urn:microsoft.com/office/officeart/2005/8/layout/hierarchy6"/>
    <dgm:cxn modelId="{D165DAEF-394B-4127-9187-EDC1CA0DE704}" srcId="{3935727E-0D0E-4A4E-9E1E-20747F62120E}" destId="{92BE5FBD-19E2-4BF8-AF55-5A0703719F9F}" srcOrd="0" destOrd="0" parTransId="{EA707773-3F04-46FC-B16E-2AF962553C02}" sibTransId="{03FBDC27-37A1-452F-B701-70E752A563B1}"/>
    <dgm:cxn modelId="{AD75C0F1-2C9A-4059-B542-160529A29AD1}" srcId="{102189D2-4297-48AA-864A-B4B686D2F35C}" destId="{BD3DC1D5-02DC-482E-9DB7-50138CE7ED44}" srcOrd="0" destOrd="0" parTransId="{963FA17F-97B1-4B5F-8471-EBF8449720C3}" sibTransId="{38CA10A0-D078-4AF7-A954-7CF7E199ABF1}"/>
    <dgm:cxn modelId="{74ED5DF6-2B83-49F4-84D6-DA8F83B3963D}" srcId="{BD3DC1D5-02DC-482E-9DB7-50138CE7ED44}" destId="{3935727E-0D0E-4A4E-9E1E-20747F62120E}" srcOrd="0" destOrd="0" parTransId="{E7D985F0-A729-4470-885A-95F4987C930F}" sibTransId="{DDD1C10F-DB1D-4212-B68A-3CFF49C3EBF6}"/>
    <dgm:cxn modelId="{F76F4EF6-FF24-44EE-B979-46369FA0077F}" type="presOf" srcId="{6CBA1852-8BDE-4B0F-BA28-B78BF058579F}" destId="{E7B4455F-8CC0-4A49-B48F-F6FA89302B28}" srcOrd="0" destOrd="0" presId="urn:microsoft.com/office/officeart/2005/8/layout/hierarchy6"/>
    <dgm:cxn modelId="{5A0C0DF7-409C-4FDE-9407-A9236F88C7D6}" type="presOf" srcId="{BCFA6D1D-FF1B-4340-93CC-B068D8F5ED10}" destId="{77520C0C-9948-451D-AB96-FE0695717798}" srcOrd="0" destOrd="0" presId="urn:microsoft.com/office/officeart/2005/8/layout/hierarchy6"/>
    <dgm:cxn modelId="{C2804643-1F8C-4B21-9EDE-6B701F20B097}" type="presParOf" srcId="{1C93ACF9-0ACC-45EF-9015-8E836479BCC0}" destId="{D6546709-1246-4B78-8351-A7EEAE618559}" srcOrd="0" destOrd="0" presId="urn:microsoft.com/office/officeart/2005/8/layout/hierarchy6"/>
    <dgm:cxn modelId="{8FA549DC-029A-4CD1-AF4A-6E203CF54AD0}" type="presParOf" srcId="{D6546709-1246-4B78-8351-A7EEAE618559}" destId="{8A4B5648-05DE-42A3-9B13-0BDF0B1D9496}" srcOrd="0" destOrd="0" presId="urn:microsoft.com/office/officeart/2005/8/layout/hierarchy6"/>
    <dgm:cxn modelId="{30DDE015-0619-4004-9B1E-793398BA759A}" type="presParOf" srcId="{D6546709-1246-4B78-8351-A7EEAE618559}" destId="{2E0F21DF-E294-4DC8-A706-1CB258612845}" srcOrd="1" destOrd="0" presId="urn:microsoft.com/office/officeart/2005/8/layout/hierarchy6"/>
    <dgm:cxn modelId="{9B9BE3BF-E85C-4439-A2D4-533DE39EF6A6}" type="presParOf" srcId="{2E0F21DF-E294-4DC8-A706-1CB258612845}" destId="{77FF70ED-72B7-4F85-B852-549C8E048787}" srcOrd="0" destOrd="0" presId="urn:microsoft.com/office/officeart/2005/8/layout/hierarchy6"/>
    <dgm:cxn modelId="{CA2F3D53-2E47-4B50-A530-D4F96E268165}" type="presParOf" srcId="{77FF70ED-72B7-4F85-B852-549C8E048787}" destId="{5059CD49-787A-4F97-A63D-258DC2710265}" srcOrd="0" destOrd="0" presId="urn:microsoft.com/office/officeart/2005/8/layout/hierarchy6"/>
    <dgm:cxn modelId="{14136FA2-8E24-46D0-BCA5-F9E963BCA91A}" type="presParOf" srcId="{77FF70ED-72B7-4F85-B852-549C8E048787}" destId="{512D86A5-A8F7-4D69-9ACE-23B035BC6828}" srcOrd="1" destOrd="0" presId="urn:microsoft.com/office/officeart/2005/8/layout/hierarchy6"/>
    <dgm:cxn modelId="{E67F60B1-CC60-4ECE-9A0E-2710216DDF1E}" type="presParOf" srcId="{512D86A5-A8F7-4D69-9ACE-23B035BC6828}" destId="{26FFF9F0-A79F-4808-B871-8A25A06C6293}" srcOrd="0" destOrd="0" presId="urn:microsoft.com/office/officeart/2005/8/layout/hierarchy6"/>
    <dgm:cxn modelId="{DF33696D-3C5B-48DD-A0F0-5EDD16CB271E}" type="presParOf" srcId="{512D86A5-A8F7-4D69-9ACE-23B035BC6828}" destId="{F5DF9083-8AA7-4EE9-8044-6C6231109963}" srcOrd="1" destOrd="0" presId="urn:microsoft.com/office/officeart/2005/8/layout/hierarchy6"/>
    <dgm:cxn modelId="{FD1AF379-3124-4B49-B8C3-1F2A99FCB0EC}" type="presParOf" srcId="{F5DF9083-8AA7-4EE9-8044-6C6231109963}" destId="{24C7E338-E59C-485F-908F-F17326E7FF65}" srcOrd="0" destOrd="0" presId="urn:microsoft.com/office/officeart/2005/8/layout/hierarchy6"/>
    <dgm:cxn modelId="{D9E8F315-CF50-4552-A748-A863462C91F9}" type="presParOf" srcId="{F5DF9083-8AA7-4EE9-8044-6C6231109963}" destId="{471C70A9-9E08-429A-A9EE-F473A1903F6D}" srcOrd="1" destOrd="0" presId="urn:microsoft.com/office/officeart/2005/8/layout/hierarchy6"/>
    <dgm:cxn modelId="{72CF8484-FC28-453B-96BA-5047192B00D6}" type="presParOf" srcId="{471C70A9-9E08-429A-A9EE-F473A1903F6D}" destId="{07BACB36-D2AD-4234-ADEC-F45C22EDC1B2}" srcOrd="0" destOrd="0" presId="urn:microsoft.com/office/officeart/2005/8/layout/hierarchy6"/>
    <dgm:cxn modelId="{B29852B0-EE0D-4A1B-A17D-882BC1A03537}" type="presParOf" srcId="{471C70A9-9E08-429A-A9EE-F473A1903F6D}" destId="{9D432BEA-770F-46F0-98D1-454F302F7C13}" srcOrd="1" destOrd="0" presId="urn:microsoft.com/office/officeart/2005/8/layout/hierarchy6"/>
    <dgm:cxn modelId="{99B5239C-0CC3-4FFE-9EC0-3A7A3CF8479E}" type="presParOf" srcId="{9D432BEA-770F-46F0-98D1-454F302F7C13}" destId="{679876E1-0C87-4A14-AFD0-C9ECC635F932}" srcOrd="0" destOrd="0" presId="urn:microsoft.com/office/officeart/2005/8/layout/hierarchy6"/>
    <dgm:cxn modelId="{4C3FAA36-C413-40B0-A19C-2E9BFB15AE83}" type="presParOf" srcId="{9D432BEA-770F-46F0-98D1-454F302F7C13}" destId="{FC562539-B31D-4910-90B6-CF691F227171}" srcOrd="1" destOrd="0" presId="urn:microsoft.com/office/officeart/2005/8/layout/hierarchy6"/>
    <dgm:cxn modelId="{322A0BC9-82DC-48AF-8355-4E60585A1115}" type="presParOf" srcId="{471C70A9-9E08-429A-A9EE-F473A1903F6D}" destId="{47BDBBC5-83BE-4692-95CB-A8D847A367F5}" srcOrd="2" destOrd="0" presId="urn:microsoft.com/office/officeart/2005/8/layout/hierarchy6"/>
    <dgm:cxn modelId="{139980F1-0118-42BD-AC11-E01B81E477DB}" type="presParOf" srcId="{471C70A9-9E08-429A-A9EE-F473A1903F6D}" destId="{A59245DD-A27B-4E87-8445-C2115061FD7D}" srcOrd="3" destOrd="0" presId="urn:microsoft.com/office/officeart/2005/8/layout/hierarchy6"/>
    <dgm:cxn modelId="{588A6B16-4EEB-4731-8CF0-02A52BDF0E93}" type="presParOf" srcId="{A59245DD-A27B-4E87-8445-C2115061FD7D}" destId="{B8341881-1E1C-4A3F-85EE-6217C98810E0}" srcOrd="0" destOrd="0" presId="urn:microsoft.com/office/officeart/2005/8/layout/hierarchy6"/>
    <dgm:cxn modelId="{630725B8-B620-4E8D-95D8-F23023F7EA64}" type="presParOf" srcId="{A59245DD-A27B-4E87-8445-C2115061FD7D}" destId="{94023795-516D-422E-9401-9F0751C0021B}" srcOrd="1" destOrd="0" presId="urn:microsoft.com/office/officeart/2005/8/layout/hierarchy6"/>
    <dgm:cxn modelId="{41366F22-5734-400A-BFE1-1222E80D012E}" type="presParOf" srcId="{471C70A9-9E08-429A-A9EE-F473A1903F6D}" destId="{54C8ABC5-46E6-4715-9751-5ED1137F69FD}" srcOrd="4" destOrd="0" presId="urn:microsoft.com/office/officeart/2005/8/layout/hierarchy6"/>
    <dgm:cxn modelId="{7810AFF3-FE94-4BBE-9831-CCA5F26616D3}" type="presParOf" srcId="{471C70A9-9E08-429A-A9EE-F473A1903F6D}" destId="{3E3D24C5-94FC-49B6-9A8D-0D91AC5DD6CF}" srcOrd="5" destOrd="0" presId="urn:microsoft.com/office/officeart/2005/8/layout/hierarchy6"/>
    <dgm:cxn modelId="{46F0D893-8ED6-489E-9D9D-FDB56CFAD5B5}" type="presParOf" srcId="{3E3D24C5-94FC-49B6-9A8D-0D91AC5DD6CF}" destId="{12D6EFA1-E9B7-4657-9935-B1D340A75847}" srcOrd="0" destOrd="0" presId="urn:microsoft.com/office/officeart/2005/8/layout/hierarchy6"/>
    <dgm:cxn modelId="{67472BD0-785E-4DEB-A744-C21CEFDA9ECE}" type="presParOf" srcId="{3E3D24C5-94FC-49B6-9A8D-0D91AC5DD6CF}" destId="{9658D409-A6D9-4520-BF17-55E279A572CC}" srcOrd="1" destOrd="0" presId="urn:microsoft.com/office/officeart/2005/8/layout/hierarchy6"/>
    <dgm:cxn modelId="{10CA1A5A-0D7F-434D-BF7E-AC4B79040EB9}" type="presParOf" srcId="{512D86A5-A8F7-4D69-9ACE-23B035BC6828}" destId="{A32B63AF-FA67-4D50-9C81-974FAF3DFF6E}" srcOrd="2" destOrd="0" presId="urn:microsoft.com/office/officeart/2005/8/layout/hierarchy6"/>
    <dgm:cxn modelId="{AFA6A4C9-DC9F-4DD8-B0DE-DFD48E2836C6}" type="presParOf" srcId="{512D86A5-A8F7-4D69-9ACE-23B035BC6828}" destId="{9D6FCFC0-B316-4810-822B-DFCA39297CE5}" srcOrd="3" destOrd="0" presId="urn:microsoft.com/office/officeart/2005/8/layout/hierarchy6"/>
    <dgm:cxn modelId="{3F6371F8-EA11-4050-9ED8-95AAE360C6A5}" type="presParOf" srcId="{9D6FCFC0-B316-4810-822B-DFCA39297CE5}" destId="{0992AC3E-F881-494A-A457-6049D2B2C058}" srcOrd="0" destOrd="0" presId="urn:microsoft.com/office/officeart/2005/8/layout/hierarchy6"/>
    <dgm:cxn modelId="{DA731A96-4D06-41A9-B5F8-FEE7F0E009D7}" type="presParOf" srcId="{9D6FCFC0-B316-4810-822B-DFCA39297CE5}" destId="{E7750193-4991-4311-AA5A-4ADCEBBA615C}" srcOrd="1" destOrd="0" presId="urn:microsoft.com/office/officeart/2005/8/layout/hierarchy6"/>
    <dgm:cxn modelId="{1CE7974C-1069-4948-9EDB-504B9749D91F}" type="presParOf" srcId="{E7750193-4991-4311-AA5A-4ADCEBBA615C}" destId="{536D6ED2-29CE-459C-BAF8-05E4F6D16AA4}" srcOrd="0" destOrd="0" presId="urn:microsoft.com/office/officeart/2005/8/layout/hierarchy6"/>
    <dgm:cxn modelId="{704C7349-4CF1-4ADC-8473-E655B4B9E053}" type="presParOf" srcId="{E7750193-4991-4311-AA5A-4ADCEBBA615C}" destId="{8DE19567-AD13-4178-AF1E-B5F633473D0A}" srcOrd="1" destOrd="0" presId="urn:microsoft.com/office/officeart/2005/8/layout/hierarchy6"/>
    <dgm:cxn modelId="{5F965975-6DF5-4338-8A98-BAB2F797777D}" type="presParOf" srcId="{8DE19567-AD13-4178-AF1E-B5F633473D0A}" destId="{A030F173-DB14-4FC9-8CF6-6C067C6E7465}" srcOrd="0" destOrd="0" presId="urn:microsoft.com/office/officeart/2005/8/layout/hierarchy6"/>
    <dgm:cxn modelId="{7EB3C623-CEC3-4071-A923-B3A1D52A51F5}" type="presParOf" srcId="{8DE19567-AD13-4178-AF1E-B5F633473D0A}" destId="{4F55A9AE-2D08-490A-BBA1-270B9E025C9A}" srcOrd="1" destOrd="0" presId="urn:microsoft.com/office/officeart/2005/8/layout/hierarchy6"/>
    <dgm:cxn modelId="{51AD24A4-BA1E-4C15-80FA-3D88C2A0851C}" type="presParOf" srcId="{512D86A5-A8F7-4D69-9ACE-23B035BC6828}" destId="{77520C0C-9948-451D-AB96-FE0695717798}" srcOrd="4" destOrd="0" presId="urn:microsoft.com/office/officeart/2005/8/layout/hierarchy6"/>
    <dgm:cxn modelId="{AB8F8728-F8FA-4FA4-9D69-66DA2B2766F9}" type="presParOf" srcId="{512D86A5-A8F7-4D69-9ACE-23B035BC6828}" destId="{14B42F8A-179A-4541-A2FA-89D92A1A5EA1}" srcOrd="5" destOrd="0" presId="urn:microsoft.com/office/officeart/2005/8/layout/hierarchy6"/>
    <dgm:cxn modelId="{32DA7723-1D91-4E89-B957-707CF567DBF8}" type="presParOf" srcId="{14B42F8A-179A-4541-A2FA-89D92A1A5EA1}" destId="{BEC6F031-4764-40F6-98E9-C0821A1786BB}" srcOrd="0" destOrd="0" presId="urn:microsoft.com/office/officeart/2005/8/layout/hierarchy6"/>
    <dgm:cxn modelId="{B8DDFFBB-2882-4B11-9AB0-03F0E71F3F32}" type="presParOf" srcId="{14B42F8A-179A-4541-A2FA-89D92A1A5EA1}" destId="{E10DDEBE-B07A-49B9-87F7-50621CDC5E2E}" srcOrd="1" destOrd="0" presId="urn:microsoft.com/office/officeart/2005/8/layout/hierarchy6"/>
    <dgm:cxn modelId="{783786D7-E361-4528-8678-B9381E48E068}" type="presParOf" srcId="{E10DDEBE-B07A-49B9-87F7-50621CDC5E2E}" destId="{E7B4455F-8CC0-4A49-B48F-F6FA89302B28}" srcOrd="0" destOrd="0" presId="urn:microsoft.com/office/officeart/2005/8/layout/hierarchy6"/>
    <dgm:cxn modelId="{298F4E35-E323-4ED0-9480-10C77ABC6C28}" type="presParOf" srcId="{E10DDEBE-B07A-49B9-87F7-50621CDC5E2E}" destId="{FD99054E-3453-4389-8E73-0F3592B716BC}" srcOrd="1" destOrd="0" presId="urn:microsoft.com/office/officeart/2005/8/layout/hierarchy6"/>
    <dgm:cxn modelId="{92A0FFE5-2537-4838-9565-556C7DCB98D7}" type="presParOf" srcId="{FD99054E-3453-4389-8E73-0F3592B716BC}" destId="{4B59D9AD-04E3-4899-9AD5-798825400C09}" srcOrd="0" destOrd="0" presId="urn:microsoft.com/office/officeart/2005/8/layout/hierarchy6"/>
    <dgm:cxn modelId="{D09E1C11-1A88-48AC-A4B2-793BDBADCFEA}" type="presParOf" srcId="{FD99054E-3453-4389-8E73-0F3592B716BC}" destId="{C1FDC603-E735-449D-B646-B2F4CDE9CDE0}" srcOrd="1" destOrd="0" presId="urn:microsoft.com/office/officeart/2005/8/layout/hierarchy6"/>
    <dgm:cxn modelId="{720B3328-4604-4974-8370-1006310A062E}" type="presParOf" srcId="{512D86A5-A8F7-4D69-9ACE-23B035BC6828}" destId="{9EDE8165-E4AB-4E9D-8A49-B4658CC30991}" srcOrd="6" destOrd="0" presId="urn:microsoft.com/office/officeart/2005/8/layout/hierarchy6"/>
    <dgm:cxn modelId="{2DDB1FF3-5A78-4FBA-A816-BB245C6A91A5}" type="presParOf" srcId="{512D86A5-A8F7-4D69-9ACE-23B035BC6828}" destId="{BC06D947-0FD9-4662-9B6B-035C0BEA6594}" srcOrd="7" destOrd="0" presId="urn:microsoft.com/office/officeart/2005/8/layout/hierarchy6"/>
    <dgm:cxn modelId="{C26999F1-92DD-439D-BC4A-76F1A78811B9}" type="presParOf" srcId="{BC06D947-0FD9-4662-9B6B-035C0BEA6594}" destId="{124704F9-75AD-48F0-A0A2-B782516FB229}" srcOrd="0" destOrd="0" presId="urn:microsoft.com/office/officeart/2005/8/layout/hierarchy6"/>
    <dgm:cxn modelId="{D8467311-D2A6-40AC-A5E3-5183EFEA4EF9}" type="presParOf" srcId="{BC06D947-0FD9-4662-9B6B-035C0BEA6594}" destId="{0E8787F9-F0E4-4C87-8C84-F1CE5BF30EDE}" srcOrd="1" destOrd="0" presId="urn:microsoft.com/office/officeart/2005/8/layout/hierarchy6"/>
    <dgm:cxn modelId="{9097016D-DA71-48F1-9121-684DC0F8EF85}" type="presParOf" srcId="{0E8787F9-F0E4-4C87-8C84-F1CE5BF30EDE}" destId="{71D5028D-6DE2-4D7C-8F28-F519E5333952}" srcOrd="0" destOrd="0" presId="urn:microsoft.com/office/officeart/2005/8/layout/hierarchy6"/>
    <dgm:cxn modelId="{8CE8AB17-EC81-4649-B2A8-0FC273DBE5CD}" type="presParOf" srcId="{0E8787F9-F0E4-4C87-8C84-F1CE5BF30EDE}" destId="{B2E73F99-9DB5-4E2E-BCB2-8E696C01B20F}" srcOrd="1" destOrd="0" presId="urn:microsoft.com/office/officeart/2005/8/layout/hierarchy6"/>
    <dgm:cxn modelId="{32B4031E-006E-4A29-8274-47DB44FE241E}" type="presParOf" srcId="{B2E73F99-9DB5-4E2E-BCB2-8E696C01B20F}" destId="{FC91A148-9A12-4E50-9650-20C5B01775B2}" srcOrd="0" destOrd="0" presId="urn:microsoft.com/office/officeart/2005/8/layout/hierarchy6"/>
    <dgm:cxn modelId="{4A02FB44-F267-468F-886C-E61023E7CEDA}" type="presParOf" srcId="{B2E73F99-9DB5-4E2E-BCB2-8E696C01B20F}" destId="{DE35DA60-FB95-4AD1-9EAE-654B9A1DBA84}" srcOrd="1" destOrd="0" presId="urn:microsoft.com/office/officeart/2005/8/layout/hierarchy6"/>
    <dgm:cxn modelId="{33677905-8750-463E-A0C5-0593CAB81B50}" type="presParOf" srcId="{1C93ACF9-0ACC-45EF-9015-8E836479BCC0}" destId="{F0D9606A-B9B7-448B-BAEE-DF06CC8A527F}" srcOrd="1" destOrd="0" presId="urn:microsoft.com/office/officeart/2005/8/layout/hierarchy6"/>
    <dgm:cxn modelId="{D8D3EB15-2D7E-4D61-9121-48470EA0DBCA}" type="presParOf" srcId="{F0D9606A-B9B7-448B-BAEE-DF06CC8A527F}" destId="{60DBB78A-3A84-45FA-9EC7-083DB7A530F3}" srcOrd="0" destOrd="0" presId="urn:microsoft.com/office/officeart/2005/8/layout/hierarchy6"/>
    <dgm:cxn modelId="{BDFA62D4-9618-4BE8-95AE-D7C90943F6A9}" type="presParOf" srcId="{60DBB78A-3A84-45FA-9EC7-083DB7A530F3}" destId="{45EDF92B-B007-4054-868A-FF8F49B471DF}" srcOrd="0" destOrd="0" presId="urn:microsoft.com/office/officeart/2005/8/layout/hierarchy6"/>
    <dgm:cxn modelId="{46C00B04-C1D3-4070-A438-095DCB44D84A}" type="presParOf" srcId="{60DBB78A-3A84-45FA-9EC7-083DB7A530F3}" destId="{AE75471A-EB1C-44B2-BCBF-6991E1A125FC}" srcOrd="1" destOrd="0" presId="urn:microsoft.com/office/officeart/2005/8/layout/hierarchy6"/>
    <dgm:cxn modelId="{84469AE2-C112-42F9-BF01-AA8732CFD4BE}" type="presParOf" srcId="{F0D9606A-B9B7-448B-BAEE-DF06CC8A527F}" destId="{E0C7FC93-69E7-4C49-853F-579BBFDA4673}" srcOrd="1" destOrd="0" presId="urn:microsoft.com/office/officeart/2005/8/layout/hierarchy6"/>
    <dgm:cxn modelId="{8DDCC639-9E50-403F-8643-FC39C14F83AA}" type="presParOf" srcId="{E0C7FC93-69E7-4C49-853F-579BBFDA4673}" destId="{80CD0880-CC92-4D8A-8787-2CBFB406D3D6}" srcOrd="0" destOrd="0" presId="urn:microsoft.com/office/officeart/2005/8/layout/hierarchy6"/>
    <dgm:cxn modelId="{5E6367C7-CF56-4C7B-9659-1854F951F6E9}" type="presParOf" srcId="{F0D9606A-B9B7-448B-BAEE-DF06CC8A527F}" destId="{CD38246F-79F3-4108-AE27-5D858E78D132}" srcOrd="2" destOrd="0" presId="urn:microsoft.com/office/officeart/2005/8/layout/hierarchy6"/>
    <dgm:cxn modelId="{7B0BAEE8-3B5A-47FE-B73E-3F1B0684645E}" type="presParOf" srcId="{CD38246F-79F3-4108-AE27-5D858E78D132}" destId="{48B619C1-0227-4BB4-9330-65F19C463727}" srcOrd="0" destOrd="0" presId="urn:microsoft.com/office/officeart/2005/8/layout/hierarchy6"/>
    <dgm:cxn modelId="{75F2A56A-F0FD-4715-8B7A-587EBBD97746}" type="presParOf" srcId="{CD38246F-79F3-4108-AE27-5D858E78D132}" destId="{C66263BC-2385-4221-B7FB-0812FB8DD0A2}" srcOrd="1" destOrd="0" presId="urn:microsoft.com/office/officeart/2005/8/layout/hierarchy6"/>
    <dgm:cxn modelId="{182FC90D-198E-4008-831E-5ABC2C4E09B9}" type="presParOf" srcId="{F0D9606A-B9B7-448B-BAEE-DF06CC8A527F}" destId="{30AD958D-9A07-4320-A08F-8CB2386AF188}" srcOrd="3" destOrd="0" presId="urn:microsoft.com/office/officeart/2005/8/layout/hierarchy6"/>
    <dgm:cxn modelId="{CA738F38-7B90-4B71-9920-7E0FA9AEB246}" type="presParOf" srcId="{30AD958D-9A07-4320-A08F-8CB2386AF188}" destId="{EAF8065A-9A8E-43C2-857D-BEB0B25378F5}" srcOrd="0" destOrd="0" presId="urn:microsoft.com/office/officeart/2005/8/layout/hierarchy6"/>
    <dgm:cxn modelId="{AC9C5A64-191B-4A15-9CEE-C001FBB1D691}" type="presParOf" srcId="{F0D9606A-B9B7-448B-BAEE-DF06CC8A527F}" destId="{DB7D4AC0-DB9F-4C4B-A562-8AFBA5400EBC}" srcOrd="4" destOrd="0" presId="urn:microsoft.com/office/officeart/2005/8/layout/hierarchy6"/>
    <dgm:cxn modelId="{205E73CD-6958-4E86-9E71-4F5402ECAF60}" type="presParOf" srcId="{DB7D4AC0-DB9F-4C4B-A562-8AFBA5400EBC}" destId="{45E3B86A-E5DA-4B29-BEED-858F6515DE6F}" srcOrd="0" destOrd="0" presId="urn:microsoft.com/office/officeart/2005/8/layout/hierarchy6"/>
    <dgm:cxn modelId="{3A744099-C820-410B-AD4C-6AEC2387E9E7}" type="presParOf" srcId="{DB7D4AC0-DB9F-4C4B-A562-8AFBA5400EBC}" destId="{E8369211-7CA7-43A2-867D-FA81DE4DC88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2189D2-4297-48AA-864A-B4B686D2F35C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3DC1D5-02DC-482E-9DB7-50138CE7ED44}">
      <dgm:prSet phldrT="[Text]" custT="1"/>
      <dgm:spPr/>
      <dgm:t>
        <a:bodyPr/>
        <a:lstStyle/>
        <a:p>
          <a:r>
            <a:rPr lang="en-US" sz="1600" dirty="0"/>
            <a:t>Utility Response Time</a:t>
          </a:r>
        </a:p>
      </dgm:t>
    </dgm:pt>
    <dgm:pt modelId="{963FA17F-97B1-4B5F-8471-EBF8449720C3}" type="parTrans" cxnId="{AD75C0F1-2C9A-4059-B542-160529A29AD1}">
      <dgm:prSet/>
      <dgm:spPr/>
      <dgm:t>
        <a:bodyPr/>
        <a:lstStyle/>
        <a:p>
          <a:endParaRPr lang="en-US"/>
        </a:p>
      </dgm:t>
    </dgm:pt>
    <dgm:pt modelId="{38CA10A0-D078-4AF7-A954-7CF7E199ABF1}" type="sibTrans" cxnId="{AD75C0F1-2C9A-4059-B542-160529A29AD1}">
      <dgm:prSet/>
      <dgm:spPr/>
      <dgm:t>
        <a:bodyPr/>
        <a:lstStyle/>
        <a:p>
          <a:endParaRPr lang="en-US"/>
        </a:p>
      </dgm:t>
    </dgm:pt>
    <dgm:pt modelId="{3935727E-0D0E-4A4E-9E1E-20747F62120E}">
      <dgm:prSet phldrT="[Text]" custT="1"/>
      <dgm:spPr/>
      <dgm:t>
        <a:bodyPr/>
        <a:lstStyle/>
        <a:p>
          <a:r>
            <a:rPr lang="en-US" sz="900" dirty="0"/>
            <a:t>Wildfires</a:t>
          </a:r>
        </a:p>
      </dgm:t>
    </dgm:pt>
    <dgm:pt modelId="{E7D985F0-A729-4470-885A-95F4987C930F}" type="parTrans" cxnId="{74ED5DF6-2B83-49F4-84D6-DA8F83B3963D}">
      <dgm:prSet/>
      <dgm:spPr/>
      <dgm:t>
        <a:bodyPr/>
        <a:lstStyle/>
        <a:p>
          <a:endParaRPr lang="en-US"/>
        </a:p>
      </dgm:t>
    </dgm:pt>
    <dgm:pt modelId="{DDD1C10F-DB1D-4212-B68A-3CFF49C3EBF6}" type="sibTrans" cxnId="{74ED5DF6-2B83-49F4-84D6-DA8F83B3963D}">
      <dgm:prSet/>
      <dgm:spPr/>
      <dgm:t>
        <a:bodyPr/>
        <a:lstStyle/>
        <a:p>
          <a:endParaRPr lang="en-US"/>
        </a:p>
      </dgm:t>
    </dgm:pt>
    <dgm:pt modelId="{6E3A4F0A-84DB-4D2A-BB6A-9AC8BE8B9483}">
      <dgm:prSet phldrT="[Text]" custT="1"/>
      <dgm:spPr/>
      <dgm:t>
        <a:bodyPr/>
        <a:lstStyle/>
        <a:p>
          <a:r>
            <a:rPr lang="en-US" sz="900" dirty="0"/>
            <a:t>Not currently represented in REopt, but may have implications on larger scale generation (not during outages)</a:t>
          </a:r>
        </a:p>
      </dgm:t>
    </dgm:pt>
    <dgm:pt modelId="{78039D1A-6AA0-4A87-BC9B-4AC9DCF9D575}" type="parTrans" cxnId="{C29EA2C6-5A20-402E-95E3-3A28BA658143}">
      <dgm:prSet/>
      <dgm:spPr/>
      <dgm:t>
        <a:bodyPr/>
        <a:lstStyle/>
        <a:p>
          <a:endParaRPr lang="en-US"/>
        </a:p>
      </dgm:t>
    </dgm:pt>
    <dgm:pt modelId="{8D64A9CE-23B3-4576-9472-944C6CCF72EF}" type="sibTrans" cxnId="{C29EA2C6-5A20-402E-95E3-3A28BA658143}">
      <dgm:prSet/>
      <dgm:spPr/>
      <dgm:t>
        <a:bodyPr/>
        <a:lstStyle/>
        <a:p>
          <a:endParaRPr lang="en-US"/>
        </a:p>
      </dgm:t>
    </dgm:pt>
    <dgm:pt modelId="{BDC52DB4-A235-4B5F-AB1F-AC53F5A977EE}">
      <dgm:prSet phldrT="[Text]" custT="1"/>
      <dgm:spPr/>
      <dgm:t>
        <a:bodyPr/>
        <a:lstStyle/>
        <a:p>
          <a:r>
            <a:rPr lang="en-US" sz="900" dirty="0"/>
            <a:t>Freezes/snowstorms</a:t>
          </a:r>
        </a:p>
      </dgm:t>
    </dgm:pt>
    <dgm:pt modelId="{BCFA6D1D-FF1B-4340-93CC-B068D8F5ED10}" type="parTrans" cxnId="{E74FEE30-1A19-497E-8592-65CC2CF9878F}">
      <dgm:prSet/>
      <dgm:spPr/>
      <dgm:t>
        <a:bodyPr/>
        <a:lstStyle/>
        <a:p>
          <a:endParaRPr lang="en-US"/>
        </a:p>
      </dgm:t>
    </dgm:pt>
    <dgm:pt modelId="{B15B6035-C44F-4CBD-9A8E-84C500A589CD}" type="sibTrans" cxnId="{E74FEE30-1A19-497E-8592-65CC2CF9878F}">
      <dgm:prSet/>
      <dgm:spPr/>
      <dgm:t>
        <a:bodyPr/>
        <a:lstStyle/>
        <a:p>
          <a:endParaRPr lang="en-US"/>
        </a:p>
      </dgm:t>
    </dgm:pt>
    <dgm:pt modelId="{3AA8C9C7-4AB8-412A-9E2F-52B7E6D2573F}">
      <dgm:prSet phldrT="[Text]" custT="1"/>
      <dgm:spPr/>
      <dgm:t>
        <a:bodyPr/>
        <a:lstStyle/>
        <a:p>
          <a:r>
            <a:rPr lang="en-US" sz="900" dirty="0"/>
            <a:t>Acquire or develop approximate data to generate probabilities of whether extra fuel for generators can be acquired (via closed roads)</a:t>
          </a:r>
        </a:p>
      </dgm:t>
    </dgm:pt>
    <dgm:pt modelId="{6CBA1852-8BDE-4B0F-BA28-B78BF058579F}" type="parTrans" cxnId="{53285747-4EFD-490C-8D85-571596B8B223}">
      <dgm:prSet/>
      <dgm:spPr/>
      <dgm:t>
        <a:bodyPr/>
        <a:lstStyle/>
        <a:p>
          <a:endParaRPr lang="en-US"/>
        </a:p>
      </dgm:t>
    </dgm:pt>
    <dgm:pt modelId="{C3BFF71F-2829-4223-8888-4E734C89FF05}" type="sibTrans" cxnId="{53285747-4EFD-490C-8D85-571596B8B223}">
      <dgm:prSet/>
      <dgm:spPr/>
      <dgm:t>
        <a:bodyPr/>
        <a:lstStyle/>
        <a:p>
          <a:endParaRPr lang="en-US"/>
        </a:p>
      </dgm:t>
    </dgm:pt>
    <dgm:pt modelId="{86BFE1F0-23C4-4794-8ADB-59CF9038B7CF}">
      <dgm:prSet phldrT="[Text]" custT="1"/>
      <dgm:spPr/>
      <dgm:t>
        <a:bodyPr/>
        <a:lstStyle/>
        <a:p>
          <a:r>
            <a:rPr lang="en-US" sz="2300" dirty="0"/>
            <a:t>Parameter</a:t>
          </a:r>
        </a:p>
      </dgm:t>
    </dgm:pt>
    <dgm:pt modelId="{8360AFCB-F031-4D14-A785-1A829FD2F3BC}" type="parTrans" cxnId="{EEAAE076-24D4-48D0-B73F-482E2FC7644C}">
      <dgm:prSet/>
      <dgm:spPr/>
      <dgm:t>
        <a:bodyPr/>
        <a:lstStyle/>
        <a:p>
          <a:endParaRPr lang="en-US"/>
        </a:p>
      </dgm:t>
    </dgm:pt>
    <dgm:pt modelId="{49EB6F6F-562D-4C22-8E5F-D869AAFDE572}" type="sibTrans" cxnId="{EEAAE076-24D4-48D0-B73F-482E2FC7644C}">
      <dgm:prSet/>
      <dgm:spPr/>
      <dgm:t>
        <a:bodyPr/>
        <a:lstStyle/>
        <a:p>
          <a:endParaRPr lang="en-US"/>
        </a:p>
      </dgm:t>
    </dgm:pt>
    <dgm:pt modelId="{2E3728DC-0C33-4BF3-B3E0-A87523398836}">
      <dgm:prSet phldrT="[Text]" custT="1"/>
      <dgm:spPr/>
      <dgm:t>
        <a:bodyPr/>
        <a:lstStyle/>
        <a:p>
          <a:r>
            <a:rPr lang="en-US" sz="900" dirty="0"/>
            <a:t>Hurricanes</a:t>
          </a:r>
        </a:p>
      </dgm:t>
    </dgm:pt>
    <dgm:pt modelId="{64E76152-433E-448F-8679-F0B795CE6429}" type="parTrans" cxnId="{E4FF8747-67FB-4CEA-858F-361F8B9B93E2}">
      <dgm:prSet/>
      <dgm:spPr/>
      <dgm:t>
        <a:bodyPr/>
        <a:lstStyle/>
        <a:p>
          <a:endParaRPr lang="en-US"/>
        </a:p>
      </dgm:t>
    </dgm:pt>
    <dgm:pt modelId="{6837C8D0-2585-4255-A3E7-722F0D1F33DC}" type="sibTrans" cxnId="{E4FF8747-67FB-4CEA-858F-361F8B9B93E2}">
      <dgm:prSet/>
      <dgm:spPr/>
      <dgm:t>
        <a:bodyPr/>
        <a:lstStyle/>
        <a:p>
          <a:endParaRPr lang="en-US"/>
        </a:p>
      </dgm:t>
    </dgm:pt>
    <dgm:pt modelId="{92BE5FBD-19E2-4BF8-AF55-5A0703719F9F}">
      <dgm:prSet phldrT="[Text]" custT="1"/>
      <dgm:spPr/>
      <dgm:t>
        <a:bodyPr/>
        <a:lstStyle/>
        <a:p>
          <a:r>
            <a:rPr lang="en-US" sz="900" dirty="0"/>
            <a:t>61% of the time there was little to no production due to snow-covered panels</a:t>
          </a:r>
        </a:p>
      </dgm:t>
    </dgm:pt>
    <dgm:pt modelId="{EA707773-3F04-46FC-B16E-2AF962553C02}" type="parTrans" cxnId="{D165DAEF-394B-4127-9187-EDC1CA0DE704}">
      <dgm:prSet/>
      <dgm:spPr/>
      <dgm:t>
        <a:bodyPr/>
        <a:lstStyle/>
        <a:p>
          <a:endParaRPr lang="en-US"/>
        </a:p>
      </dgm:t>
    </dgm:pt>
    <dgm:pt modelId="{03FBDC27-37A1-452F-B701-70E752A563B1}" type="sibTrans" cxnId="{D165DAEF-394B-4127-9187-EDC1CA0DE704}">
      <dgm:prSet/>
      <dgm:spPr/>
      <dgm:t>
        <a:bodyPr/>
        <a:lstStyle/>
        <a:p>
          <a:endParaRPr lang="en-US"/>
        </a:p>
      </dgm:t>
    </dgm:pt>
    <dgm:pt modelId="{84526F7E-2D6E-4836-A246-44CAEEBDDB80}">
      <dgm:prSet phldrT="[Text]" custT="1"/>
      <dgm:spPr/>
      <dgm:t>
        <a:bodyPr/>
        <a:lstStyle/>
        <a:p>
          <a:r>
            <a:rPr lang="en-US" sz="900" dirty="0"/>
            <a:t>Effects of cloud cover on solar generation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FFE95D6D-D611-428D-95A8-1BD7978E9D73}" type="parTrans" cxnId="{15F9AC6E-D5C4-4130-992B-F2014381329E}">
      <dgm:prSet/>
      <dgm:spPr/>
      <dgm:t>
        <a:bodyPr/>
        <a:lstStyle/>
        <a:p>
          <a:endParaRPr lang="en-US"/>
        </a:p>
      </dgm:t>
    </dgm:pt>
    <dgm:pt modelId="{D76C15E6-6BD6-422B-9034-4F7357F403B4}" type="sibTrans" cxnId="{15F9AC6E-D5C4-4130-992B-F2014381329E}">
      <dgm:prSet/>
      <dgm:spPr/>
      <dgm:t>
        <a:bodyPr/>
        <a:lstStyle/>
        <a:p>
          <a:endParaRPr lang="en-US"/>
        </a:p>
      </dgm:t>
    </dgm:pt>
    <dgm:pt modelId="{EDD05278-1A7D-4731-A09E-93F0A04AE703}">
      <dgm:prSet phldrT="[Text]" custT="1"/>
      <dgm:spPr/>
      <dgm:t>
        <a:bodyPr/>
        <a:lstStyle/>
        <a:p>
          <a:r>
            <a:rPr lang="en-US" sz="900" dirty="0"/>
            <a:t>Snow days experience a 54% reduction in solar production ratio compared to non-snow days</a:t>
          </a:r>
        </a:p>
      </dgm:t>
    </dgm:pt>
    <dgm:pt modelId="{F1C61BE3-D089-4D6C-B103-83FD56146FA3}" type="parTrans" cxnId="{23A3B447-899B-40BE-B979-481A403A4AF6}">
      <dgm:prSet/>
      <dgm:spPr/>
      <dgm:t>
        <a:bodyPr/>
        <a:lstStyle/>
        <a:p>
          <a:endParaRPr lang="en-US"/>
        </a:p>
      </dgm:t>
    </dgm:pt>
    <dgm:pt modelId="{9BACBF93-35B6-4735-8A3D-9B0C7C25EA46}" type="sibTrans" cxnId="{23A3B447-899B-40BE-B979-481A403A4AF6}">
      <dgm:prSet/>
      <dgm:spPr/>
      <dgm:t>
        <a:bodyPr/>
        <a:lstStyle/>
        <a:p>
          <a:endParaRPr lang="en-US"/>
        </a:p>
      </dgm:t>
    </dgm:pt>
    <dgm:pt modelId="{85759021-8AC6-4915-B44F-3CFEC6133EFD}">
      <dgm:prSet phldrT="[Text]" custT="1"/>
      <dgm:spPr/>
      <dgm:t>
        <a:bodyPr/>
        <a:lstStyle/>
        <a:p>
          <a:r>
            <a:rPr lang="en-US" sz="2300" dirty="0"/>
            <a:t>Data</a:t>
          </a:r>
        </a:p>
      </dgm:t>
    </dgm:pt>
    <dgm:pt modelId="{E75235EC-7691-4D8D-9182-B55516643C9E}" type="sibTrans" cxnId="{C4619A66-C966-459E-BB38-DC062AE6FD80}">
      <dgm:prSet/>
      <dgm:spPr/>
      <dgm:t>
        <a:bodyPr/>
        <a:lstStyle/>
        <a:p>
          <a:endParaRPr lang="en-US"/>
        </a:p>
      </dgm:t>
    </dgm:pt>
    <dgm:pt modelId="{95DA655C-7AED-4340-80BD-F8D43CD27ADE}" type="parTrans" cxnId="{C4619A66-C966-459E-BB38-DC062AE6FD80}">
      <dgm:prSet/>
      <dgm:spPr/>
      <dgm:t>
        <a:bodyPr/>
        <a:lstStyle/>
        <a:p>
          <a:endParaRPr lang="en-US"/>
        </a:p>
      </dgm:t>
    </dgm:pt>
    <dgm:pt modelId="{F5361E89-D726-494F-A7EB-1E62F0E67686}">
      <dgm:prSet phldrT="[Text]" custT="1"/>
      <dgm:spPr/>
      <dgm:t>
        <a:bodyPr/>
        <a:lstStyle/>
        <a:p>
          <a:r>
            <a:rPr lang="en-US" sz="2300" dirty="0"/>
            <a:t>Energy system impact(s)</a:t>
          </a:r>
        </a:p>
      </dgm:t>
    </dgm:pt>
    <dgm:pt modelId="{451F6D92-AF10-4808-B4F6-195134CB1E4E}" type="sibTrans" cxnId="{3818BF66-2B23-4724-8883-3466FD60B7D0}">
      <dgm:prSet/>
      <dgm:spPr/>
      <dgm:t>
        <a:bodyPr/>
        <a:lstStyle/>
        <a:p>
          <a:endParaRPr lang="en-US"/>
        </a:p>
      </dgm:t>
    </dgm:pt>
    <dgm:pt modelId="{F1DB6B1D-8D8D-408F-8638-1C96D359FE99}" type="parTrans" cxnId="{3818BF66-2B23-4724-8883-3466FD60B7D0}">
      <dgm:prSet/>
      <dgm:spPr/>
      <dgm:t>
        <a:bodyPr/>
        <a:lstStyle/>
        <a:p>
          <a:endParaRPr lang="en-US"/>
        </a:p>
      </dgm:t>
    </dgm:pt>
    <dgm:pt modelId="{1C93ACF9-0ACC-45EF-9015-8E836479BCC0}" type="pres">
      <dgm:prSet presAssocID="{102189D2-4297-48AA-864A-B4B686D2F3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6546709-1246-4B78-8351-A7EEAE618559}" type="pres">
      <dgm:prSet presAssocID="{102189D2-4297-48AA-864A-B4B686D2F35C}" presName="hierFlow" presStyleCnt="0"/>
      <dgm:spPr/>
    </dgm:pt>
    <dgm:pt modelId="{8A4B5648-05DE-42A3-9B13-0BDF0B1D9496}" type="pres">
      <dgm:prSet presAssocID="{102189D2-4297-48AA-864A-B4B686D2F35C}" presName="firstBuf" presStyleCnt="0"/>
      <dgm:spPr/>
    </dgm:pt>
    <dgm:pt modelId="{2E0F21DF-E294-4DC8-A706-1CB258612845}" type="pres">
      <dgm:prSet presAssocID="{102189D2-4297-48AA-864A-B4B686D2F35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7FF70ED-72B7-4F85-B852-549C8E048787}" type="pres">
      <dgm:prSet presAssocID="{BD3DC1D5-02DC-482E-9DB7-50138CE7ED44}" presName="Name14" presStyleCnt="0"/>
      <dgm:spPr/>
    </dgm:pt>
    <dgm:pt modelId="{5059CD49-787A-4F97-A63D-258DC2710265}" type="pres">
      <dgm:prSet presAssocID="{BD3DC1D5-02DC-482E-9DB7-50138CE7ED44}" presName="level1Shape" presStyleLbl="node0" presStyleIdx="0" presStyleCnt="1" custScaleX="442467" custLinFactY="-100000" custLinFactNeighborY="-136903">
        <dgm:presLayoutVars>
          <dgm:chPref val="3"/>
        </dgm:presLayoutVars>
      </dgm:prSet>
      <dgm:spPr/>
    </dgm:pt>
    <dgm:pt modelId="{512D86A5-A8F7-4D69-9ACE-23B035BC6828}" type="pres">
      <dgm:prSet presAssocID="{BD3DC1D5-02DC-482E-9DB7-50138CE7ED44}" presName="hierChild2" presStyleCnt="0"/>
      <dgm:spPr/>
    </dgm:pt>
    <dgm:pt modelId="{26FFF9F0-A79F-4808-B871-8A25A06C6293}" type="pres">
      <dgm:prSet presAssocID="{E7D985F0-A729-4470-885A-95F4987C930F}" presName="Name19" presStyleLbl="parChTrans1D2" presStyleIdx="0" presStyleCnt="3"/>
      <dgm:spPr/>
    </dgm:pt>
    <dgm:pt modelId="{F5DF9083-8AA7-4EE9-8044-6C6231109963}" type="pres">
      <dgm:prSet presAssocID="{3935727E-0D0E-4A4E-9E1E-20747F62120E}" presName="Name21" presStyleCnt="0"/>
      <dgm:spPr/>
    </dgm:pt>
    <dgm:pt modelId="{24C7E338-E59C-485F-908F-F17326E7FF65}" type="pres">
      <dgm:prSet presAssocID="{3935727E-0D0E-4A4E-9E1E-20747F62120E}" presName="level2Shape" presStyleLbl="node2" presStyleIdx="0" presStyleCnt="3" custScaleX="160280" custScaleY="176127" custLinFactNeighborX="2210" custLinFactNeighborY="49480"/>
      <dgm:spPr/>
    </dgm:pt>
    <dgm:pt modelId="{471C70A9-9E08-429A-A9EE-F473A1903F6D}" type="pres">
      <dgm:prSet presAssocID="{3935727E-0D0E-4A4E-9E1E-20747F62120E}" presName="hierChild3" presStyleCnt="0"/>
      <dgm:spPr/>
    </dgm:pt>
    <dgm:pt modelId="{07BACB36-D2AD-4234-ADEC-F45C22EDC1B2}" type="pres">
      <dgm:prSet presAssocID="{EA707773-3F04-46FC-B16E-2AF962553C02}" presName="Name19" presStyleLbl="parChTrans1D3" presStyleIdx="0" presStyleCnt="5"/>
      <dgm:spPr/>
    </dgm:pt>
    <dgm:pt modelId="{9D432BEA-770F-46F0-98D1-454F302F7C13}" type="pres">
      <dgm:prSet presAssocID="{92BE5FBD-19E2-4BF8-AF55-5A0703719F9F}" presName="Name21" presStyleCnt="0"/>
      <dgm:spPr/>
    </dgm:pt>
    <dgm:pt modelId="{679876E1-0C87-4A14-AFD0-C9ECC635F932}" type="pres">
      <dgm:prSet presAssocID="{92BE5FBD-19E2-4BF8-AF55-5A0703719F9F}" presName="level2Shape" presStyleLbl="node3" presStyleIdx="0" presStyleCnt="5" custScaleX="190573" custScaleY="350902" custLinFactY="200000" custLinFactNeighborX="-35374" custLinFactNeighborY="244036"/>
      <dgm:spPr/>
    </dgm:pt>
    <dgm:pt modelId="{FC562539-B31D-4910-90B6-CF691F227171}" type="pres">
      <dgm:prSet presAssocID="{92BE5FBD-19E2-4BF8-AF55-5A0703719F9F}" presName="hierChild3" presStyleCnt="0"/>
      <dgm:spPr/>
    </dgm:pt>
    <dgm:pt modelId="{47BDBBC5-83BE-4692-95CB-A8D847A367F5}" type="pres">
      <dgm:prSet presAssocID="{FFE95D6D-D611-428D-95A8-1BD7978E9D73}" presName="Name19" presStyleLbl="parChTrans1D3" presStyleIdx="1" presStyleCnt="5"/>
      <dgm:spPr/>
    </dgm:pt>
    <dgm:pt modelId="{A59245DD-A27B-4E87-8445-C2115061FD7D}" type="pres">
      <dgm:prSet presAssocID="{84526F7E-2D6E-4836-A246-44CAEEBDDB80}" presName="Name21" presStyleCnt="0"/>
      <dgm:spPr/>
    </dgm:pt>
    <dgm:pt modelId="{B8341881-1E1C-4A3F-85EE-6217C98810E0}" type="pres">
      <dgm:prSet presAssocID="{84526F7E-2D6E-4836-A246-44CAEEBDDB80}" presName="level2Shape" presStyleLbl="node3" presStyleIdx="1" presStyleCnt="5" custScaleX="157184" custScaleY="199812" custLinFactY="200000" custLinFactNeighborX="-34946" custLinFactNeighborY="244038"/>
      <dgm:spPr/>
    </dgm:pt>
    <dgm:pt modelId="{94023795-516D-422E-9401-9F0751C0021B}" type="pres">
      <dgm:prSet presAssocID="{84526F7E-2D6E-4836-A246-44CAEEBDDB80}" presName="hierChild3" presStyleCnt="0"/>
      <dgm:spPr/>
    </dgm:pt>
    <dgm:pt modelId="{54C8ABC5-46E6-4715-9751-5ED1137F69FD}" type="pres">
      <dgm:prSet presAssocID="{F1C61BE3-D089-4D6C-B103-83FD56146FA3}" presName="Name19" presStyleLbl="parChTrans1D3" presStyleIdx="2" presStyleCnt="5"/>
      <dgm:spPr/>
    </dgm:pt>
    <dgm:pt modelId="{3E3D24C5-94FC-49B6-9A8D-0D91AC5DD6CF}" type="pres">
      <dgm:prSet presAssocID="{EDD05278-1A7D-4731-A09E-93F0A04AE703}" presName="Name21" presStyleCnt="0"/>
      <dgm:spPr/>
    </dgm:pt>
    <dgm:pt modelId="{12D6EFA1-E9B7-4657-9935-B1D340A75847}" type="pres">
      <dgm:prSet presAssocID="{EDD05278-1A7D-4731-A09E-93F0A04AE703}" presName="level2Shape" presStyleLbl="node3" presStyleIdx="2" presStyleCnt="5" custScaleX="179125" custScaleY="419385" custLinFactY="200000" custLinFactNeighborX="-24528" custLinFactNeighborY="243733"/>
      <dgm:spPr/>
    </dgm:pt>
    <dgm:pt modelId="{9658D409-A6D9-4520-BF17-55E279A572CC}" type="pres">
      <dgm:prSet presAssocID="{EDD05278-1A7D-4731-A09E-93F0A04AE703}" presName="hierChild3" presStyleCnt="0"/>
      <dgm:spPr/>
    </dgm:pt>
    <dgm:pt modelId="{A32B63AF-FA67-4D50-9C81-974FAF3DFF6E}" type="pres">
      <dgm:prSet presAssocID="{64E76152-433E-448F-8679-F0B795CE6429}" presName="Name19" presStyleLbl="parChTrans1D2" presStyleIdx="1" presStyleCnt="3"/>
      <dgm:spPr/>
    </dgm:pt>
    <dgm:pt modelId="{9D6FCFC0-B316-4810-822B-DFCA39297CE5}" type="pres">
      <dgm:prSet presAssocID="{2E3728DC-0C33-4BF3-B3E0-A87523398836}" presName="Name21" presStyleCnt="0"/>
      <dgm:spPr/>
    </dgm:pt>
    <dgm:pt modelId="{0992AC3E-F881-494A-A457-6049D2B2C058}" type="pres">
      <dgm:prSet presAssocID="{2E3728DC-0C33-4BF3-B3E0-A87523398836}" presName="level2Shape" presStyleLbl="node2" presStyleIdx="1" presStyleCnt="3" custScaleX="186688" custScaleY="205251" custLinFactNeighborX="-25077" custLinFactNeighborY="51268"/>
      <dgm:spPr/>
    </dgm:pt>
    <dgm:pt modelId="{E7750193-4991-4311-AA5A-4ADCEBBA615C}" type="pres">
      <dgm:prSet presAssocID="{2E3728DC-0C33-4BF3-B3E0-A87523398836}" presName="hierChild3" presStyleCnt="0"/>
      <dgm:spPr/>
    </dgm:pt>
    <dgm:pt modelId="{536D6ED2-29CE-459C-BAF8-05E4F6D16AA4}" type="pres">
      <dgm:prSet presAssocID="{78039D1A-6AA0-4A87-BC9B-4AC9DCF9D575}" presName="Name19" presStyleLbl="parChTrans1D3" presStyleIdx="3" presStyleCnt="5"/>
      <dgm:spPr/>
    </dgm:pt>
    <dgm:pt modelId="{8DE19567-AD13-4178-AF1E-B5F633473D0A}" type="pres">
      <dgm:prSet presAssocID="{6E3A4F0A-84DB-4D2A-BB6A-9AC8BE8B9483}" presName="Name21" presStyleCnt="0"/>
      <dgm:spPr/>
    </dgm:pt>
    <dgm:pt modelId="{A030F173-DB14-4FC9-8CF6-6C067C6E7465}" type="pres">
      <dgm:prSet presAssocID="{6E3A4F0A-84DB-4D2A-BB6A-9AC8BE8B9483}" presName="level2Shape" presStyleLbl="node3" presStyleIdx="3" presStyleCnt="5" custScaleX="209614" custScaleY="335499" custLinFactY="200000" custLinFactNeighborX="-25411" custLinFactNeighborY="221421"/>
      <dgm:spPr/>
    </dgm:pt>
    <dgm:pt modelId="{4F55A9AE-2D08-490A-BBA1-270B9E025C9A}" type="pres">
      <dgm:prSet presAssocID="{6E3A4F0A-84DB-4D2A-BB6A-9AC8BE8B9483}" presName="hierChild3" presStyleCnt="0"/>
      <dgm:spPr/>
    </dgm:pt>
    <dgm:pt modelId="{77520C0C-9948-451D-AB96-FE0695717798}" type="pres">
      <dgm:prSet presAssocID="{BCFA6D1D-FF1B-4340-93CC-B068D8F5ED10}" presName="Name19" presStyleLbl="parChTrans1D2" presStyleIdx="2" presStyleCnt="3"/>
      <dgm:spPr/>
    </dgm:pt>
    <dgm:pt modelId="{14B42F8A-179A-4541-A2FA-89D92A1A5EA1}" type="pres">
      <dgm:prSet presAssocID="{BDC52DB4-A235-4B5F-AB1F-AC53F5A977EE}" presName="Name21" presStyleCnt="0"/>
      <dgm:spPr/>
    </dgm:pt>
    <dgm:pt modelId="{BEC6F031-4764-40F6-98E9-C0821A1786BB}" type="pres">
      <dgm:prSet presAssocID="{BDC52DB4-A235-4B5F-AB1F-AC53F5A977EE}" presName="level2Shape" presStyleLbl="node2" presStyleIdx="2" presStyleCnt="3" custScaleX="263788" custScaleY="234599" custLinFactNeighborX="-17995" custLinFactNeighborY="49480"/>
      <dgm:spPr/>
    </dgm:pt>
    <dgm:pt modelId="{E10DDEBE-B07A-49B9-87F7-50621CDC5E2E}" type="pres">
      <dgm:prSet presAssocID="{BDC52DB4-A235-4B5F-AB1F-AC53F5A977EE}" presName="hierChild3" presStyleCnt="0"/>
      <dgm:spPr/>
    </dgm:pt>
    <dgm:pt modelId="{E7B4455F-8CC0-4A49-B48F-F6FA89302B28}" type="pres">
      <dgm:prSet presAssocID="{6CBA1852-8BDE-4B0F-BA28-B78BF058579F}" presName="Name19" presStyleLbl="parChTrans1D3" presStyleIdx="4" presStyleCnt="5"/>
      <dgm:spPr/>
    </dgm:pt>
    <dgm:pt modelId="{FD99054E-3453-4389-8E73-0F3592B716BC}" type="pres">
      <dgm:prSet presAssocID="{3AA8C9C7-4AB8-412A-9E2F-52B7E6D2573F}" presName="Name21" presStyleCnt="0"/>
      <dgm:spPr/>
    </dgm:pt>
    <dgm:pt modelId="{4B59D9AD-04E3-4899-9AD5-798825400C09}" type="pres">
      <dgm:prSet presAssocID="{3AA8C9C7-4AB8-412A-9E2F-52B7E6D2573F}" presName="level2Shape" presStyleLbl="node3" presStyleIdx="4" presStyleCnt="5" custScaleX="201456" custScaleY="456855" custLinFactY="152252" custLinFactNeighborX="-17995" custLinFactNeighborY="200000"/>
      <dgm:spPr/>
    </dgm:pt>
    <dgm:pt modelId="{C1FDC603-E735-449D-B646-B2F4CDE9CDE0}" type="pres">
      <dgm:prSet presAssocID="{3AA8C9C7-4AB8-412A-9E2F-52B7E6D2573F}" presName="hierChild3" presStyleCnt="0"/>
      <dgm:spPr/>
    </dgm:pt>
    <dgm:pt modelId="{F0D9606A-B9B7-448B-BAEE-DF06CC8A527F}" type="pres">
      <dgm:prSet presAssocID="{102189D2-4297-48AA-864A-B4B686D2F35C}" presName="bgShapesFlow" presStyleCnt="0"/>
      <dgm:spPr/>
    </dgm:pt>
    <dgm:pt modelId="{60DBB78A-3A84-45FA-9EC7-083DB7A530F3}" type="pres">
      <dgm:prSet presAssocID="{86BFE1F0-23C4-4794-8ADB-59CF9038B7CF}" presName="rectComp" presStyleCnt="0"/>
      <dgm:spPr/>
    </dgm:pt>
    <dgm:pt modelId="{45EDF92B-B007-4054-868A-FF8F49B471DF}" type="pres">
      <dgm:prSet presAssocID="{86BFE1F0-23C4-4794-8ADB-59CF9038B7CF}" presName="bgRect" presStyleLbl="bgShp" presStyleIdx="0" presStyleCnt="3" custScaleY="155395" custLinFactY="-100000" custLinFactNeighborY="-157527"/>
      <dgm:spPr/>
    </dgm:pt>
    <dgm:pt modelId="{AE75471A-EB1C-44B2-BCBF-6991E1A125FC}" type="pres">
      <dgm:prSet presAssocID="{86BFE1F0-23C4-4794-8ADB-59CF9038B7CF}" presName="bgRectTx" presStyleLbl="bgShp" presStyleIdx="0" presStyleCnt="3">
        <dgm:presLayoutVars>
          <dgm:bulletEnabled val="1"/>
        </dgm:presLayoutVars>
      </dgm:prSet>
      <dgm:spPr/>
    </dgm:pt>
    <dgm:pt modelId="{E0C7FC93-69E7-4C49-853F-579BBFDA4673}" type="pres">
      <dgm:prSet presAssocID="{86BFE1F0-23C4-4794-8ADB-59CF9038B7CF}" presName="spComp" presStyleCnt="0"/>
      <dgm:spPr/>
    </dgm:pt>
    <dgm:pt modelId="{80CD0880-CC92-4D8A-8787-2CBFB406D3D6}" type="pres">
      <dgm:prSet presAssocID="{86BFE1F0-23C4-4794-8ADB-59CF9038B7CF}" presName="vSp" presStyleCnt="0"/>
      <dgm:spPr/>
    </dgm:pt>
    <dgm:pt modelId="{CD38246F-79F3-4108-AE27-5D858E78D132}" type="pres">
      <dgm:prSet presAssocID="{F5361E89-D726-494F-A7EB-1E62F0E67686}" presName="rectComp" presStyleCnt="0"/>
      <dgm:spPr/>
    </dgm:pt>
    <dgm:pt modelId="{48B619C1-0227-4BB4-9330-65F19C463727}" type="pres">
      <dgm:prSet presAssocID="{F5361E89-D726-494F-A7EB-1E62F0E67686}" presName="bgRect" presStyleLbl="bgShp" presStyleIdx="1" presStyleCnt="3" custScaleY="247952" custLinFactNeighborY="-29767"/>
      <dgm:spPr/>
    </dgm:pt>
    <dgm:pt modelId="{C66263BC-2385-4221-B7FB-0812FB8DD0A2}" type="pres">
      <dgm:prSet presAssocID="{F5361E89-D726-494F-A7EB-1E62F0E67686}" presName="bgRectTx" presStyleLbl="bgShp" presStyleIdx="1" presStyleCnt="3">
        <dgm:presLayoutVars>
          <dgm:bulletEnabled val="1"/>
        </dgm:presLayoutVars>
      </dgm:prSet>
      <dgm:spPr/>
    </dgm:pt>
    <dgm:pt modelId="{30AD958D-9A07-4320-A08F-8CB2386AF188}" type="pres">
      <dgm:prSet presAssocID="{F5361E89-D726-494F-A7EB-1E62F0E67686}" presName="spComp" presStyleCnt="0"/>
      <dgm:spPr/>
    </dgm:pt>
    <dgm:pt modelId="{EAF8065A-9A8E-43C2-857D-BEB0B25378F5}" type="pres">
      <dgm:prSet presAssocID="{F5361E89-D726-494F-A7EB-1E62F0E67686}" presName="vSp" presStyleCnt="0"/>
      <dgm:spPr/>
    </dgm:pt>
    <dgm:pt modelId="{DB7D4AC0-DB9F-4C4B-A562-8AFBA5400EBC}" type="pres">
      <dgm:prSet presAssocID="{85759021-8AC6-4915-B44F-3CFEC6133EFD}" presName="rectComp" presStyleCnt="0"/>
      <dgm:spPr/>
    </dgm:pt>
    <dgm:pt modelId="{45E3B86A-E5DA-4B29-BEED-858F6515DE6F}" type="pres">
      <dgm:prSet presAssocID="{85759021-8AC6-4915-B44F-3CFEC6133EFD}" presName="bgRect" presStyleLbl="bgShp" presStyleIdx="2" presStyleCnt="3" custScaleY="440139" custLinFactY="73032" custLinFactNeighborY="100000"/>
      <dgm:spPr/>
    </dgm:pt>
    <dgm:pt modelId="{E8369211-7CA7-43A2-867D-FA81DE4DC881}" type="pres">
      <dgm:prSet presAssocID="{85759021-8AC6-4915-B44F-3CFEC6133EF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D2F970B-5879-4AB6-A269-5874ADEA29E3}" type="presOf" srcId="{102189D2-4297-48AA-864A-B4B686D2F35C}" destId="{1C93ACF9-0ACC-45EF-9015-8E836479BCC0}" srcOrd="0" destOrd="0" presId="urn:microsoft.com/office/officeart/2005/8/layout/hierarchy6"/>
    <dgm:cxn modelId="{60C21B0E-374C-4C11-B03C-570A00740C7D}" type="presOf" srcId="{F5361E89-D726-494F-A7EB-1E62F0E67686}" destId="{C66263BC-2385-4221-B7FB-0812FB8DD0A2}" srcOrd="1" destOrd="0" presId="urn:microsoft.com/office/officeart/2005/8/layout/hierarchy6"/>
    <dgm:cxn modelId="{FCE6C512-3A20-48E0-9DB6-F72CDE6DE51B}" type="presOf" srcId="{3935727E-0D0E-4A4E-9E1E-20747F62120E}" destId="{24C7E338-E59C-485F-908F-F17326E7FF65}" srcOrd="0" destOrd="0" presId="urn:microsoft.com/office/officeart/2005/8/layout/hierarchy6"/>
    <dgm:cxn modelId="{4ABAC016-1FC8-4999-B347-0FABBEE0ABC9}" type="presOf" srcId="{86BFE1F0-23C4-4794-8ADB-59CF9038B7CF}" destId="{AE75471A-EB1C-44B2-BCBF-6991E1A125FC}" srcOrd="1" destOrd="0" presId="urn:microsoft.com/office/officeart/2005/8/layout/hierarchy6"/>
    <dgm:cxn modelId="{E74FEE30-1A19-497E-8592-65CC2CF9878F}" srcId="{BD3DC1D5-02DC-482E-9DB7-50138CE7ED44}" destId="{BDC52DB4-A235-4B5F-AB1F-AC53F5A977EE}" srcOrd="2" destOrd="0" parTransId="{BCFA6D1D-FF1B-4340-93CC-B068D8F5ED10}" sibTransId="{B15B6035-C44F-4CBD-9A8E-84C500A589CD}"/>
    <dgm:cxn modelId="{A163FA3B-6368-4AE5-861C-58240328066E}" type="presOf" srcId="{86BFE1F0-23C4-4794-8ADB-59CF9038B7CF}" destId="{45EDF92B-B007-4054-868A-FF8F49B471DF}" srcOrd="0" destOrd="0" presId="urn:microsoft.com/office/officeart/2005/8/layout/hierarchy6"/>
    <dgm:cxn modelId="{E559153E-81D7-4577-B6AA-7C9ADD500C8C}" type="presOf" srcId="{78039D1A-6AA0-4A87-BC9B-4AC9DCF9D575}" destId="{536D6ED2-29CE-459C-BAF8-05E4F6D16AA4}" srcOrd="0" destOrd="0" presId="urn:microsoft.com/office/officeart/2005/8/layout/hierarchy6"/>
    <dgm:cxn modelId="{DF366D5D-7A77-4DFD-897A-3E2C56FA86D2}" type="presOf" srcId="{EDD05278-1A7D-4731-A09E-93F0A04AE703}" destId="{12D6EFA1-E9B7-4657-9935-B1D340A75847}" srcOrd="0" destOrd="0" presId="urn:microsoft.com/office/officeart/2005/8/layout/hierarchy6"/>
    <dgm:cxn modelId="{C4619A66-C966-459E-BB38-DC062AE6FD80}" srcId="{102189D2-4297-48AA-864A-B4B686D2F35C}" destId="{85759021-8AC6-4915-B44F-3CFEC6133EFD}" srcOrd="3" destOrd="0" parTransId="{95DA655C-7AED-4340-80BD-F8D43CD27ADE}" sibTransId="{E75235EC-7691-4D8D-9182-B55516643C9E}"/>
    <dgm:cxn modelId="{3818BF66-2B23-4724-8883-3466FD60B7D0}" srcId="{102189D2-4297-48AA-864A-B4B686D2F35C}" destId="{F5361E89-D726-494F-A7EB-1E62F0E67686}" srcOrd="2" destOrd="0" parTransId="{F1DB6B1D-8D8D-408F-8638-1C96D359FE99}" sibTransId="{451F6D92-AF10-4808-B4F6-195134CB1E4E}"/>
    <dgm:cxn modelId="{53285747-4EFD-490C-8D85-571596B8B223}" srcId="{BDC52DB4-A235-4B5F-AB1F-AC53F5A977EE}" destId="{3AA8C9C7-4AB8-412A-9E2F-52B7E6D2573F}" srcOrd="0" destOrd="0" parTransId="{6CBA1852-8BDE-4B0F-BA28-B78BF058579F}" sibTransId="{C3BFF71F-2829-4223-8888-4E734C89FF05}"/>
    <dgm:cxn modelId="{E4FF8747-67FB-4CEA-858F-361F8B9B93E2}" srcId="{BD3DC1D5-02DC-482E-9DB7-50138CE7ED44}" destId="{2E3728DC-0C33-4BF3-B3E0-A87523398836}" srcOrd="1" destOrd="0" parTransId="{64E76152-433E-448F-8679-F0B795CE6429}" sibTransId="{6837C8D0-2585-4255-A3E7-722F0D1F33DC}"/>
    <dgm:cxn modelId="{23A3B447-899B-40BE-B979-481A403A4AF6}" srcId="{3935727E-0D0E-4A4E-9E1E-20747F62120E}" destId="{EDD05278-1A7D-4731-A09E-93F0A04AE703}" srcOrd="2" destOrd="0" parTransId="{F1C61BE3-D089-4D6C-B103-83FD56146FA3}" sibTransId="{9BACBF93-35B6-4735-8A3D-9B0C7C25EA46}"/>
    <dgm:cxn modelId="{15F9AC6E-D5C4-4130-992B-F2014381329E}" srcId="{3935727E-0D0E-4A4E-9E1E-20747F62120E}" destId="{84526F7E-2D6E-4836-A246-44CAEEBDDB80}" srcOrd="1" destOrd="0" parTransId="{FFE95D6D-D611-428D-95A8-1BD7978E9D73}" sibTransId="{D76C15E6-6BD6-422B-9034-4F7357F403B4}"/>
    <dgm:cxn modelId="{124D3A71-678E-4B2F-958C-41D84EC638F3}" type="presOf" srcId="{2E3728DC-0C33-4BF3-B3E0-A87523398836}" destId="{0992AC3E-F881-494A-A457-6049D2B2C058}" srcOrd="0" destOrd="0" presId="urn:microsoft.com/office/officeart/2005/8/layout/hierarchy6"/>
    <dgm:cxn modelId="{EEAAE076-24D4-48D0-B73F-482E2FC7644C}" srcId="{102189D2-4297-48AA-864A-B4B686D2F35C}" destId="{86BFE1F0-23C4-4794-8ADB-59CF9038B7CF}" srcOrd="1" destOrd="0" parTransId="{8360AFCB-F031-4D14-A785-1A829FD2F3BC}" sibTransId="{49EB6F6F-562D-4C22-8E5F-D869AAFDE572}"/>
    <dgm:cxn modelId="{769C7957-79B1-49B9-956D-5A677AEA8EEB}" type="presOf" srcId="{BDC52DB4-A235-4B5F-AB1F-AC53F5A977EE}" destId="{BEC6F031-4764-40F6-98E9-C0821A1786BB}" srcOrd="0" destOrd="0" presId="urn:microsoft.com/office/officeart/2005/8/layout/hierarchy6"/>
    <dgm:cxn modelId="{9841C47D-6AFD-4440-A3CB-53D58B8C4719}" type="presOf" srcId="{E7D985F0-A729-4470-885A-95F4987C930F}" destId="{26FFF9F0-A79F-4808-B871-8A25A06C6293}" srcOrd="0" destOrd="0" presId="urn:microsoft.com/office/officeart/2005/8/layout/hierarchy6"/>
    <dgm:cxn modelId="{F8D2D883-EDDF-4C04-BFA5-80803C0E652F}" type="presOf" srcId="{85759021-8AC6-4915-B44F-3CFEC6133EFD}" destId="{45E3B86A-E5DA-4B29-BEED-858F6515DE6F}" srcOrd="0" destOrd="0" presId="urn:microsoft.com/office/officeart/2005/8/layout/hierarchy6"/>
    <dgm:cxn modelId="{6F4C3B86-4BBF-4ACB-A699-FEFD365A65D0}" type="presOf" srcId="{F1C61BE3-D089-4D6C-B103-83FD56146FA3}" destId="{54C8ABC5-46E6-4715-9751-5ED1137F69FD}" srcOrd="0" destOrd="0" presId="urn:microsoft.com/office/officeart/2005/8/layout/hierarchy6"/>
    <dgm:cxn modelId="{0AA5F08D-947A-44A6-8F01-8254DB0E6596}" type="presOf" srcId="{6E3A4F0A-84DB-4D2A-BB6A-9AC8BE8B9483}" destId="{A030F173-DB14-4FC9-8CF6-6C067C6E7465}" srcOrd="0" destOrd="0" presId="urn:microsoft.com/office/officeart/2005/8/layout/hierarchy6"/>
    <dgm:cxn modelId="{72AE548E-ACE4-44A2-A911-68BDFC3629B9}" type="presOf" srcId="{64E76152-433E-448F-8679-F0B795CE6429}" destId="{A32B63AF-FA67-4D50-9C81-974FAF3DFF6E}" srcOrd="0" destOrd="0" presId="urn:microsoft.com/office/officeart/2005/8/layout/hierarchy6"/>
    <dgm:cxn modelId="{1F92CBAA-5425-433B-9866-94C569447756}" type="presOf" srcId="{92BE5FBD-19E2-4BF8-AF55-5A0703719F9F}" destId="{679876E1-0C87-4A14-AFD0-C9ECC635F932}" srcOrd="0" destOrd="0" presId="urn:microsoft.com/office/officeart/2005/8/layout/hierarchy6"/>
    <dgm:cxn modelId="{227FB5AD-A99F-41BE-B088-FA5F0DAC6246}" type="presOf" srcId="{84526F7E-2D6E-4836-A246-44CAEEBDDB80}" destId="{B8341881-1E1C-4A3F-85EE-6217C98810E0}" srcOrd="0" destOrd="0" presId="urn:microsoft.com/office/officeart/2005/8/layout/hierarchy6"/>
    <dgm:cxn modelId="{7E2EFEAD-E41E-4E25-AA64-CC82B7711CEE}" type="presOf" srcId="{BD3DC1D5-02DC-482E-9DB7-50138CE7ED44}" destId="{5059CD49-787A-4F97-A63D-258DC2710265}" srcOrd="0" destOrd="0" presId="urn:microsoft.com/office/officeart/2005/8/layout/hierarchy6"/>
    <dgm:cxn modelId="{07F0DCB5-E5ED-4432-B965-C701D2ACA8BB}" type="presOf" srcId="{FFE95D6D-D611-428D-95A8-1BD7978E9D73}" destId="{47BDBBC5-83BE-4692-95CB-A8D847A367F5}" srcOrd="0" destOrd="0" presId="urn:microsoft.com/office/officeart/2005/8/layout/hierarchy6"/>
    <dgm:cxn modelId="{681D19C2-2630-4D3C-9659-43A8E1DC99D5}" type="presOf" srcId="{3AA8C9C7-4AB8-412A-9E2F-52B7E6D2573F}" destId="{4B59D9AD-04E3-4899-9AD5-798825400C09}" srcOrd="0" destOrd="0" presId="urn:microsoft.com/office/officeart/2005/8/layout/hierarchy6"/>
    <dgm:cxn modelId="{C29EA2C6-5A20-402E-95E3-3A28BA658143}" srcId="{2E3728DC-0C33-4BF3-B3E0-A87523398836}" destId="{6E3A4F0A-84DB-4D2A-BB6A-9AC8BE8B9483}" srcOrd="0" destOrd="0" parTransId="{78039D1A-6AA0-4A87-BC9B-4AC9DCF9D575}" sibTransId="{8D64A9CE-23B3-4576-9472-944C6CCF72EF}"/>
    <dgm:cxn modelId="{87E34ADD-1278-415A-B64E-BC03A40612C0}" type="presOf" srcId="{EA707773-3F04-46FC-B16E-2AF962553C02}" destId="{07BACB36-D2AD-4234-ADEC-F45C22EDC1B2}" srcOrd="0" destOrd="0" presId="urn:microsoft.com/office/officeart/2005/8/layout/hierarchy6"/>
    <dgm:cxn modelId="{37ED40E5-50B5-4E3A-ADCC-E8B70017EAB4}" type="presOf" srcId="{F5361E89-D726-494F-A7EB-1E62F0E67686}" destId="{48B619C1-0227-4BB4-9330-65F19C463727}" srcOrd="0" destOrd="0" presId="urn:microsoft.com/office/officeart/2005/8/layout/hierarchy6"/>
    <dgm:cxn modelId="{DBDD30E9-51E1-4CC7-819D-FCDF20028DF3}" type="presOf" srcId="{85759021-8AC6-4915-B44F-3CFEC6133EFD}" destId="{E8369211-7CA7-43A2-867D-FA81DE4DC881}" srcOrd="1" destOrd="0" presId="urn:microsoft.com/office/officeart/2005/8/layout/hierarchy6"/>
    <dgm:cxn modelId="{D165DAEF-394B-4127-9187-EDC1CA0DE704}" srcId="{3935727E-0D0E-4A4E-9E1E-20747F62120E}" destId="{92BE5FBD-19E2-4BF8-AF55-5A0703719F9F}" srcOrd="0" destOrd="0" parTransId="{EA707773-3F04-46FC-B16E-2AF962553C02}" sibTransId="{03FBDC27-37A1-452F-B701-70E752A563B1}"/>
    <dgm:cxn modelId="{AD75C0F1-2C9A-4059-B542-160529A29AD1}" srcId="{102189D2-4297-48AA-864A-B4B686D2F35C}" destId="{BD3DC1D5-02DC-482E-9DB7-50138CE7ED44}" srcOrd="0" destOrd="0" parTransId="{963FA17F-97B1-4B5F-8471-EBF8449720C3}" sibTransId="{38CA10A0-D078-4AF7-A954-7CF7E199ABF1}"/>
    <dgm:cxn modelId="{74ED5DF6-2B83-49F4-84D6-DA8F83B3963D}" srcId="{BD3DC1D5-02DC-482E-9DB7-50138CE7ED44}" destId="{3935727E-0D0E-4A4E-9E1E-20747F62120E}" srcOrd="0" destOrd="0" parTransId="{E7D985F0-A729-4470-885A-95F4987C930F}" sibTransId="{DDD1C10F-DB1D-4212-B68A-3CFF49C3EBF6}"/>
    <dgm:cxn modelId="{F76F4EF6-FF24-44EE-B979-46369FA0077F}" type="presOf" srcId="{6CBA1852-8BDE-4B0F-BA28-B78BF058579F}" destId="{E7B4455F-8CC0-4A49-B48F-F6FA89302B28}" srcOrd="0" destOrd="0" presId="urn:microsoft.com/office/officeart/2005/8/layout/hierarchy6"/>
    <dgm:cxn modelId="{5A0C0DF7-409C-4FDE-9407-A9236F88C7D6}" type="presOf" srcId="{BCFA6D1D-FF1B-4340-93CC-B068D8F5ED10}" destId="{77520C0C-9948-451D-AB96-FE0695717798}" srcOrd="0" destOrd="0" presId="urn:microsoft.com/office/officeart/2005/8/layout/hierarchy6"/>
    <dgm:cxn modelId="{C2804643-1F8C-4B21-9EDE-6B701F20B097}" type="presParOf" srcId="{1C93ACF9-0ACC-45EF-9015-8E836479BCC0}" destId="{D6546709-1246-4B78-8351-A7EEAE618559}" srcOrd="0" destOrd="0" presId="urn:microsoft.com/office/officeart/2005/8/layout/hierarchy6"/>
    <dgm:cxn modelId="{8FA549DC-029A-4CD1-AF4A-6E203CF54AD0}" type="presParOf" srcId="{D6546709-1246-4B78-8351-A7EEAE618559}" destId="{8A4B5648-05DE-42A3-9B13-0BDF0B1D9496}" srcOrd="0" destOrd="0" presId="urn:microsoft.com/office/officeart/2005/8/layout/hierarchy6"/>
    <dgm:cxn modelId="{30DDE015-0619-4004-9B1E-793398BA759A}" type="presParOf" srcId="{D6546709-1246-4B78-8351-A7EEAE618559}" destId="{2E0F21DF-E294-4DC8-A706-1CB258612845}" srcOrd="1" destOrd="0" presId="urn:microsoft.com/office/officeart/2005/8/layout/hierarchy6"/>
    <dgm:cxn modelId="{9B9BE3BF-E85C-4439-A2D4-533DE39EF6A6}" type="presParOf" srcId="{2E0F21DF-E294-4DC8-A706-1CB258612845}" destId="{77FF70ED-72B7-4F85-B852-549C8E048787}" srcOrd="0" destOrd="0" presId="urn:microsoft.com/office/officeart/2005/8/layout/hierarchy6"/>
    <dgm:cxn modelId="{CA2F3D53-2E47-4B50-A530-D4F96E268165}" type="presParOf" srcId="{77FF70ED-72B7-4F85-B852-549C8E048787}" destId="{5059CD49-787A-4F97-A63D-258DC2710265}" srcOrd="0" destOrd="0" presId="urn:microsoft.com/office/officeart/2005/8/layout/hierarchy6"/>
    <dgm:cxn modelId="{14136FA2-8E24-46D0-BCA5-F9E963BCA91A}" type="presParOf" srcId="{77FF70ED-72B7-4F85-B852-549C8E048787}" destId="{512D86A5-A8F7-4D69-9ACE-23B035BC6828}" srcOrd="1" destOrd="0" presId="urn:microsoft.com/office/officeart/2005/8/layout/hierarchy6"/>
    <dgm:cxn modelId="{E67F60B1-CC60-4ECE-9A0E-2710216DDF1E}" type="presParOf" srcId="{512D86A5-A8F7-4D69-9ACE-23B035BC6828}" destId="{26FFF9F0-A79F-4808-B871-8A25A06C6293}" srcOrd="0" destOrd="0" presId="urn:microsoft.com/office/officeart/2005/8/layout/hierarchy6"/>
    <dgm:cxn modelId="{DF33696D-3C5B-48DD-A0F0-5EDD16CB271E}" type="presParOf" srcId="{512D86A5-A8F7-4D69-9ACE-23B035BC6828}" destId="{F5DF9083-8AA7-4EE9-8044-6C6231109963}" srcOrd="1" destOrd="0" presId="urn:microsoft.com/office/officeart/2005/8/layout/hierarchy6"/>
    <dgm:cxn modelId="{FD1AF379-3124-4B49-B8C3-1F2A99FCB0EC}" type="presParOf" srcId="{F5DF9083-8AA7-4EE9-8044-6C6231109963}" destId="{24C7E338-E59C-485F-908F-F17326E7FF65}" srcOrd="0" destOrd="0" presId="urn:microsoft.com/office/officeart/2005/8/layout/hierarchy6"/>
    <dgm:cxn modelId="{D9E8F315-CF50-4552-A748-A863462C91F9}" type="presParOf" srcId="{F5DF9083-8AA7-4EE9-8044-6C6231109963}" destId="{471C70A9-9E08-429A-A9EE-F473A1903F6D}" srcOrd="1" destOrd="0" presId="urn:microsoft.com/office/officeart/2005/8/layout/hierarchy6"/>
    <dgm:cxn modelId="{72CF8484-FC28-453B-96BA-5047192B00D6}" type="presParOf" srcId="{471C70A9-9E08-429A-A9EE-F473A1903F6D}" destId="{07BACB36-D2AD-4234-ADEC-F45C22EDC1B2}" srcOrd="0" destOrd="0" presId="urn:microsoft.com/office/officeart/2005/8/layout/hierarchy6"/>
    <dgm:cxn modelId="{B29852B0-EE0D-4A1B-A17D-882BC1A03537}" type="presParOf" srcId="{471C70A9-9E08-429A-A9EE-F473A1903F6D}" destId="{9D432BEA-770F-46F0-98D1-454F302F7C13}" srcOrd="1" destOrd="0" presId="urn:microsoft.com/office/officeart/2005/8/layout/hierarchy6"/>
    <dgm:cxn modelId="{99B5239C-0CC3-4FFE-9EC0-3A7A3CF8479E}" type="presParOf" srcId="{9D432BEA-770F-46F0-98D1-454F302F7C13}" destId="{679876E1-0C87-4A14-AFD0-C9ECC635F932}" srcOrd="0" destOrd="0" presId="urn:microsoft.com/office/officeart/2005/8/layout/hierarchy6"/>
    <dgm:cxn modelId="{4C3FAA36-C413-40B0-A19C-2E9BFB15AE83}" type="presParOf" srcId="{9D432BEA-770F-46F0-98D1-454F302F7C13}" destId="{FC562539-B31D-4910-90B6-CF691F227171}" srcOrd="1" destOrd="0" presId="urn:microsoft.com/office/officeart/2005/8/layout/hierarchy6"/>
    <dgm:cxn modelId="{322A0BC9-82DC-48AF-8355-4E60585A1115}" type="presParOf" srcId="{471C70A9-9E08-429A-A9EE-F473A1903F6D}" destId="{47BDBBC5-83BE-4692-95CB-A8D847A367F5}" srcOrd="2" destOrd="0" presId="urn:microsoft.com/office/officeart/2005/8/layout/hierarchy6"/>
    <dgm:cxn modelId="{139980F1-0118-42BD-AC11-E01B81E477DB}" type="presParOf" srcId="{471C70A9-9E08-429A-A9EE-F473A1903F6D}" destId="{A59245DD-A27B-4E87-8445-C2115061FD7D}" srcOrd="3" destOrd="0" presId="urn:microsoft.com/office/officeart/2005/8/layout/hierarchy6"/>
    <dgm:cxn modelId="{588A6B16-4EEB-4731-8CF0-02A52BDF0E93}" type="presParOf" srcId="{A59245DD-A27B-4E87-8445-C2115061FD7D}" destId="{B8341881-1E1C-4A3F-85EE-6217C98810E0}" srcOrd="0" destOrd="0" presId="urn:microsoft.com/office/officeart/2005/8/layout/hierarchy6"/>
    <dgm:cxn modelId="{630725B8-B620-4E8D-95D8-F23023F7EA64}" type="presParOf" srcId="{A59245DD-A27B-4E87-8445-C2115061FD7D}" destId="{94023795-516D-422E-9401-9F0751C0021B}" srcOrd="1" destOrd="0" presId="urn:microsoft.com/office/officeart/2005/8/layout/hierarchy6"/>
    <dgm:cxn modelId="{41366F22-5734-400A-BFE1-1222E80D012E}" type="presParOf" srcId="{471C70A9-9E08-429A-A9EE-F473A1903F6D}" destId="{54C8ABC5-46E6-4715-9751-5ED1137F69FD}" srcOrd="4" destOrd="0" presId="urn:microsoft.com/office/officeart/2005/8/layout/hierarchy6"/>
    <dgm:cxn modelId="{7810AFF3-FE94-4BBE-9831-CCA5F26616D3}" type="presParOf" srcId="{471C70A9-9E08-429A-A9EE-F473A1903F6D}" destId="{3E3D24C5-94FC-49B6-9A8D-0D91AC5DD6CF}" srcOrd="5" destOrd="0" presId="urn:microsoft.com/office/officeart/2005/8/layout/hierarchy6"/>
    <dgm:cxn modelId="{46F0D893-8ED6-489E-9D9D-FDB56CFAD5B5}" type="presParOf" srcId="{3E3D24C5-94FC-49B6-9A8D-0D91AC5DD6CF}" destId="{12D6EFA1-E9B7-4657-9935-B1D340A75847}" srcOrd="0" destOrd="0" presId="urn:microsoft.com/office/officeart/2005/8/layout/hierarchy6"/>
    <dgm:cxn modelId="{67472BD0-785E-4DEB-A744-C21CEFDA9ECE}" type="presParOf" srcId="{3E3D24C5-94FC-49B6-9A8D-0D91AC5DD6CF}" destId="{9658D409-A6D9-4520-BF17-55E279A572CC}" srcOrd="1" destOrd="0" presId="urn:microsoft.com/office/officeart/2005/8/layout/hierarchy6"/>
    <dgm:cxn modelId="{10CA1A5A-0D7F-434D-BF7E-AC4B79040EB9}" type="presParOf" srcId="{512D86A5-A8F7-4D69-9ACE-23B035BC6828}" destId="{A32B63AF-FA67-4D50-9C81-974FAF3DFF6E}" srcOrd="2" destOrd="0" presId="urn:microsoft.com/office/officeart/2005/8/layout/hierarchy6"/>
    <dgm:cxn modelId="{AFA6A4C9-DC9F-4DD8-B0DE-DFD48E2836C6}" type="presParOf" srcId="{512D86A5-A8F7-4D69-9ACE-23B035BC6828}" destId="{9D6FCFC0-B316-4810-822B-DFCA39297CE5}" srcOrd="3" destOrd="0" presId="urn:microsoft.com/office/officeart/2005/8/layout/hierarchy6"/>
    <dgm:cxn modelId="{3F6371F8-EA11-4050-9ED8-95AAE360C6A5}" type="presParOf" srcId="{9D6FCFC0-B316-4810-822B-DFCA39297CE5}" destId="{0992AC3E-F881-494A-A457-6049D2B2C058}" srcOrd="0" destOrd="0" presId="urn:microsoft.com/office/officeart/2005/8/layout/hierarchy6"/>
    <dgm:cxn modelId="{DA731A96-4D06-41A9-B5F8-FEE7F0E009D7}" type="presParOf" srcId="{9D6FCFC0-B316-4810-822B-DFCA39297CE5}" destId="{E7750193-4991-4311-AA5A-4ADCEBBA615C}" srcOrd="1" destOrd="0" presId="urn:microsoft.com/office/officeart/2005/8/layout/hierarchy6"/>
    <dgm:cxn modelId="{1CE7974C-1069-4948-9EDB-504B9749D91F}" type="presParOf" srcId="{E7750193-4991-4311-AA5A-4ADCEBBA615C}" destId="{536D6ED2-29CE-459C-BAF8-05E4F6D16AA4}" srcOrd="0" destOrd="0" presId="urn:microsoft.com/office/officeart/2005/8/layout/hierarchy6"/>
    <dgm:cxn modelId="{704C7349-4CF1-4ADC-8473-E655B4B9E053}" type="presParOf" srcId="{E7750193-4991-4311-AA5A-4ADCEBBA615C}" destId="{8DE19567-AD13-4178-AF1E-B5F633473D0A}" srcOrd="1" destOrd="0" presId="urn:microsoft.com/office/officeart/2005/8/layout/hierarchy6"/>
    <dgm:cxn modelId="{5F965975-6DF5-4338-8A98-BAB2F797777D}" type="presParOf" srcId="{8DE19567-AD13-4178-AF1E-B5F633473D0A}" destId="{A030F173-DB14-4FC9-8CF6-6C067C6E7465}" srcOrd="0" destOrd="0" presId="urn:microsoft.com/office/officeart/2005/8/layout/hierarchy6"/>
    <dgm:cxn modelId="{7EB3C623-CEC3-4071-A923-B3A1D52A51F5}" type="presParOf" srcId="{8DE19567-AD13-4178-AF1E-B5F633473D0A}" destId="{4F55A9AE-2D08-490A-BBA1-270B9E025C9A}" srcOrd="1" destOrd="0" presId="urn:microsoft.com/office/officeart/2005/8/layout/hierarchy6"/>
    <dgm:cxn modelId="{51AD24A4-BA1E-4C15-80FA-3D88C2A0851C}" type="presParOf" srcId="{512D86A5-A8F7-4D69-9ACE-23B035BC6828}" destId="{77520C0C-9948-451D-AB96-FE0695717798}" srcOrd="4" destOrd="0" presId="urn:microsoft.com/office/officeart/2005/8/layout/hierarchy6"/>
    <dgm:cxn modelId="{AB8F8728-F8FA-4FA4-9D69-66DA2B2766F9}" type="presParOf" srcId="{512D86A5-A8F7-4D69-9ACE-23B035BC6828}" destId="{14B42F8A-179A-4541-A2FA-89D92A1A5EA1}" srcOrd="5" destOrd="0" presId="urn:microsoft.com/office/officeart/2005/8/layout/hierarchy6"/>
    <dgm:cxn modelId="{32DA7723-1D91-4E89-B957-707CF567DBF8}" type="presParOf" srcId="{14B42F8A-179A-4541-A2FA-89D92A1A5EA1}" destId="{BEC6F031-4764-40F6-98E9-C0821A1786BB}" srcOrd="0" destOrd="0" presId="urn:microsoft.com/office/officeart/2005/8/layout/hierarchy6"/>
    <dgm:cxn modelId="{B8DDFFBB-2882-4B11-9AB0-03F0E71F3F32}" type="presParOf" srcId="{14B42F8A-179A-4541-A2FA-89D92A1A5EA1}" destId="{E10DDEBE-B07A-49B9-87F7-50621CDC5E2E}" srcOrd="1" destOrd="0" presId="urn:microsoft.com/office/officeart/2005/8/layout/hierarchy6"/>
    <dgm:cxn modelId="{783786D7-E361-4528-8678-B9381E48E068}" type="presParOf" srcId="{E10DDEBE-B07A-49B9-87F7-50621CDC5E2E}" destId="{E7B4455F-8CC0-4A49-B48F-F6FA89302B28}" srcOrd="0" destOrd="0" presId="urn:microsoft.com/office/officeart/2005/8/layout/hierarchy6"/>
    <dgm:cxn modelId="{298F4E35-E323-4ED0-9480-10C77ABC6C28}" type="presParOf" srcId="{E10DDEBE-B07A-49B9-87F7-50621CDC5E2E}" destId="{FD99054E-3453-4389-8E73-0F3592B716BC}" srcOrd="1" destOrd="0" presId="urn:microsoft.com/office/officeart/2005/8/layout/hierarchy6"/>
    <dgm:cxn modelId="{92A0FFE5-2537-4838-9565-556C7DCB98D7}" type="presParOf" srcId="{FD99054E-3453-4389-8E73-0F3592B716BC}" destId="{4B59D9AD-04E3-4899-9AD5-798825400C09}" srcOrd="0" destOrd="0" presId="urn:microsoft.com/office/officeart/2005/8/layout/hierarchy6"/>
    <dgm:cxn modelId="{D09E1C11-1A88-48AC-A4B2-793BDBADCFEA}" type="presParOf" srcId="{FD99054E-3453-4389-8E73-0F3592B716BC}" destId="{C1FDC603-E735-449D-B646-B2F4CDE9CDE0}" srcOrd="1" destOrd="0" presId="urn:microsoft.com/office/officeart/2005/8/layout/hierarchy6"/>
    <dgm:cxn modelId="{33677905-8750-463E-A0C5-0593CAB81B50}" type="presParOf" srcId="{1C93ACF9-0ACC-45EF-9015-8E836479BCC0}" destId="{F0D9606A-B9B7-448B-BAEE-DF06CC8A527F}" srcOrd="1" destOrd="0" presId="urn:microsoft.com/office/officeart/2005/8/layout/hierarchy6"/>
    <dgm:cxn modelId="{D8D3EB15-2D7E-4D61-9121-48470EA0DBCA}" type="presParOf" srcId="{F0D9606A-B9B7-448B-BAEE-DF06CC8A527F}" destId="{60DBB78A-3A84-45FA-9EC7-083DB7A530F3}" srcOrd="0" destOrd="0" presId="urn:microsoft.com/office/officeart/2005/8/layout/hierarchy6"/>
    <dgm:cxn modelId="{BDFA62D4-9618-4BE8-95AE-D7C90943F6A9}" type="presParOf" srcId="{60DBB78A-3A84-45FA-9EC7-083DB7A530F3}" destId="{45EDF92B-B007-4054-868A-FF8F49B471DF}" srcOrd="0" destOrd="0" presId="urn:microsoft.com/office/officeart/2005/8/layout/hierarchy6"/>
    <dgm:cxn modelId="{46C00B04-C1D3-4070-A438-095DCB44D84A}" type="presParOf" srcId="{60DBB78A-3A84-45FA-9EC7-083DB7A530F3}" destId="{AE75471A-EB1C-44B2-BCBF-6991E1A125FC}" srcOrd="1" destOrd="0" presId="urn:microsoft.com/office/officeart/2005/8/layout/hierarchy6"/>
    <dgm:cxn modelId="{84469AE2-C112-42F9-BF01-AA8732CFD4BE}" type="presParOf" srcId="{F0D9606A-B9B7-448B-BAEE-DF06CC8A527F}" destId="{E0C7FC93-69E7-4C49-853F-579BBFDA4673}" srcOrd="1" destOrd="0" presId="urn:microsoft.com/office/officeart/2005/8/layout/hierarchy6"/>
    <dgm:cxn modelId="{8DDCC639-9E50-403F-8643-FC39C14F83AA}" type="presParOf" srcId="{E0C7FC93-69E7-4C49-853F-579BBFDA4673}" destId="{80CD0880-CC92-4D8A-8787-2CBFB406D3D6}" srcOrd="0" destOrd="0" presId="urn:microsoft.com/office/officeart/2005/8/layout/hierarchy6"/>
    <dgm:cxn modelId="{5E6367C7-CF56-4C7B-9659-1854F951F6E9}" type="presParOf" srcId="{F0D9606A-B9B7-448B-BAEE-DF06CC8A527F}" destId="{CD38246F-79F3-4108-AE27-5D858E78D132}" srcOrd="2" destOrd="0" presId="urn:microsoft.com/office/officeart/2005/8/layout/hierarchy6"/>
    <dgm:cxn modelId="{7B0BAEE8-3B5A-47FE-B73E-3F1B0684645E}" type="presParOf" srcId="{CD38246F-79F3-4108-AE27-5D858E78D132}" destId="{48B619C1-0227-4BB4-9330-65F19C463727}" srcOrd="0" destOrd="0" presId="urn:microsoft.com/office/officeart/2005/8/layout/hierarchy6"/>
    <dgm:cxn modelId="{75F2A56A-F0FD-4715-8B7A-587EBBD97746}" type="presParOf" srcId="{CD38246F-79F3-4108-AE27-5D858E78D132}" destId="{C66263BC-2385-4221-B7FB-0812FB8DD0A2}" srcOrd="1" destOrd="0" presId="urn:microsoft.com/office/officeart/2005/8/layout/hierarchy6"/>
    <dgm:cxn modelId="{182FC90D-198E-4008-831E-5ABC2C4E09B9}" type="presParOf" srcId="{F0D9606A-B9B7-448B-BAEE-DF06CC8A527F}" destId="{30AD958D-9A07-4320-A08F-8CB2386AF188}" srcOrd="3" destOrd="0" presId="urn:microsoft.com/office/officeart/2005/8/layout/hierarchy6"/>
    <dgm:cxn modelId="{CA738F38-7B90-4B71-9920-7E0FA9AEB246}" type="presParOf" srcId="{30AD958D-9A07-4320-A08F-8CB2386AF188}" destId="{EAF8065A-9A8E-43C2-857D-BEB0B25378F5}" srcOrd="0" destOrd="0" presId="urn:microsoft.com/office/officeart/2005/8/layout/hierarchy6"/>
    <dgm:cxn modelId="{AC9C5A64-191B-4A15-9CEE-C001FBB1D691}" type="presParOf" srcId="{F0D9606A-B9B7-448B-BAEE-DF06CC8A527F}" destId="{DB7D4AC0-DB9F-4C4B-A562-8AFBA5400EBC}" srcOrd="4" destOrd="0" presId="urn:microsoft.com/office/officeart/2005/8/layout/hierarchy6"/>
    <dgm:cxn modelId="{205E73CD-6958-4E86-9E71-4F5402ECAF60}" type="presParOf" srcId="{DB7D4AC0-DB9F-4C4B-A562-8AFBA5400EBC}" destId="{45E3B86A-E5DA-4B29-BEED-858F6515DE6F}" srcOrd="0" destOrd="0" presId="urn:microsoft.com/office/officeart/2005/8/layout/hierarchy6"/>
    <dgm:cxn modelId="{3A744099-C820-410B-AD4C-6AEC2387E9E7}" type="presParOf" srcId="{DB7D4AC0-DB9F-4C4B-A562-8AFBA5400EBC}" destId="{E8369211-7CA7-43A2-867D-FA81DE4DC88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2189D2-4297-48AA-864A-B4B686D2F35C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3DC1D5-02DC-482E-9DB7-50138CE7ED44}">
      <dgm:prSet phldrT="[Text]" custT="1"/>
      <dgm:spPr/>
      <dgm:t>
        <a:bodyPr/>
        <a:lstStyle/>
        <a:p>
          <a:r>
            <a:rPr lang="en-US" sz="1600" dirty="0"/>
            <a:t>Average Outage Duration</a:t>
          </a:r>
        </a:p>
      </dgm:t>
    </dgm:pt>
    <dgm:pt modelId="{963FA17F-97B1-4B5F-8471-EBF8449720C3}" type="parTrans" cxnId="{AD75C0F1-2C9A-4059-B542-160529A29AD1}">
      <dgm:prSet/>
      <dgm:spPr/>
      <dgm:t>
        <a:bodyPr/>
        <a:lstStyle/>
        <a:p>
          <a:endParaRPr lang="en-US"/>
        </a:p>
      </dgm:t>
    </dgm:pt>
    <dgm:pt modelId="{38CA10A0-D078-4AF7-A954-7CF7E199ABF1}" type="sibTrans" cxnId="{AD75C0F1-2C9A-4059-B542-160529A29AD1}">
      <dgm:prSet/>
      <dgm:spPr/>
      <dgm:t>
        <a:bodyPr/>
        <a:lstStyle/>
        <a:p>
          <a:endParaRPr lang="en-US"/>
        </a:p>
      </dgm:t>
    </dgm:pt>
    <dgm:pt modelId="{3935727E-0D0E-4A4E-9E1E-20747F62120E}">
      <dgm:prSet phldrT="[Text]" custT="1"/>
      <dgm:spPr/>
      <dgm:t>
        <a:bodyPr/>
        <a:lstStyle/>
        <a:p>
          <a:r>
            <a:rPr lang="en-US" sz="900" dirty="0"/>
            <a:t>Wildfires</a:t>
          </a:r>
        </a:p>
      </dgm:t>
    </dgm:pt>
    <dgm:pt modelId="{E7D985F0-A729-4470-885A-95F4987C930F}" type="parTrans" cxnId="{74ED5DF6-2B83-49F4-84D6-DA8F83B3963D}">
      <dgm:prSet/>
      <dgm:spPr/>
      <dgm:t>
        <a:bodyPr/>
        <a:lstStyle/>
        <a:p>
          <a:endParaRPr lang="en-US"/>
        </a:p>
      </dgm:t>
    </dgm:pt>
    <dgm:pt modelId="{DDD1C10F-DB1D-4212-B68A-3CFF49C3EBF6}" type="sibTrans" cxnId="{74ED5DF6-2B83-49F4-84D6-DA8F83B3963D}">
      <dgm:prSet/>
      <dgm:spPr/>
      <dgm:t>
        <a:bodyPr/>
        <a:lstStyle/>
        <a:p>
          <a:endParaRPr lang="en-US"/>
        </a:p>
      </dgm:t>
    </dgm:pt>
    <dgm:pt modelId="{6E3A4F0A-84DB-4D2A-BB6A-9AC8BE8B9483}">
      <dgm:prSet phldrT="[Text]" custT="1"/>
      <dgm:spPr/>
      <dgm:t>
        <a:bodyPr/>
        <a:lstStyle/>
        <a:p>
          <a:r>
            <a:rPr lang="en-US" sz="900" dirty="0"/>
            <a:t>Not currently represented in REopt, but may have implications on larger scale generation (not during outages)</a:t>
          </a:r>
        </a:p>
      </dgm:t>
    </dgm:pt>
    <dgm:pt modelId="{78039D1A-6AA0-4A87-BC9B-4AC9DCF9D575}" type="parTrans" cxnId="{C29EA2C6-5A20-402E-95E3-3A28BA658143}">
      <dgm:prSet/>
      <dgm:spPr/>
      <dgm:t>
        <a:bodyPr/>
        <a:lstStyle/>
        <a:p>
          <a:endParaRPr lang="en-US"/>
        </a:p>
      </dgm:t>
    </dgm:pt>
    <dgm:pt modelId="{8D64A9CE-23B3-4576-9472-944C6CCF72EF}" type="sibTrans" cxnId="{C29EA2C6-5A20-402E-95E3-3A28BA658143}">
      <dgm:prSet/>
      <dgm:spPr/>
      <dgm:t>
        <a:bodyPr/>
        <a:lstStyle/>
        <a:p>
          <a:endParaRPr lang="en-US"/>
        </a:p>
      </dgm:t>
    </dgm:pt>
    <dgm:pt modelId="{BDC52DB4-A235-4B5F-AB1F-AC53F5A977EE}">
      <dgm:prSet phldrT="[Text]" custT="1"/>
      <dgm:spPr/>
      <dgm:t>
        <a:bodyPr/>
        <a:lstStyle/>
        <a:p>
          <a:r>
            <a:rPr lang="en-US" sz="900" dirty="0"/>
            <a:t>Freezes/snowstorms</a:t>
          </a:r>
        </a:p>
      </dgm:t>
    </dgm:pt>
    <dgm:pt modelId="{BCFA6D1D-FF1B-4340-93CC-B068D8F5ED10}" type="parTrans" cxnId="{E74FEE30-1A19-497E-8592-65CC2CF9878F}">
      <dgm:prSet/>
      <dgm:spPr/>
      <dgm:t>
        <a:bodyPr/>
        <a:lstStyle/>
        <a:p>
          <a:endParaRPr lang="en-US"/>
        </a:p>
      </dgm:t>
    </dgm:pt>
    <dgm:pt modelId="{B15B6035-C44F-4CBD-9A8E-84C500A589CD}" type="sibTrans" cxnId="{E74FEE30-1A19-497E-8592-65CC2CF9878F}">
      <dgm:prSet/>
      <dgm:spPr/>
      <dgm:t>
        <a:bodyPr/>
        <a:lstStyle/>
        <a:p>
          <a:endParaRPr lang="en-US"/>
        </a:p>
      </dgm:t>
    </dgm:pt>
    <dgm:pt modelId="{3AA8C9C7-4AB8-412A-9E2F-52B7E6D2573F}">
      <dgm:prSet phldrT="[Text]" custT="1"/>
      <dgm:spPr/>
      <dgm:t>
        <a:bodyPr/>
        <a:lstStyle/>
        <a:p>
          <a:r>
            <a:rPr lang="en-US" sz="900" dirty="0"/>
            <a:t>Acquire or develop approximate data to generate probabilities of whether extra fuel for generators can be acquired (via closed roads)</a:t>
          </a:r>
        </a:p>
      </dgm:t>
    </dgm:pt>
    <dgm:pt modelId="{6CBA1852-8BDE-4B0F-BA28-B78BF058579F}" type="parTrans" cxnId="{53285747-4EFD-490C-8D85-571596B8B223}">
      <dgm:prSet/>
      <dgm:spPr/>
      <dgm:t>
        <a:bodyPr/>
        <a:lstStyle/>
        <a:p>
          <a:endParaRPr lang="en-US"/>
        </a:p>
      </dgm:t>
    </dgm:pt>
    <dgm:pt modelId="{C3BFF71F-2829-4223-8888-4E734C89FF05}" type="sibTrans" cxnId="{53285747-4EFD-490C-8D85-571596B8B223}">
      <dgm:prSet/>
      <dgm:spPr/>
      <dgm:t>
        <a:bodyPr/>
        <a:lstStyle/>
        <a:p>
          <a:endParaRPr lang="en-US"/>
        </a:p>
      </dgm:t>
    </dgm:pt>
    <dgm:pt modelId="{86BFE1F0-23C4-4794-8ADB-59CF9038B7CF}">
      <dgm:prSet phldrT="[Text]" custT="1"/>
      <dgm:spPr/>
      <dgm:t>
        <a:bodyPr/>
        <a:lstStyle/>
        <a:p>
          <a:r>
            <a:rPr lang="en-US" sz="2300" dirty="0"/>
            <a:t>Parameter</a:t>
          </a:r>
        </a:p>
      </dgm:t>
    </dgm:pt>
    <dgm:pt modelId="{8360AFCB-F031-4D14-A785-1A829FD2F3BC}" type="parTrans" cxnId="{EEAAE076-24D4-48D0-B73F-482E2FC7644C}">
      <dgm:prSet/>
      <dgm:spPr/>
      <dgm:t>
        <a:bodyPr/>
        <a:lstStyle/>
        <a:p>
          <a:endParaRPr lang="en-US"/>
        </a:p>
      </dgm:t>
    </dgm:pt>
    <dgm:pt modelId="{49EB6F6F-562D-4C22-8E5F-D869AAFDE572}" type="sibTrans" cxnId="{EEAAE076-24D4-48D0-B73F-482E2FC7644C}">
      <dgm:prSet/>
      <dgm:spPr/>
      <dgm:t>
        <a:bodyPr/>
        <a:lstStyle/>
        <a:p>
          <a:endParaRPr lang="en-US"/>
        </a:p>
      </dgm:t>
    </dgm:pt>
    <dgm:pt modelId="{2E3728DC-0C33-4BF3-B3E0-A87523398836}">
      <dgm:prSet phldrT="[Text]" custT="1"/>
      <dgm:spPr/>
      <dgm:t>
        <a:bodyPr/>
        <a:lstStyle/>
        <a:p>
          <a:r>
            <a:rPr lang="en-US" sz="900" dirty="0"/>
            <a:t>Hurricanes</a:t>
          </a:r>
        </a:p>
      </dgm:t>
    </dgm:pt>
    <dgm:pt modelId="{64E76152-433E-448F-8679-F0B795CE6429}" type="parTrans" cxnId="{E4FF8747-67FB-4CEA-858F-361F8B9B93E2}">
      <dgm:prSet/>
      <dgm:spPr/>
      <dgm:t>
        <a:bodyPr/>
        <a:lstStyle/>
        <a:p>
          <a:endParaRPr lang="en-US"/>
        </a:p>
      </dgm:t>
    </dgm:pt>
    <dgm:pt modelId="{6837C8D0-2585-4255-A3E7-722F0D1F33DC}" type="sibTrans" cxnId="{E4FF8747-67FB-4CEA-858F-361F8B9B93E2}">
      <dgm:prSet/>
      <dgm:spPr/>
      <dgm:t>
        <a:bodyPr/>
        <a:lstStyle/>
        <a:p>
          <a:endParaRPr lang="en-US"/>
        </a:p>
      </dgm:t>
    </dgm:pt>
    <dgm:pt modelId="{92BE5FBD-19E2-4BF8-AF55-5A0703719F9F}">
      <dgm:prSet phldrT="[Text]" custT="1"/>
      <dgm:spPr/>
      <dgm:t>
        <a:bodyPr/>
        <a:lstStyle/>
        <a:p>
          <a:r>
            <a:rPr lang="en-US" sz="900" dirty="0"/>
            <a:t>61% of the time there was little to no production due to snow-covered panels</a:t>
          </a:r>
        </a:p>
      </dgm:t>
    </dgm:pt>
    <dgm:pt modelId="{EA707773-3F04-46FC-B16E-2AF962553C02}" type="parTrans" cxnId="{D165DAEF-394B-4127-9187-EDC1CA0DE704}">
      <dgm:prSet/>
      <dgm:spPr/>
      <dgm:t>
        <a:bodyPr/>
        <a:lstStyle/>
        <a:p>
          <a:endParaRPr lang="en-US"/>
        </a:p>
      </dgm:t>
    </dgm:pt>
    <dgm:pt modelId="{03FBDC27-37A1-452F-B701-70E752A563B1}" type="sibTrans" cxnId="{D165DAEF-394B-4127-9187-EDC1CA0DE704}">
      <dgm:prSet/>
      <dgm:spPr/>
      <dgm:t>
        <a:bodyPr/>
        <a:lstStyle/>
        <a:p>
          <a:endParaRPr lang="en-US"/>
        </a:p>
      </dgm:t>
    </dgm:pt>
    <dgm:pt modelId="{84526F7E-2D6E-4836-A246-44CAEEBDDB80}">
      <dgm:prSet phldrT="[Text]" custT="1"/>
      <dgm:spPr/>
      <dgm:t>
        <a:bodyPr/>
        <a:lstStyle/>
        <a:p>
          <a:r>
            <a:rPr lang="en-US" sz="900" dirty="0"/>
            <a:t>Effects of cloud cover on solar generation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FFE95D6D-D611-428D-95A8-1BD7978E9D73}" type="parTrans" cxnId="{15F9AC6E-D5C4-4130-992B-F2014381329E}">
      <dgm:prSet/>
      <dgm:spPr/>
      <dgm:t>
        <a:bodyPr/>
        <a:lstStyle/>
        <a:p>
          <a:endParaRPr lang="en-US"/>
        </a:p>
      </dgm:t>
    </dgm:pt>
    <dgm:pt modelId="{D76C15E6-6BD6-422B-9034-4F7357F403B4}" type="sibTrans" cxnId="{15F9AC6E-D5C4-4130-992B-F2014381329E}">
      <dgm:prSet/>
      <dgm:spPr/>
      <dgm:t>
        <a:bodyPr/>
        <a:lstStyle/>
        <a:p>
          <a:endParaRPr lang="en-US"/>
        </a:p>
      </dgm:t>
    </dgm:pt>
    <dgm:pt modelId="{EDD05278-1A7D-4731-A09E-93F0A04AE703}">
      <dgm:prSet phldrT="[Text]" custT="1"/>
      <dgm:spPr/>
      <dgm:t>
        <a:bodyPr/>
        <a:lstStyle/>
        <a:p>
          <a:r>
            <a:rPr lang="en-US" sz="900" dirty="0"/>
            <a:t>Snow days experience a 54% reduction in solar production ratio compared to non-snow days</a:t>
          </a:r>
        </a:p>
      </dgm:t>
    </dgm:pt>
    <dgm:pt modelId="{F1C61BE3-D089-4D6C-B103-83FD56146FA3}" type="parTrans" cxnId="{23A3B447-899B-40BE-B979-481A403A4AF6}">
      <dgm:prSet/>
      <dgm:spPr/>
      <dgm:t>
        <a:bodyPr/>
        <a:lstStyle/>
        <a:p>
          <a:endParaRPr lang="en-US"/>
        </a:p>
      </dgm:t>
    </dgm:pt>
    <dgm:pt modelId="{9BACBF93-35B6-4735-8A3D-9B0C7C25EA46}" type="sibTrans" cxnId="{23A3B447-899B-40BE-B979-481A403A4AF6}">
      <dgm:prSet/>
      <dgm:spPr/>
      <dgm:t>
        <a:bodyPr/>
        <a:lstStyle/>
        <a:p>
          <a:endParaRPr lang="en-US"/>
        </a:p>
      </dgm:t>
    </dgm:pt>
    <dgm:pt modelId="{85759021-8AC6-4915-B44F-3CFEC6133EFD}">
      <dgm:prSet phldrT="[Text]" custT="1"/>
      <dgm:spPr/>
      <dgm:t>
        <a:bodyPr/>
        <a:lstStyle/>
        <a:p>
          <a:r>
            <a:rPr lang="en-US" sz="2300" dirty="0"/>
            <a:t>Data</a:t>
          </a:r>
        </a:p>
      </dgm:t>
    </dgm:pt>
    <dgm:pt modelId="{E75235EC-7691-4D8D-9182-B55516643C9E}" type="sibTrans" cxnId="{C4619A66-C966-459E-BB38-DC062AE6FD80}">
      <dgm:prSet/>
      <dgm:spPr/>
      <dgm:t>
        <a:bodyPr/>
        <a:lstStyle/>
        <a:p>
          <a:endParaRPr lang="en-US"/>
        </a:p>
      </dgm:t>
    </dgm:pt>
    <dgm:pt modelId="{95DA655C-7AED-4340-80BD-F8D43CD27ADE}" type="parTrans" cxnId="{C4619A66-C966-459E-BB38-DC062AE6FD80}">
      <dgm:prSet/>
      <dgm:spPr/>
      <dgm:t>
        <a:bodyPr/>
        <a:lstStyle/>
        <a:p>
          <a:endParaRPr lang="en-US"/>
        </a:p>
      </dgm:t>
    </dgm:pt>
    <dgm:pt modelId="{F5361E89-D726-494F-A7EB-1E62F0E67686}">
      <dgm:prSet phldrT="[Text]" custT="1"/>
      <dgm:spPr/>
      <dgm:t>
        <a:bodyPr/>
        <a:lstStyle/>
        <a:p>
          <a:r>
            <a:rPr lang="en-US" sz="2300" dirty="0"/>
            <a:t>Energy system impact(s)</a:t>
          </a:r>
        </a:p>
      </dgm:t>
    </dgm:pt>
    <dgm:pt modelId="{451F6D92-AF10-4808-B4F6-195134CB1E4E}" type="sibTrans" cxnId="{3818BF66-2B23-4724-8883-3466FD60B7D0}">
      <dgm:prSet/>
      <dgm:spPr/>
      <dgm:t>
        <a:bodyPr/>
        <a:lstStyle/>
        <a:p>
          <a:endParaRPr lang="en-US"/>
        </a:p>
      </dgm:t>
    </dgm:pt>
    <dgm:pt modelId="{F1DB6B1D-8D8D-408F-8638-1C96D359FE99}" type="parTrans" cxnId="{3818BF66-2B23-4724-8883-3466FD60B7D0}">
      <dgm:prSet/>
      <dgm:spPr/>
      <dgm:t>
        <a:bodyPr/>
        <a:lstStyle/>
        <a:p>
          <a:endParaRPr lang="en-US"/>
        </a:p>
      </dgm:t>
    </dgm:pt>
    <dgm:pt modelId="{1C93ACF9-0ACC-45EF-9015-8E836479BCC0}" type="pres">
      <dgm:prSet presAssocID="{102189D2-4297-48AA-864A-B4B686D2F3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6546709-1246-4B78-8351-A7EEAE618559}" type="pres">
      <dgm:prSet presAssocID="{102189D2-4297-48AA-864A-B4B686D2F35C}" presName="hierFlow" presStyleCnt="0"/>
      <dgm:spPr/>
    </dgm:pt>
    <dgm:pt modelId="{8A4B5648-05DE-42A3-9B13-0BDF0B1D9496}" type="pres">
      <dgm:prSet presAssocID="{102189D2-4297-48AA-864A-B4B686D2F35C}" presName="firstBuf" presStyleCnt="0"/>
      <dgm:spPr/>
    </dgm:pt>
    <dgm:pt modelId="{2E0F21DF-E294-4DC8-A706-1CB258612845}" type="pres">
      <dgm:prSet presAssocID="{102189D2-4297-48AA-864A-B4B686D2F35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7FF70ED-72B7-4F85-B852-549C8E048787}" type="pres">
      <dgm:prSet presAssocID="{BD3DC1D5-02DC-482E-9DB7-50138CE7ED44}" presName="Name14" presStyleCnt="0"/>
      <dgm:spPr/>
    </dgm:pt>
    <dgm:pt modelId="{5059CD49-787A-4F97-A63D-258DC2710265}" type="pres">
      <dgm:prSet presAssocID="{BD3DC1D5-02DC-482E-9DB7-50138CE7ED44}" presName="level1Shape" presStyleLbl="node0" presStyleIdx="0" presStyleCnt="1" custScaleX="526877" custLinFactY="-100000" custLinFactNeighborY="-134959">
        <dgm:presLayoutVars>
          <dgm:chPref val="3"/>
        </dgm:presLayoutVars>
      </dgm:prSet>
      <dgm:spPr/>
    </dgm:pt>
    <dgm:pt modelId="{512D86A5-A8F7-4D69-9ACE-23B035BC6828}" type="pres">
      <dgm:prSet presAssocID="{BD3DC1D5-02DC-482E-9DB7-50138CE7ED44}" presName="hierChild2" presStyleCnt="0"/>
      <dgm:spPr/>
    </dgm:pt>
    <dgm:pt modelId="{26FFF9F0-A79F-4808-B871-8A25A06C6293}" type="pres">
      <dgm:prSet presAssocID="{E7D985F0-A729-4470-885A-95F4987C930F}" presName="Name19" presStyleLbl="parChTrans1D2" presStyleIdx="0" presStyleCnt="3"/>
      <dgm:spPr/>
    </dgm:pt>
    <dgm:pt modelId="{F5DF9083-8AA7-4EE9-8044-6C6231109963}" type="pres">
      <dgm:prSet presAssocID="{3935727E-0D0E-4A4E-9E1E-20747F62120E}" presName="Name21" presStyleCnt="0"/>
      <dgm:spPr/>
    </dgm:pt>
    <dgm:pt modelId="{24C7E338-E59C-485F-908F-F17326E7FF65}" type="pres">
      <dgm:prSet presAssocID="{3935727E-0D0E-4A4E-9E1E-20747F62120E}" presName="level2Shape" presStyleLbl="node2" presStyleIdx="0" presStyleCnt="3" custScaleX="160280" custScaleY="176127" custLinFactNeighborX="2210" custLinFactNeighborY="49480"/>
      <dgm:spPr/>
    </dgm:pt>
    <dgm:pt modelId="{471C70A9-9E08-429A-A9EE-F473A1903F6D}" type="pres">
      <dgm:prSet presAssocID="{3935727E-0D0E-4A4E-9E1E-20747F62120E}" presName="hierChild3" presStyleCnt="0"/>
      <dgm:spPr/>
    </dgm:pt>
    <dgm:pt modelId="{07BACB36-D2AD-4234-ADEC-F45C22EDC1B2}" type="pres">
      <dgm:prSet presAssocID="{EA707773-3F04-46FC-B16E-2AF962553C02}" presName="Name19" presStyleLbl="parChTrans1D3" presStyleIdx="0" presStyleCnt="5"/>
      <dgm:spPr/>
    </dgm:pt>
    <dgm:pt modelId="{9D432BEA-770F-46F0-98D1-454F302F7C13}" type="pres">
      <dgm:prSet presAssocID="{92BE5FBD-19E2-4BF8-AF55-5A0703719F9F}" presName="Name21" presStyleCnt="0"/>
      <dgm:spPr/>
    </dgm:pt>
    <dgm:pt modelId="{679876E1-0C87-4A14-AFD0-C9ECC635F932}" type="pres">
      <dgm:prSet presAssocID="{92BE5FBD-19E2-4BF8-AF55-5A0703719F9F}" presName="level2Shape" presStyleLbl="node3" presStyleIdx="0" presStyleCnt="5" custScaleX="190573" custScaleY="350902" custLinFactY="200000" custLinFactNeighborX="-35374" custLinFactNeighborY="244036"/>
      <dgm:spPr/>
    </dgm:pt>
    <dgm:pt modelId="{FC562539-B31D-4910-90B6-CF691F227171}" type="pres">
      <dgm:prSet presAssocID="{92BE5FBD-19E2-4BF8-AF55-5A0703719F9F}" presName="hierChild3" presStyleCnt="0"/>
      <dgm:spPr/>
    </dgm:pt>
    <dgm:pt modelId="{47BDBBC5-83BE-4692-95CB-A8D847A367F5}" type="pres">
      <dgm:prSet presAssocID="{FFE95D6D-D611-428D-95A8-1BD7978E9D73}" presName="Name19" presStyleLbl="parChTrans1D3" presStyleIdx="1" presStyleCnt="5"/>
      <dgm:spPr/>
    </dgm:pt>
    <dgm:pt modelId="{A59245DD-A27B-4E87-8445-C2115061FD7D}" type="pres">
      <dgm:prSet presAssocID="{84526F7E-2D6E-4836-A246-44CAEEBDDB80}" presName="Name21" presStyleCnt="0"/>
      <dgm:spPr/>
    </dgm:pt>
    <dgm:pt modelId="{B8341881-1E1C-4A3F-85EE-6217C98810E0}" type="pres">
      <dgm:prSet presAssocID="{84526F7E-2D6E-4836-A246-44CAEEBDDB80}" presName="level2Shape" presStyleLbl="node3" presStyleIdx="1" presStyleCnt="5" custScaleX="157184" custScaleY="199812" custLinFactY="200000" custLinFactNeighborX="-34946" custLinFactNeighborY="244038"/>
      <dgm:spPr/>
    </dgm:pt>
    <dgm:pt modelId="{94023795-516D-422E-9401-9F0751C0021B}" type="pres">
      <dgm:prSet presAssocID="{84526F7E-2D6E-4836-A246-44CAEEBDDB80}" presName="hierChild3" presStyleCnt="0"/>
      <dgm:spPr/>
    </dgm:pt>
    <dgm:pt modelId="{54C8ABC5-46E6-4715-9751-5ED1137F69FD}" type="pres">
      <dgm:prSet presAssocID="{F1C61BE3-D089-4D6C-B103-83FD56146FA3}" presName="Name19" presStyleLbl="parChTrans1D3" presStyleIdx="2" presStyleCnt="5"/>
      <dgm:spPr/>
    </dgm:pt>
    <dgm:pt modelId="{3E3D24C5-94FC-49B6-9A8D-0D91AC5DD6CF}" type="pres">
      <dgm:prSet presAssocID="{EDD05278-1A7D-4731-A09E-93F0A04AE703}" presName="Name21" presStyleCnt="0"/>
      <dgm:spPr/>
    </dgm:pt>
    <dgm:pt modelId="{12D6EFA1-E9B7-4657-9935-B1D340A75847}" type="pres">
      <dgm:prSet presAssocID="{EDD05278-1A7D-4731-A09E-93F0A04AE703}" presName="level2Shape" presStyleLbl="node3" presStyleIdx="2" presStyleCnt="5" custScaleX="179125" custScaleY="419385" custLinFactY="200000" custLinFactNeighborX="-24528" custLinFactNeighborY="243733"/>
      <dgm:spPr/>
    </dgm:pt>
    <dgm:pt modelId="{9658D409-A6D9-4520-BF17-55E279A572CC}" type="pres">
      <dgm:prSet presAssocID="{EDD05278-1A7D-4731-A09E-93F0A04AE703}" presName="hierChild3" presStyleCnt="0"/>
      <dgm:spPr/>
    </dgm:pt>
    <dgm:pt modelId="{A32B63AF-FA67-4D50-9C81-974FAF3DFF6E}" type="pres">
      <dgm:prSet presAssocID="{64E76152-433E-448F-8679-F0B795CE6429}" presName="Name19" presStyleLbl="parChTrans1D2" presStyleIdx="1" presStyleCnt="3"/>
      <dgm:spPr/>
    </dgm:pt>
    <dgm:pt modelId="{9D6FCFC0-B316-4810-822B-DFCA39297CE5}" type="pres">
      <dgm:prSet presAssocID="{2E3728DC-0C33-4BF3-B3E0-A87523398836}" presName="Name21" presStyleCnt="0"/>
      <dgm:spPr/>
    </dgm:pt>
    <dgm:pt modelId="{0992AC3E-F881-494A-A457-6049D2B2C058}" type="pres">
      <dgm:prSet presAssocID="{2E3728DC-0C33-4BF3-B3E0-A87523398836}" presName="level2Shape" presStyleLbl="node2" presStyleIdx="1" presStyleCnt="3" custScaleX="186688" custScaleY="205251" custLinFactNeighborX="-25077" custLinFactNeighborY="51268"/>
      <dgm:spPr/>
    </dgm:pt>
    <dgm:pt modelId="{E7750193-4991-4311-AA5A-4ADCEBBA615C}" type="pres">
      <dgm:prSet presAssocID="{2E3728DC-0C33-4BF3-B3E0-A87523398836}" presName="hierChild3" presStyleCnt="0"/>
      <dgm:spPr/>
    </dgm:pt>
    <dgm:pt modelId="{536D6ED2-29CE-459C-BAF8-05E4F6D16AA4}" type="pres">
      <dgm:prSet presAssocID="{78039D1A-6AA0-4A87-BC9B-4AC9DCF9D575}" presName="Name19" presStyleLbl="parChTrans1D3" presStyleIdx="3" presStyleCnt="5"/>
      <dgm:spPr/>
    </dgm:pt>
    <dgm:pt modelId="{8DE19567-AD13-4178-AF1E-B5F633473D0A}" type="pres">
      <dgm:prSet presAssocID="{6E3A4F0A-84DB-4D2A-BB6A-9AC8BE8B9483}" presName="Name21" presStyleCnt="0"/>
      <dgm:spPr/>
    </dgm:pt>
    <dgm:pt modelId="{A030F173-DB14-4FC9-8CF6-6C067C6E7465}" type="pres">
      <dgm:prSet presAssocID="{6E3A4F0A-84DB-4D2A-BB6A-9AC8BE8B9483}" presName="level2Shape" presStyleLbl="node3" presStyleIdx="3" presStyleCnt="5" custScaleX="209614" custScaleY="335499" custLinFactY="200000" custLinFactNeighborX="-25411" custLinFactNeighborY="221421"/>
      <dgm:spPr/>
    </dgm:pt>
    <dgm:pt modelId="{4F55A9AE-2D08-490A-BBA1-270B9E025C9A}" type="pres">
      <dgm:prSet presAssocID="{6E3A4F0A-84DB-4D2A-BB6A-9AC8BE8B9483}" presName="hierChild3" presStyleCnt="0"/>
      <dgm:spPr/>
    </dgm:pt>
    <dgm:pt modelId="{77520C0C-9948-451D-AB96-FE0695717798}" type="pres">
      <dgm:prSet presAssocID="{BCFA6D1D-FF1B-4340-93CC-B068D8F5ED10}" presName="Name19" presStyleLbl="parChTrans1D2" presStyleIdx="2" presStyleCnt="3"/>
      <dgm:spPr/>
    </dgm:pt>
    <dgm:pt modelId="{14B42F8A-179A-4541-A2FA-89D92A1A5EA1}" type="pres">
      <dgm:prSet presAssocID="{BDC52DB4-A235-4B5F-AB1F-AC53F5A977EE}" presName="Name21" presStyleCnt="0"/>
      <dgm:spPr/>
    </dgm:pt>
    <dgm:pt modelId="{BEC6F031-4764-40F6-98E9-C0821A1786BB}" type="pres">
      <dgm:prSet presAssocID="{BDC52DB4-A235-4B5F-AB1F-AC53F5A977EE}" presName="level2Shape" presStyleLbl="node2" presStyleIdx="2" presStyleCnt="3" custScaleX="263788" custScaleY="234599" custLinFactNeighborX="-17995" custLinFactNeighborY="49480"/>
      <dgm:spPr/>
    </dgm:pt>
    <dgm:pt modelId="{E10DDEBE-B07A-49B9-87F7-50621CDC5E2E}" type="pres">
      <dgm:prSet presAssocID="{BDC52DB4-A235-4B5F-AB1F-AC53F5A977EE}" presName="hierChild3" presStyleCnt="0"/>
      <dgm:spPr/>
    </dgm:pt>
    <dgm:pt modelId="{E7B4455F-8CC0-4A49-B48F-F6FA89302B28}" type="pres">
      <dgm:prSet presAssocID="{6CBA1852-8BDE-4B0F-BA28-B78BF058579F}" presName="Name19" presStyleLbl="parChTrans1D3" presStyleIdx="4" presStyleCnt="5"/>
      <dgm:spPr/>
    </dgm:pt>
    <dgm:pt modelId="{FD99054E-3453-4389-8E73-0F3592B716BC}" type="pres">
      <dgm:prSet presAssocID="{3AA8C9C7-4AB8-412A-9E2F-52B7E6D2573F}" presName="Name21" presStyleCnt="0"/>
      <dgm:spPr/>
    </dgm:pt>
    <dgm:pt modelId="{4B59D9AD-04E3-4899-9AD5-798825400C09}" type="pres">
      <dgm:prSet presAssocID="{3AA8C9C7-4AB8-412A-9E2F-52B7E6D2573F}" presName="level2Shape" presStyleLbl="node3" presStyleIdx="4" presStyleCnt="5" custScaleX="201456" custScaleY="456855" custLinFactY="152252" custLinFactNeighborX="-17995" custLinFactNeighborY="200000"/>
      <dgm:spPr/>
    </dgm:pt>
    <dgm:pt modelId="{C1FDC603-E735-449D-B646-B2F4CDE9CDE0}" type="pres">
      <dgm:prSet presAssocID="{3AA8C9C7-4AB8-412A-9E2F-52B7E6D2573F}" presName="hierChild3" presStyleCnt="0"/>
      <dgm:spPr/>
    </dgm:pt>
    <dgm:pt modelId="{F0D9606A-B9B7-448B-BAEE-DF06CC8A527F}" type="pres">
      <dgm:prSet presAssocID="{102189D2-4297-48AA-864A-B4B686D2F35C}" presName="bgShapesFlow" presStyleCnt="0"/>
      <dgm:spPr/>
    </dgm:pt>
    <dgm:pt modelId="{60DBB78A-3A84-45FA-9EC7-083DB7A530F3}" type="pres">
      <dgm:prSet presAssocID="{86BFE1F0-23C4-4794-8ADB-59CF9038B7CF}" presName="rectComp" presStyleCnt="0"/>
      <dgm:spPr/>
    </dgm:pt>
    <dgm:pt modelId="{45EDF92B-B007-4054-868A-FF8F49B471DF}" type="pres">
      <dgm:prSet presAssocID="{86BFE1F0-23C4-4794-8ADB-59CF9038B7CF}" presName="bgRect" presStyleLbl="bgShp" presStyleIdx="0" presStyleCnt="3" custScaleY="155395" custLinFactY="-100000" custLinFactNeighborY="-157527"/>
      <dgm:spPr/>
    </dgm:pt>
    <dgm:pt modelId="{AE75471A-EB1C-44B2-BCBF-6991E1A125FC}" type="pres">
      <dgm:prSet presAssocID="{86BFE1F0-23C4-4794-8ADB-59CF9038B7CF}" presName="bgRectTx" presStyleLbl="bgShp" presStyleIdx="0" presStyleCnt="3">
        <dgm:presLayoutVars>
          <dgm:bulletEnabled val="1"/>
        </dgm:presLayoutVars>
      </dgm:prSet>
      <dgm:spPr/>
    </dgm:pt>
    <dgm:pt modelId="{E0C7FC93-69E7-4C49-853F-579BBFDA4673}" type="pres">
      <dgm:prSet presAssocID="{86BFE1F0-23C4-4794-8ADB-59CF9038B7CF}" presName="spComp" presStyleCnt="0"/>
      <dgm:spPr/>
    </dgm:pt>
    <dgm:pt modelId="{80CD0880-CC92-4D8A-8787-2CBFB406D3D6}" type="pres">
      <dgm:prSet presAssocID="{86BFE1F0-23C4-4794-8ADB-59CF9038B7CF}" presName="vSp" presStyleCnt="0"/>
      <dgm:spPr/>
    </dgm:pt>
    <dgm:pt modelId="{CD38246F-79F3-4108-AE27-5D858E78D132}" type="pres">
      <dgm:prSet presAssocID="{F5361E89-D726-494F-A7EB-1E62F0E67686}" presName="rectComp" presStyleCnt="0"/>
      <dgm:spPr/>
    </dgm:pt>
    <dgm:pt modelId="{48B619C1-0227-4BB4-9330-65F19C463727}" type="pres">
      <dgm:prSet presAssocID="{F5361E89-D726-494F-A7EB-1E62F0E67686}" presName="bgRect" presStyleLbl="bgShp" presStyleIdx="1" presStyleCnt="3" custScaleY="247952" custLinFactNeighborY="-29767"/>
      <dgm:spPr/>
    </dgm:pt>
    <dgm:pt modelId="{C66263BC-2385-4221-B7FB-0812FB8DD0A2}" type="pres">
      <dgm:prSet presAssocID="{F5361E89-D726-494F-A7EB-1E62F0E67686}" presName="bgRectTx" presStyleLbl="bgShp" presStyleIdx="1" presStyleCnt="3">
        <dgm:presLayoutVars>
          <dgm:bulletEnabled val="1"/>
        </dgm:presLayoutVars>
      </dgm:prSet>
      <dgm:spPr/>
    </dgm:pt>
    <dgm:pt modelId="{30AD958D-9A07-4320-A08F-8CB2386AF188}" type="pres">
      <dgm:prSet presAssocID="{F5361E89-D726-494F-A7EB-1E62F0E67686}" presName="spComp" presStyleCnt="0"/>
      <dgm:spPr/>
    </dgm:pt>
    <dgm:pt modelId="{EAF8065A-9A8E-43C2-857D-BEB0B25378F5}" type="pres">
      <dgm:prSet presAssocID="{F5361E89-D726-494F-A7EB-1E62F0E67686}" presName="vSp" presStyleCnt="0"/>
      <dgm:spPr/>
    </dgm:pt>
    <dgm:pt modelId="{DB7D4AC0-DB9F-4C4B-A562-8AFBA5400EBC}" type="pres">
      <dgm:prSet presAssocID="{85759021-8AC6-4915-B44F-3CFEC6133EFD}" presName="rectComp" presStyleCnt="0"/>
      <dgm:spPr/>
    </dgm:pt>
    <dgm:pt modelId="{45E3B86A-E5DA-4B29-BEED-858F6515DE6F}" type="pres">
      <dgm:prSet presAssocID="{85759021-8AC6-4915-B44F-3CFEC6133EFD}" presName="bgRect" presStyleLbl="bgShp" presStyleIdx="2" presStyleCnt="3" custScaleY="440139" custLinFactY="73032" custLinFactNeighborY="100000"/>
      <dgm:spPr/>
    </dgm:pt>
    <dgm:pt modelId="{E8369211-7CA7-43A2-867D-FA81DE4DC881}" type="pres">
      <dgm:prSet presAssocID="{85759021-8AC6-4915-B44F-3CFEC6133EF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D2F970B-5879-4AB6-A269-5874ADEA29E3}" type="presOf" srcId="{102189D2-4297-48AA-864A-B4B686D2F35C}" destId="{1C93ACF9-0ACC-45EF-9015-8E836479BCC0}" srcOrd="0" destOrd="0" presId="urn:microsoft.com/office/officeart/2005/8/layout/hierarchy6"/>
    <dgm:cxn modelId="{60C21B0E-374C-4C11-B03C-570A00740C7D}" type="presOf" srcId="{F5361E89-D726-494F-A7EB-1E62F0E67686}" destId="{C66263BC-2385-4221-B7FB-0812FB8DD0A2}" srcOrd="1" destOrd="0" presId="urn:microsoft.com/office/officeart/2005/8/layout/hierarchy6"/>
    <dgm:cxn modelId="{FCE6C512-3A20-48E0-9DB6-F72CDE6DE51B}" type="presOf" srcId="{3935727E-0D0E-4A4E-9E1E-20747F62120E}" destId="{24C7E338-E59C-485F-908F-F17326E7FF65}" srcOrd="0" destOrd="0" presId="urn:microsoft.com/office/officeart/2005/8/layout/hierarchy6"/>
    <dgm:cxn modelId="{4ABAC016-1FC8-4999-B347-0FABBEE0ABC9}" type="presOf" srcId="{86BFE1F0-23C4-4794-8ADB-59CF9038B7CF}" destId="{AE75471A-EB1C-44B2-BCBF-6991E1A125FC}" srcOrd="1" destOrd="0" presId="urn:microsoft.com/office/officeart/2005/8/layout/hierarchy6"/>
    <dgm:cxn modelId="{E74FEE30-1A19-497E-8592-65CC2CF9878F}" srcId="{BD3DC1D5-02DC-482E-9DB7-50138CE7ED44}" destId="{BDC52DB4-A235-4B5F-AB1F-AC53F5A977EE}" srcOrd="2" destOrd="0" parTransId="{BCFA6D1D-FF1B-4340-93CC-B068D8F5ED10}" sibTransId="{B15B6035-C44F-4CBD-9A8E-84C500A589CD}"/>
    <dgm:cxn modelId="{A163FA3B-6368-4AE5-861C-58240328066E}" type="presOf" srcId="{86BFE1F0-23C4-4794-8ADB-59CF9038B7CF}" destId="{45EDF92B-B007-4054-868A-FF8F49B471DF}" srcOrd="0" destOrd="0" presId="urn:microsoft.com/office/officeart/2005/8/layout/hierarchy6"/>
    <dgm:cxn modelId="{E559153E-81D7-4577-B6AA-7C9ADD500C8C}" type="presOf" srcId="{78039D1A-6AA0-4A87-BC9B-4AC9DCF9D575}" destId="{536D6ED2-29CE-459C-BAF8-05E4F6D16AA4}" srcOrd="0" destOrd="0" presId="urn:microsoft.com/office/officeart/2005/8/layout/hierarchy6"/>
    <dgm:cxn modelId="{DF366D5D-7A77-4DFD-897A-3E2C56FA86D2}" type="presOf" srcId="{EDD05278-1A7D-4731-A09E-93F0A04AE703}" destId="{12D6EFA1-E9B7-4657-9935-B1D340A75847}" srcOrd="0" destOrd="0" presId="urn:microsoft.com/office/officeart/2005/8/layout/hierarchy6"/>
    <dgm:cxn modelId="{C4619A66-C966-459E-BB38-DC062AE6FD80}" srcId="{102189D2-4297-48AA-864A-B4B686D2F35C}" destId="{85759021-8AC6-4915-B44F-3CFEC6133EFD}" srcOrd="3" destOrd="0" parTransId="{95DA655C-7AED-4340-80BD-F8D43CD27ADE}" sibTransId="{E75235EC-7691-4D8D-9182-B55516643C9E}"/>
    <dgm:cxn modelId="{3818BF66-2B23-4724-8883-3466FD60B7D0}" srcId="{102189D2-4297-48AA-864A-B4B686D2F35C}" destId="{F5361E89-D726-494F-A7EB-1E62F0E67686}" srcOrd="2" destOrd="0" parTransId="{F1DB6B1D-8D8D-408F-8638-1C96D359FE99}" sibTransId="{451F6D92-AF10-4808-B4F6-195134CB1E4E}"/>
    <dgm:cxn modelId="{53285747-4EFD-490C-8D85-571596B8B223}" srcId="{BDC52DB4-A235-4B5F-AB1F-AC53F5A977EE}" destId="{3AA8C9C7-4AB8-412A-9E2F-52B7E6D2573F}" srcOrd="0" destOrd="0" parTransId="{6CBA1852-8BDE-4B0F-BA28-B78BF058579F}" sibTransId="{C3BFF71F-2829-4223-8888-4E734C89FF05}"/>
    <dgm:cxn modelId="{E4FF8747-67FB-4CEA-858F-361F8B9B93E2}" srcId="{BD3DC1D5-02DC-482E-9DB7-50138CE7ED44}" destId="{2E3728DC-0C33-4BF3-B3E0-A87523398836}" srcOrd="1" destOrd="0" parTransId="{64E76152-433E-448F-8679-F0B795CE6429}" sibTransId="{6837C8D0-2585-4255-A3E7-722F0D1F33DC}"/>
    <dgm:cxn modelId="{23A3B447-899B-40BE-B979-481A403A4AF6}" srcId="{3935727E-0D0E-4A4E-9E1E-20747F62120E}" destId="{EDD05278-1A7D-4731-A09E-93F0A04AE703}" srcOrd="2" destOrd="0" parTransId="{F1C61BE3-D089-4D6C-B103-83FD56146FA3}" sibTransId="{9BACBF93-35B6-4735-8A3D-9B0C7C25EA46}"/>
    <dgm:cxn modelId="{15F9AC6E-D5C4-4130-992B-F2014381329E}" srcId="{3935727E-0D0E-4A4E-9E1E-20747F62120E}" destId="{84526F7E-2D6E-4836-A246-44CAEEBDDB80}" srcOrd="1" destOrd="0" parTransId="{FFE95D6D-D611-428D-95A8-1BD7978E9D73}" sibTransId="{D76C15E6-6BD6-422B-9034-4F7357F403B4}"/>
    <dgm:cxn modelId="{124D3A71-678E-4B2F-958C-41D84EC638F3}" type="presOf" srcId="{2E3728DC-0C33-4BF3-B3E0-A87523398836}" destId="{0992AC3E-F881-494A-A457-6049D2B2C058}" srcOrd="0" destOrd="0" presId="urn:microsoft.com/office/officeart/2005/8/layout/hierarchy6"/>
    <dgm:cxn modelId="{EEAAE076-24D4-48D0-B73F-482E2FC7644C}" srcId="{102189D2-4297-48AA-864A-B4B686D2F35C}" destId="{86BFE1F0-23C4-4794-8ADB-59CF9038B7CF}" srcOrd="1" destOrd="0" parTransId="{8360AFCB-F031-4D14-A785-1A829FD2F3BC}" sibTransId="{49EB6F6F-562D-4C22-8E5F-D869AAFDE572}"/>
    <dgm:cxn modelId="{769C7957-79B1-49B9-956D-5A677AEA8EEB}" type="presOf" srcId="{BDC52DB4-A235-4B5F-AB1F-AC53F5A977EE}" destId="{BEC6F031-4764-40F6-98E9-C0821A1786BB}" srcOrd="0" destOrd="0" presId="urn:microsoft.com/office/officeart/2005/8/layout/hierarchy6"/>
    <dgm:cxn modelId="{9841C47D-6AFD-4440-A3CB-53D58B8C4719}" type="presOf" srcId="{E7D985F0-A729-4470-885A-95F4987C930F}" destId="{26FFF9F0-A79F-4808-B871-8A25A06C6293}" srcOrd="0" destOrd="0" presId="urn:microsoft.com/office/officeart/2005/8/layout/hierarchy6"/>
    <dgm:cxn modelId="{F8D2D883-EDDF-4C04-BFA5-80803C0E652F}" type="presOf" srcId="{85759021-8AC6-4915-B44F-3CFEC6133EFD}" destId="{45E3B86A-E5DA-4B29-BEED-858F6515DE6F}" srcOrd="0" destOrd="0" presId="urn:microsoft.com/office/officeart/2005/8/layout/hierarchy6"/>
    <dgm:cxn modelId="{6F4C3B86-4BBF-4ACB-A699-FEFD365A65D0}" type="presOf" srcId="{F1C61BE3-D089-4D6C-B103-83FD56146FA3}" destId="{54C8ABC5-46E6-4715-9751-5ED1137F69FD}" srcOrd="0" destOrd="0" presId="urn:microsoft.com/office/officeart/2005/8/layout/hierarchy6"/>
    <dgm:cxn modelId="{0AA5F08D-947A-44A6-8F01-8254DB0E6596}" type="presOf" srcId="{6E3A4F0A-84DB-4D2A-BB6A-9AC8BE8B9483}" destId="{A030F173-DB14-4FC9-8CF6-6C067C6E7465}" srcOrd="0" destOrd="0" presId="urn:microsoft.com/office/officeart/2005/8/layout/hierarchy6"/>
    <dgm:cxn modelId="{72AE548E-ACE4-44A2-A911-68BDFC3629B9}" type="presOf" srcId="{64E76152-433E-448F-8679-F0B795CE6429}" destId="{A32B63AF-FA67-4D50-9C81-974FAF3DFF6E}" srcOrd="0" destOrd="0" presId="urn:microsoft.com/office/officeart/2005/8/layout/hierarchy6"/>
    <dgm:cxn modelId="{1F92CBAA-5425-433B-9866-94C569447756}" type="presOf" srcId="{92BE5FBD-19E2-4BF8-AF55-5A0703719F9F}" destId="{679876E1-0C87-4A14-AFD0-C9ECC635F932}" srcOrd="0" destOrd="0" presId="urn:microsoft.com/office/officeart/2005/8/layout/hierarchy6"/>
    <dgm:cxn modelId="{227FB5AD-A99F-41BE-B088-FA5F0DAC6246}" type="presOf" srcId="{84526F7E-2D6E-4836-A246-44CAEEBDDB80}" destId="{B8341881-1E1C-4A3F-85EE-6217C98810E0}" srcOrd="0" destOrd="0" presId="urn:microsoft.com/office/officeart/2005/8/layout/hierarchy6"/>
    <dgm:cxn modelId="{7E2EFEAD-E41E-4E25-AA64-CC82B7711CEE}" type="presOf" srcId="{BD3DC1D5-02DC-482E-9DB7-50138CE7ED44}" destId="{5059CD49-787A-4F97-A63D-258DC2710265}" srcOrd="0" destOrd="0" presId="urn:microsoft.com/office/officeart/2005/8/layout/hierarchy6"/>
    <dgm:cxn modelId="{07F0DCB5-E5ED-4432-B965-C701D2ACA8BB}" type="presOf" srcId="{FFE95D6D-D611-428D-95A8-1BD7978E9D73}" destId="{47BDBBC5-83BE-4692-95CB-A8D847A367F5}" srcOrd="0" destOrd="0" presId="urn:microsoft.com/office/officeart/2005/8/layout/hierarchy6"/>
    <dgm:cxn modelId="{681D19C2-2630-4D3C-9659-43A8E1DC99D5}" type="presOf" srcId="{3AA8C9C7-4AB8-412A-9E2F-52B7E6D2573F}" destId="{4B59D9AD-04E3-4899-9AD5-798825400C09}" srcOrd="0" destOrd="0" presId="urn:microsoft.com/office/officeart/2005/8/layout/hierarchy6"/>
    <dgm:cxn modelId="{C29EA2C6-5A20-402E-95E3-3A28BA658143}" srcId="{2E3728DC-0C33-4BF3-B3E0-A87523398836}" destId="{6E3A4F0A-84DB-4D2A-BB6A-9AC8BE8B9483}" srcOrd="0" destOrd="0" parTransId="{78039D1A-6AA0-4A87-BC9B-4AC9DCF9D575}" sibTransId="{8D64A9CE-23B3-4576-9472-944C6CCF72EF}"/>
    <dgm:cxn modelId="{87E34ADD-1278-415A-B64E-BC03A40612C0}" type="presOf" srcId="{EA707773-3F04-46FC-B16E-2AF962553C02}" destId="{07BACB36-D2AD-4234-ADEC-F45C22EDC1B2}" srcOrd="0" destOrd="0" presId="urn:microsoft.com/office/officeart/2005/8/layout/hierarchy6"/>
    <dgm:cxn modelId="{37ED40E5-50B5-4E3A-ADCC-E8B70017EAB4}" type="presOf" srcId="{F5361E89-D726-494F-A7EB-1E62F0E67686}" destId="{48B619C1-0227-4BB4-9330-65F19C463727}" srcOrd="0" destOrd="0" presId="urn:microsoft.com/office/officeart/2005/8/layout/hierarchy6"/>
    <dgm:cxn modelId="{DBDD30E9-51E1-4CC7-819D-FCDF20028DF3}" type="presOf" srcId="{85759021-8AC6-4915-B44F-3CFEC6133EFD}" destId="{E8369211-7CA7-43A2-867D-FA81DE4DC881}" srcOrd="1" destOrd="0" presId="urn:microsoft.com/office/officeart/2005/8/layout/hierarchy6"/>
    <dgm:cxn modelId="{D165DAEF-394B-4127-9187-EDC1CA0DE704}" srcId="{3935727E-0D0E-4A4E-9E1E-20747F62120E}" destId="{92BE5FBD-19E2-4BF8-AF55-5A0703719F9F}" srcOrd="0" destOrd="0" parTransId="{EA707773-3F04-46FC-B16E-2AF962553C02}" sibTransId="{03FBDC27-37A1-452F-B701-70E752A563B1}"/>
    <dgm:cxn modelId="{AD75C0F1-2C9A-4059-B542-160529A29AD1}" srcId="{102189D2-4297-48AA-864A-B4B686D2F35C}" destId="{BD3DC1D5-02DC-482E-9DB7-50138CE7ED44}" srcOrd="0" destOrd="0" parTransId="{963FA17F-97B1-4B5F-8471-EBF8449720C3}" sibTransId="{38CA10A0-D078-4AF7-A954-7CF7E199ABF1}"/>
    <dgm:cxn modelId="{74ED5DF6-2B83-49F4-84D6-DA8F83B3963D}" srcId="{BD3DC1D5-02DC-482E-9DB7-50138CE7ED44}" destId="{3935727E-0D0E-4A4E-9E1E-20747F62120E}" srcOrd="0" destOrd="0" parTransId="{E7D985F0-A729-4470-885A-95F4987C930F}" sibTransId="{DDD1C10F-DB1D-4212-B68A-3CFF49C3EBF6}"/>
    <dgm:cxn modelId="{F76F4EF6-FF24-44EE-B979-46369FA0077F}" type="presOf" srcId="{6CBA1852-8BDE-4B0F-BA28-B78BF058579F}" destId="{E7B4455F-8CC0-4A49-B48F-F6FA89302B28}" srcOrd="0" destOrd="0" presId="urn:microsoft.com/office/officeart/2005/8/layout/hierarchy6"/>
    <dgm:cxn modelId="{5A0C0DF7-409C-4FDE-9407-A9236F88C7D6}" type="presOf" srcId="{BCFA6D1D-FF1B-4340-93CC-B068D8F5ED10}" destId="{77520C0C-9948-451D-AB96-FE0695717798}" srcOrd="0" destOrd="0" presId="urn:microsoft.com/office/officeart/2005/8/layout/hierarchy6"/>
    <dgm:cxn modelId="{C2804643-1F8C-4B21-9EDE-6B701F20B097}" type="presParOf" srcId="{1C93ACF9-0ACC-45EF-9015-8E836479BCC0}" destId="{D6546709-1246-4B78-8351-A7EEAE618559}" srcOrd="0" destOrd="0" presId="urn:microsoft.com/office/officeart/2005/8/layout/hierarchy6"/>
    <dgm:cxn modelId="{8FA549DC-029A-4CD1-AF4A-6E203CF54AD0}" type="presParOf" srcId="{D6546709-1246-4B78-8351-A7EEAE618559}" destId="{8A4B5648-05DE-42A3-9B13-0BDF0B1D9496}" srcOrd="0" destOrd="0" presId="urn:microsoft.com/office/officeart/2005/8/layout/hierarchy6"/>
    <dgm:cxn modelId="{30DDE015-0619-4004-9B1E-793398BA759A}" type="presParOf" srcId="{D6546709-1246-4B78-8351-A7EEAE618559}" destId="{2E0F21DF-E294-4DC8-A706-1CB258612845}" srcOrd="1" destOrd="0" presId="urn:microsoft.com/office/officeart/2005/8/layout/hierarchy6"/>
    <dgm:cxn modelId="{9B9BE3BF-E85C-4439-A2D4-533DE39EF6A6}" type="presParOf" srcId="{2E0F21DF-E294-4DC8-A706-1CB258612845}" destId="{77FF70ED-72B7-4F85-B852-549C8E048787}" srcOrd="0" destOrd="0" presId="urn:microsoft.com/office/officeart/2005/8/layout/hierarchy6"/>
    <dgm:cxn modelId="{CA2F3D53-2E47-4B50-A530-D4F96E268165}" type="presParOf" srcId="{77FF70ED-72B7-4F85-B852-549C8E048787}" destId="{5059CD49-787A-4F97-A63D-258DC2710265}" srcOrd="0" destOrd="0" presId="urn:microsoft.com/office/officeart/2005/8/layout/hierarchy6"/>
    <dgm:cxn modelId="{14136FA2-8E24-46D0-BCA5-F9E963BCA91A}" type="presParOf" srcId="{77FF70ED-72B7-4F85-B852-549C8E048787}" destId="{512D86A5-A8F7-4D69-9ACE-23B035BC6828}" srcOrd="1" destOrd="0" presId="urn:microsoft.com/office/officeart/2005/8/layout/hierarchy6"/>
    <dgm:cxn modelId="{E67F60B1-CC60-4ECE-9A0E-2710216DDF1E}" type="presParOf" srcId="{512D86A5-A8F7-4D69-9ACE-23B035BC6828}" destId="{26FFF9F0-A79F-4808-B871-8A25A06C6293}" srcOrd="0" destOrd="0" presId="urn:microsoft.com/office/officeart/2005/8/layout/hierarchy6"/>
    <dgm:cxn modelId="{DF33696D-3C5B-48DD-A0F0-5EDD16CB271E}" type="presParOf" srcId="{512D86A5-A8F7-4D69-9ACE-23B035BC6828}" destId="{F5DF9083-8AA7-4EE9-8044-6C6231109963}" srcOrd="1" destOrd="0" presId="urn:microsoft.com/office/officeart/2005/8/layout/hierarchy6"/>
    <dgm:cxn modelId="{FD1AF379-3124-4B49-B8C3-1F2A99FCB0EC}" type="presParOf" srcId="{F5DF9083-8AA7-4EE9-8044-6C6231109963}" destId="{24C7E338-E59C-485F-908F-F17326E7FF65}" srcOrd="0" destOrd="0" presId="urn:microsoft.com/office/officeart/2005/8/layout/hierarchy6"/>
    <dgm:cxn modelId="{D9E8F315-CF50-4552-A748-A863462C91F9}" type="presParOf" srcId="{F5DF9083-8AA7-4EE9-8044-6C6231109963}" destId="{471C70A9-9E08-429A-A9EE-F473A1903F6D}" srcOrd="1" destOrd="0" presId="urn:microsoft.com/office/officeart/2005/8/layout/hierarchy6"/>
    <dgm:cxn modelId="{72CF8484-FC28-453B-96BA-5047192B00D6}" type="presParOf" srcId="{471C70A9-9E08-429A-A9EE-F473A1903F6D}" destId="{07BACB36-D2AD-4234-ADEC-F45C22EDC1B2}" srcOrd="0" destOrd="0" presId="urn:microsoft.com/office/officeart/2005/8/layout/hierarchy6"/>
    <dgm:cxn modelId="{B29852B0-EE0D-4A1B-A17D-882BC1A03537}" type="presParOf" srcId="{471C70A9-9E08-429A-A9EE-F473A1903F6D}" destId="{9D432BEA-770F-46F0-98D1-454F302F7C13}" srcOrd="1" destOrd="0" presId="urn:microsoft.com/office/officeart/2005/8/layout/hierarchy6"/>
    <dgm:cxn modelId="{99B5239C-0CC3-4FFE-9EC0-3A7A3CF8479E}" type="presParOf" srcId="{9D432BEA-770F-46F0-98D1-454F302F7C13}" destId="{679876E1-0C87-4A14-AFD0-C9ECC635F932}" srcOrd="0" destOrd="0" presId="urn:microsoft.com/office/officeart/2005/8/layout/hierarchy6"/>
    <dgm:cxn modelId="{4C3FAA36-C413-40B0-A19C-2E9BFB15AE83}" type="presParOf" srcId="{9D432BEA-770F-46F0-98D1-454F302F7C13}" destId="{FC562539-B31D-4910-90B6-CF691F227171}" srcOrd="1" destOrd="0" presId="urn:microsoft.com/office/officeart/2005/8/layout/hierarchy6"/>
    <dgm:cxn modelId="{322A0BC9-82DC-48AF-8355-4E60585A1115}" type="presParOf" srcId="{471C70A9-9E08-429A-A9EE-F473A1903F6D}" destId="{47BDBBC5-83BE-4692-95CB-A8D847A367F5}" srcOrd="2" destOrd="0" presId="urn:microsoft.com/office/officeart/2005/8/layout/hierarchy6"/>
    <dgm:cxn modelId="{139980F1-0118-42BD-AC11-E01B81E477DB}" type="presParOf" srcId="{471C70A9-9E08-429A-A9EE-F473A1903F6D}" destId="{A59245DD-A27B-4E87-8445-C2115061FD7D}" srcOrd="3" destOrd="0" presId="urn:microsoft.com/office/officeart/2005/8/layout/hierarchy6"/>
    <dgm:cxn modelId="{588A6B16-4EEB-4731-8CF0-02A52BDF0E93}" type="presParOf" srcId="{A59245DD-A27B-4E87-8445-C2115061FD7D}" destId="{B8341881-1E1C-4A3F-85EE-6217C98810E0}" srcOrd="0" destOrd="0" presId="urn:microsoft.com/office/officeart/2005/8/layout/hierarchy6"/>
    <dgm:cxn modelId="{630725B8-B620-4E8D-95D8-F23023F7EA64}" type="presParOf" srcId="{A59245DD-A27B-4E87-8445-C2115061FD7D}" destId="{94023795-516D-422E-9401-9F0751C0021B}" srcOrd="1" destOrd="0" presId="urn:microsoft.com/office/officeart/2005/8/layout/hierarchy6"/>
    <dgm:cxn modelId="{41366F22-5734-400A-BFE1-1222E80D012E}" type="presParOf" srcId="{471C70A9-9E08-429A-A9EE-F473A1903F6D}" destId="{54C8ABC5-46E6-4715-9751-5ED1137F69FD}" srcOrd="4" destOrd="0" presId="urn:microsoft.com/office/officeart/2005/8/layout/hierarchy6"/>
    <dgm:cxn modelId="{7810AFF3-FE94-4BBE-9831-CCA5F26616D3}" type="presParOf" srcId="{471C70A9-9E08-429A-A9EE-F473A1903F6D}" destId="{3E3D24C5-94FC-49B6-9A8D-0D91AC5DD6CF}" srcOrd="5" destOrd="0" presId="urn:microsoft.com/office/officeart/2005/8/layout/hierarchy6"/>
    <dgm:cxn modelId="{46F0D893-8ED6-489E-9D9D-FDB56CFAD5B5}" type="presParOf" srcId="{3E3D24C5-94FC-49B6-9A8D-0D91AC5DD6CF}" destId="{12D6EFA1-E9B7-4657-9935-B1D340A75847}" srcOrd="0" destOrd="0" presId="urn:microsoft.com/office/officeart/2005/8/layout/hierarchy6"/>
    <dgm:cxn modelId="{67472BD0-785E-4DEB-A744-C21CEFDA9ECE}" type="presParOf" srcId="{3E3D24C5-94FC-49B6-9A8D-0D91AC5DD6CF}" destId="{9658D409-A6D9-4520-BF17-55E279A572CC}" srcOrd="1" destOrd="0" presId="urn:microsoft.com/office/officeart/2005/8/layout/hierarchy6"/>
    <dgm:cxn modelId="{10CA1A5A-0D7F-434D-BF7E-AC4B79040EB9}" type="presParOf" srcId="{512D86A5-A8F7-4D69-9ACE-23B035BC6828}" destId="{A32B63AF-FA67-4D50-9C81-974FAF3DFF6E}" srcOrd="2" destOrd="0" presId="urn:microsoft.com/office/officeart/2005/8/layout/hierarchy6"/>
    <dgm:cxn modelId="{AFA6A4C9-DC9F-4DD8-B0DE-DFD48E2836C6}" type="presParOf" srcId="{512D86A5-A8F7-4D69-9ACE-23B035BC6828}" destId="{9D6FCFC0-B316-4810-822B-DFCA39297CE5}" srcOrd="3" destOrd="0" presId="urn:microsoft.com/office/officeart/2005/8/layout/hierarchy6"/>
    <dgm:cxn modelId="{3F6371F8-EA11-4050-9ED8-95AAE360C6A5}" type="presParOf" srcId="{9D6FCFC0-B316-4810-822B-DFCA39297CE5}" destId="{0992AC3E-F881-494A-A457-6049D2B2C058}" srcOrd="0" destOrd="0" presId="urn:microsoft.com/office/officeart/2005/8/layout/hierarchy6"/>
    <dgm:cxn modelId="{DA731A96-4D06-41A9-B5F8-FEE7F0E009D7}" type="presParOf" srcId="{9D6FCFC0-B316-4810-822B-DFCA39297CE5}" destId="{E7750193-4991-4311-AA5A-4ADCEBBA615C}" srcOrd="1" destOrd="0" presId="urn:microsoft.com/office/officeart/2005/8/layout/hierarchy6"/>
    <dgm:cxn modelId="{1CE7974C-1069-4948-9EDB-504B9749D91F}" type="presParOf" srcId="{E7750193-4991-4311-AA5A-4ADCEBBA615C}" destId="{536D6ED2-29CE-459C-BAF8-05E4F6D16AA4}" srcOrd="0" destOrd="0" presId="urn:microsoft.com/office/officeart/2005/8/layout/hierarchy6"/>
    <dgm:cxn modelId="{704C7349-4CF1-4ADC-8473-E655B4B9E053}" type="presParOf" srcId="{E7750193-4991-4311-AA5A-4ADCEBBA615C}" destId="{8DE19567-AD13-4178-AF1E-B5F633473D0A}" srcOrd="1" destOrd="0" presId="urn:microsoft.com/office/officeart/2005/8/layout/hierarchy6"/>
    <dgm:cxn modelId="{5F965975-6DF5-4338-8A98-BAB2F797777D}" type="presParOf" srcId="{8DE19567-AD13-4178-AF1E-B5F633473D0A}" destId="{A030F173-DB14-4FC9-8CF6-6C067C6E7465}" srcOrd="0" destOrd="0" presId="urn:microsoft.com/office/officeart/2005/8/layout/hierarchy6"/>
    <dgm:cxn modelId="{7EB3C623-CEC3-4071-A923-B3A1D52A51F5}" type="presParOf" srcId="{8DE19567-AD13-4178-AF1E-B5F633473D0A}" destId="{4F55A9AE-2D08-490A-BBA1-270B9E025C9A}" srcOrd="1" destOrd="0" presId="urn:microsoft.com/office/officeart/2005/8/layout/hierarchy6"/>
    <dgm:cxn modelId="{51AD24A4-BA1E-4C15-80FA-3D88C2A0851C}" type="presParOf" srcId="{512D86A5-A8F7-4D69-9ACE-23B035BC6828}" destId="{77520C0C-9948-451D-AB96-FE0695717798}" srcOrd="4" destOrd="0" presId="urn:microsoft.com/office/officeart/2005/8/layout/hierarchy6"/>
    <dgm:cxn modelId="{AB8F8728-F8FA-4FA4-9D69-66DA2B2766F9}" type="presParOf" srcId="{512D86A5-A8F7-4D69-9ACE-23B035BC6828}" destId="{14B42F8A-179A-4541-A2FA-89D92A1A5EA1}" srcOrd="5" destOrd="0" presId="urn:microsoft.com/office/officeart/2005/8/layout/hierarchy6"/>
    <dgm:cxn modelId="{32DA7723-1D91-4E89-B957-707CF567DBF8}" type="presParOf" srcId="{14B42F8A-179A-4541-A2FA-89D92A1A5EA1}" destId="{BEC6F031-4764-40F6-98E9-C0821A1786BB}" srcOrd="0" destOrd="0" presId="urn:microsoft.com/office/officeart/2005/8/layout/hierarchy6"/>
    <dgm:cxn modelId="{B8DDFFBB-2882-4B11-9AB0-03F0E71F3F32}" type="presParOf" srcId="{14B42F8A-179A-4541-A2FA-89D92A1A5EA1}" destId="{E10DDEBE-B07A-49B9-87F7-50621CDC5E2E}" srcOrd="1" destOrd="0" presId="urn:microsoft.com/office/officeart/2005/8/layout/hierarchy6"/>
    <dgm:cxn modelId="{783786D7-E361-4528-8678-B9381E48E068}" type="presParOf" srcId="{E10DDEBE-B07A-49B9-87F7-50621CDC5E2E}" destId="{E7B4455F-8CC0-4A49-B48F-F6FA89302B28}" srcOrd="0" destOrd="0" presId="urn:microsoft.com/office/officeart/2005/8/layout/hierarchy6"/>
    <dgm:cxn modelId="{298F4E35-E323-4ED0-9480-10C77ABC6C28}" type="presParOf" srcId="{E10DDEBE-B07A-49B9-87F7-50621CDC5E2E}" destId="{FD99054E-3453-4389-8E73-0F3592B716BC}" srcOrd="1" destOrd="0" presId="urn:microsoft.com/office/officeart/2005/8/layout/hierarchy6"/>
    <dgm:cxn modelId="{92A0FFE5-2537-4838-9565-556C7DCB98D7}" type="presParOf" srcId="{FD99054E-3453-4389-8E73-0F3592B716BC}" destId="{4B59D9AD-04E3-4899-9AD5-798825400C09}" srcOrd="0" destOrd="0" presId="urn:microsoft.com/office/officeart/2005/8/layout/hierarchy6"/>
    <dgm:cxn modelId="{D09E1C11-1A88-48AC-A4B2-793BDBADCFEA}" type="presParOf" srcId="{FD99054E-3453-4389-8E73-0F3592B716BC}" destId="{C1FDC603-E735-449D-B646-B2F4CDE9CDE0}" srcOrd="1" destOrd="0" presId="urn:microsoft.com/office/officeart/2005/8/layout/hierarchy6"/>
    <dgm:cxn modelId="{33677905-8750-463E-A0C5-0593CAB81B50}" type="presParOf" srcId="{1C93ACF9-0ACC-45EF-9015-8E836479BCC0}" destId="{F0D9606A-B9B7-448B-BAEE-DF06CC8A527F}" srcOrd="1" destOrd="0" presId="urn:microsoft.com/office/officeart/2005/8/layout/hierarchy6"/>
    <dgm:cxn modelId="{D8D3EB15-2D7E-4D61-9121-48470EA0DBCA}" type="presParOf" srcId="{F0D9606A-B9B7-448B-BAEE-DF06CC8A527F}" destId="{60DBB78A-3A84-45FA-9EC7-083DB7A530F3}" srcOrd="0" destOrd="0" presId="urn:microsoft.com/office/officeart/2005/8/layout/hierarchy6"/>
    <dgm:cxn modelId="{BDFA62D4-9618-4BE8-95AE-D7C90943F6A9}" type="presParOf" srcId="{60DBB78A-3A84-45FA-9EC7-083DB7A530F3}" destId="{45EDF92B-B007-4054-868A-FF8F49B471DF}" srcOrd="0" destOrd="0" presId="urn:microsoft.com/office/officeart/2005/8/layout/hierarchy6"/>
    <dgm:cxn modelId="{46C00B04-C1D3-4070-A438-095DCB44D84A}" type="presParOf" srcId="{60DBB78A-3A84-45FA-9EC7-083DB7A530F3}" destId="{AE75471A-EB1C-44B2-BCBF-6991E1A125FC}" srcOrd="1" destOrd="0" presId="urn:microsoft.com/office/officeart/2005/8/layout/hierarchy6"/>
    <dgm:cxn modelId="{84469AE2-C112-42F9-BF01-AA8732CFD4BE}" type="presParOf" srcId="{F0D9606A-B9B7-448B-BAEE-DF06CC8A527F}" destId="{E0C7FC93-69E7-4C49-853F-579BBFDA4673}" srcOrd="1" destOrd="0" presId="urn:microsoft.com/office/officeart/2005/8/layout/hierarchy6"/>
    <dgm:cxn modelId="{8DDCC639-9E50-403F-8643-FC39C14F83AA}" type="presParOf" srcId="{E0C7FC93-69E7-4C49-853F-579BBFDA4673}" destId="{80CD0880-CC92-4D8A-8787-2CBFB406D3D6}" srcOrd="0" destOrd="0" presId="urn:microsoft.com/office/officeart/2005/8/layout/hierarchy6"/>
    <dgm:cxn modelId="{5E6367C7-CF56-4C7B-9659-1854F951F6E9}" type="presParOf" srcId="{F0D9606A-B9B7-448B-BAEE-DF06CC8A527F}" destId="{CD38246F-79F3-4108-AE27-5D858E78D132}" srcOrd="2" destOrd="0" presId="urn:microsoft.com/office/officeart/2005/8/layout/hierarchy6"/>
    <dgm:cxn modelId="{7B0BAEE8-3B5A-47FE-B73E-3F1B0684645E}" type="presParOf" srcId="{CD38246F-79F3-4108-AE27-5D858E78D132}" destId="{48B619C1-0227-4BB4-9330-65F19C463727}" srcOrd="0" destOrd="0" presId="urn:microsoft.com/office/officeart/2005/8/layout/hierarchy6"/>
    <dgm:cxn modelId="{75F2A56A-F0FD-4715-8B7A-587EBBD97746}" type="presParOf" srcId="{CD38246F-79F3-4108-AE27-5D858E78D132}" destId="{C66263BC-2385-4221-B7FB-0812FB8DD0A2}" srcOrd="1" destOrd="0" presId="urn:microsoft.com/office/officeart/2005/8/layout/hierarchy6"/>
    <dgm:cxn modelId="{182FC90D-198E-4008-831E-5ABC2C4E09B9}" type="presParOf" srcId="{F0D9606A-B9B7-448B-BAEE-DF06CC8A527F}" destId="{30AD958D-9A07-4320-A08F-8CB2386AF188}" srcOrd="3" destOrd="0" presId="urn:microsoft.com/office/officeart/2005/8/layout/hierarchy6"/>
    <dgm:cxn modelId="{CA738F38-7B90-4B71-9920-7E0FA9AEB246}" type="presParOf" srcId="{30AD958D-9A07-4320-A08F-8CB2386AF188}" destId="{EAF8065A-9A8E-43C2-857D-BEB0B25378F5}" srcOrd="0" destOrd="0" presId="urn:microsoft.com/office/officeart/2005/8/layout/hierarchy6"/>
    <dgm:cxn modelId="{AC9C5A64-191B-4A15-9CEE-C001FBB1D691}" type="presParOf" srcId="{F0D9606A-B9B7-448B-BAEE-DF06CC8A527F}" destId="{DB7D4AC0-DB9F-4C4B-A562-8AFBA5400EBC}" srcOrd="4" destOrd="0" presId="urn:microsoft.com/office/officeart/2005/8/layout/hierarchy6"/>
    <dgm:cxn modelId="{205E73CD-6958-4E86-9E71-4F5402ECAF60}" type="presParOf" srcId="{DB7D4AC0-DB9F-4C4B-A562-8AFBA5400EBC}" destId="{45E3B86A-E5DA-4B29-BEED-858F6515DE6F}" srcOrd="0" destOrd="0" presId="urn:microsoft.com/office/officeart/2005/8/layout/hierarchy6"/>
    <dgm:cxn modelId="{3A744099-C820-410B-AD4C-6AEC2387E9E7}" type="presParOf" srcId="{DB7D4AC0-DB9F-4C4B-A562-8AFBA5400EBC}" destId="{E8369211-7CA7-43A2-867D-FA81DE4DC88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B86A-E5DA-4B29-BEED-858F6515DE6F}">
      <dsp:nvSpPr>
        <dsp:cNvPr id="0" name=""/>
        <dsp:cNvSpPr/>
      </dsp:nvSpPr>
      <dsp:spPr>
        <a:xfrm>
          <a:off x="0" y="3636650"/>
          <a:ext cx="9605818" cy="19182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</a:t>
          </a:r>
        </a:p>
      </dsp:txBody>
      <dsp:txXfrm>
        <a:off x="0" y="3636650"/>
        <a:ext cx="2881745" cy="1918209"/>
      </dsp:txXfrm>
    </dsp:sp>
    <dsp:sp modelId="{48B619C1-0227-4BB4-9330-65F19C463727}">
      <dsp:nvSpPr>
        <dsp:cNvPr id="0" name=""/>
        <dsp:cNvSpPr/>
      </dsp:nvSpPr>
      <dsp:spPr>
        <a:xfrm>
          <a:off x="0" y="1728264"/>
          <a:ext cx="9605818" cy="11018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Energy system impact(s)</a:t>
          </a:r>
        </a:p>
      </dsp:txBody>
      <dsp:txXfrm>
        <a:off x="0" y="1728264"/>
        <a:ext cx="2881745" cy="1101896"/>
      </dsp:txXfrm>
    </dsp:sp>
    <dsp:sp modelId="{45EDF92B-B007-4054-868A-FF8F49B471DF}">
      <dsp:nvSpPr>
        <dsp:cNvPr id="0" name=""/>
        <dsp:cNvSpPr/>
      </dsp:nvSpPr>
      <dsp:spPr>
        <a:xfrm>
          <a:off x="0" y="536435"/>
          <a:ext cx="9605818" cy="67447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Weather event</a:t>
          </a:r>
        </a:p>
      </dsp:txBody>
      <dsp:txXfrm>
        <a:off x="0" y="536435"/>
        <a:ext cx="2881745" cy="674471"/>
      </dsp:txXfrm>
    </dsp:sp>
    <dsp:sp modelId="{5059CD49-787A-4F97-A63D-258DC2710265}">
      <dsp:nvSpPr>
        <dsp:cNvPr id="0" name=""/>
        <dsp:cNvSpPr/>
      </dsp:nvSpPr>
      <dsp:spPr>
        <a:xfrm>
          <a:off x="5551874" y="592635"/>
          <a:ext cx="1124073" cy="562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Wildfires</a:t>
          </a:r>
        </a:p>
      </dsp:txBody>
      <dsp:txXfrm>
        <a:off x="5568336" y="609097"/>
        <a:ext cx="1091149" cy="529135"/>
      </dsp:txXfrm>
    </dsp:sp>
    <dsp:sp modelId="{26FFF9F0-A79F-4808-B871-8A25A06C6293}">
      <dsp:nvSpPr>
        <dsp:cNvPr id="0" name=""/>
        <dsp:cNvSpPr/>
      </dsp:nvSpPr>
      <dsp:spPr>
        <a:xfrm>
          <a:off x="3855103" y="1154695"/>
          <a:ext cx="2258807" cy="637178"/>
        </a:xfrm>
        <a:custGeom>
          <a:avLst/>
          <a:gdLst/>
          <a:ahLst/>
          <a:cxnLst/>
          <a:rect l="0" t="0" r="0" b="0"/>
          <a:pathLst>
            <a:path>
              <a:moveTo>
                <a:pt x="2258807" y="0"/>
              </a:moveTo>
              <a:lnTo>
                <a:pt x="2258807" y="318589"/>
              </a:lnTo>
              <a:lnTo>
                <a:pt x="0" y="318589"/>
              </a:lnTo>
              <a:lnTo>
                <a:pt x="0" y="6371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7E338-E59C-485F-908F-F17326E7FF65}">
      <dsp:nvSpPr>
        <dsp:cNvPr id="0" name=""/>
        <dsp:cNvSpPr/>
      </dsp:nvSpPr>
      <dsp:spPr>
        <a:xfrm>
          <a:off x="3433559" y="1791873"/>
          <a:ext cx="843088" cy="9819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Air quality affecting solar resource availability</a:t>
          </a:r>
        </a:p>
      </dsp:txBody>
      <dsp:txXfrm>
        <a:off x="3458252" y="1816566"/>
        <a:ext cx="793702" cy="932610"/>
      </dsp:txXfrm>
    </dsp:sp>
    <dsp:sp modelId="{07BACB36-D2AD-4234-ADEC-F45C22EDC1B2}">
      <dsp:nvSpPr>
        <dsp:cNvPr id="0" name=""/>
        <dsp:cNvSpPr/>
      </dsp:nvSpPr>
      <dsp:spPr>
        <a:xfrm>
          <a:off x="3307096" y="2773869"/>
          <a:ext cx="548007" cy="1000066"/>
        </a:xfrm>
        <a:custGeom>
          <a:avLst/>
          <a:gdLst/>
          <a:ahLst/>
          <a:cxnLst/>
          <a:rect l="0" t="0" r="0" b="0"/>
          <a:pathLst>
            <a:path>
              <a:moveTo>
                <a:pt x="548007" y="0"/>
              </a:moveTo>
              <a:lnTo>
                <a:pt x="548007" y="500033"/>
              </a:lnTo>
              <a:lnTo>
                <a:pt x="0" y="500033"/>
              </a:lnTo>
              <a:lnTo>
                <a:pt x="0" y="1000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876E1-0C87-4A14-AFD0-C9ECC635F932}">
      <dsp:nvSpPr>
        <dsp:cNvPr id="0" name=""/>
        <dsp:cNvSpPr/>
      </dsp:nvSpPr>
      <dsp:spPr>
        <a:xfrm>
          <a:off x="2885551" y="3773935"/>
          <a:ext cx="843088" cy="1640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Solar generation (preferably hourly)</a:t>
          </a:r>
        </a:p>
      </dsp:txBody>
      <dsp:txXfrm>
        <a:off x="2910244" y="3798628"/>
        <a:ext cx="793702" cy="1590742"/>
      </dsp:txXfrm>
    </dsp:sp>
    <dsp:sp modelId="{47BDBBC5-83BE-4692-95CB-A8D847A367F5}">
      <dsp:nvSpPr>
        <dsp:cNvPr id="0" name=""/>
        <dsp:cNvSpPr/>
      </dsp:nvSpPr>
      <dsp:spPr>
        <a:xfrm>
          <a:off x="3855103" y="2773869"/>
          <a:ext cx="548007" cy="1000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033"/>
              </a:lnTo>
              <a:lnTo>
                <a:pt x="548007" y="500033"/>
              </a:lnTo>
              <a:lnTo>
                <a:pt x="548007" y="1000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41881-1E1C-4A3F-85EE-6217C98810E0}">
      <dsp:nvSpPr>
        <dsp:cNvPr id="0" name=""/>
        <dsp:cNvSpPr/>
      </dsp:nvSpPr>
      <dsp:spPr>
        <a:xfrm>
          <a:off x="3981567" y="3773935"/>
          <a:ext cx="843088" cy="1640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Air quality data (preferably hourly): Ozone, Sulphur dioxide, and carbon monoxide</a:t>
          </a:r>
        </a:p>
      </dsp:txBody>
      <dsp:txXfrm>
        <a:off x="4006260" y="3798628"/>
        <a:ext cx="793702" cy="1590742"/>
      </dsp:txXfrm>
    </dsp:sp>
    <dsp:sp modelId="{A32B63AF-FA67-4D50-9C81-974FAF3DFF6E}">
      <dsp:nvSpPr>
        <dsp:cNvPr id="0" name=""/>
        <dsp:cNvSpPr/>
      </dsp:nvSpPr>
      <dsp:spPr>
        <a:xfrm>
          <a:off x="5499126" y="1154695"/>
          <a:ext cx="614784" cy="637178"/>
        </a:xfrm>
        <a:custGeom>
          <a:avLst/>
          <a:gdLst/>
          <a:ahLst/>
          <a:cxnLst/>
          <a:rect l="0" t="0" r="0" b="0"/>
          <a:pathLst>
            <a:path>
              <a:moveTo>
                <a:pt x="614784" y="0"/>
              </a:moveTo>
              <a:lnTo>
                <a:pt x="614784" y="318589"/>
              </a:lnTo>
              <a:lnTo>
                <a:pt x="0" y="318589"/>
              </a:lnTo>
              <a:lnTo>
                <a:pt x="0" y="6371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2AC3E-F881-494A-A457-6049D2B2C058}">
      <dsp:nvSpPr>
        <dsp:cNvPr id="0" name=""/>
        <dsp:cNvSpPr/>
      </dsp:nvSpPr>
      <dsp:spPr>
        <a:xfrm>
          <a:off x="5077582" y="1791873"/>
          <a:ext cx="843088" cy="9819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Decreased geothermal and hydroelectric generation</a:t>
          </a:r>
        </a:p>
      </dsp:txBody>
      <dsp:txXfrm>
        <a:off x="5102275" y="1816566"/>
        <a:ext cx="793702" cy="932610"/>
      </dsp:txXfrm>
    </dsp:sp>
    <dsp:sp modelId="{536D6ED2-29CE-459C-BAF8-05E4F6D16AA4}">
      <dsp:nvSpPr>
        <dsp:cNvPr id="0" name=""/>
        <dsp:cNvSpPr/>
      </dsp:nvSpPr>
      <dsp:spPr>
        <a:xfrm>
          <a:off x="5453406" y="2773869"/>
          <a:ext cx="91440" cy="1000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0F173-DB14-4FC9-8CF6-6C067C6E7465}">
      <dsp:nvSpPr>
        <dsp:cNvPr id="0" name=""/>
        <dsp:cNvSpPr/>
      </dsp:nvSpPr>
      <dsp:spPr>
        <a:xfrm>
          <a:off x="5077582" y="3773935"/>
          <a:ext cx="843088" cy="1640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Not currently represented in REopt, but may have implications on larger scale generation when outages are not </a:t>
          </a:r>
        </a:p>
      </dsp:txBody>
      <dsp:txXfrm>
        <a:off x="5102275" y="3798628"/>
        <a:ext cx="793702" cy="1590742"/>
      </dsp:txXfrm>
    </dsp:sp>
    <dsp:sp modelId="{77520C0C-9948-451D-AB96-FE0695717798}">
      <dsp:nvSpPr>
        <dsp:cNvPr id="0" name=""/>
        <dsp:cNvSpPr/>
      </dsp:nvSpPr>
      <dsp:spPr>
        <a:xfrm>
          <a:off x="6113911" y="1154695"/>
          <a:ext cx="547160" cy="637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589"/>
              </a:lnTo>
              <a:lnTo>
                <a:pt x="547160" y="318589"/>
              </a:lnTo>
              <a:lnTo>
                <a:pt x="547160" y="6371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6F031-4764-40F6-98E9-C0821A1786BB}">
      <dsp:nvSpPr>
        <dsp:cNvPr id="0" name=""/>
        <dsp:cNvSpPr/>
      </dsp:nvSpPr>
      <dsp:spPr>
        <a:xfrm>
          <a:off x="6173597" y="1791873"/>
          <a:ext cx="974947" cy="9819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Obstruction of transportation of essential fuels, operational equipment, and maintenance</a:t>
          </a:r>
        </a:p>
      </dsp:txBody>
      <dsp:txXfrm>
        <a:off x="6202152" y="1820428"/>
        <a:ext cx="917837" cy="924886"/>
      </dsp:txXfrm>
    </dsp:sp>
    <dsp:sp modelId="{E7B4455F-8CC0-4A49-B48F-F6FA89302B28}">
      <dsp:nvSpPr>
        <dsp:cNvPr id="0" name=""/>
        <dsp:cNvSpPr/>
      </dsp:nvSpPr>
      <dsp:spPr>
        <a:xfrm>
          <a:off x="6615351" y="2773869"/>
          <a:ext cx="91440" cy="1000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9D9AD-04E3-4899-9AD5-798825400C09}">
      <dsp:nvSpPr>
        <dsp:cNvPr id="0" name=""/>
        <dsp:cNvSpPr/>
      </dsp:nvSpPr>
      <dsp:spPr>
        <a:xfrm>
          <a:off x="6239527" y="3773935"/>
          <a:ext cx="843088" cy="1640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Acquire or develop approximate data to generate probabilities of whether extra fuel for generators can be acquired (via closed roads)</a:t>
          </a:r>
        </a:p>
      </dsp:txBody>
      <dsp:txXfrm>
        <a:off x="6264220" y="3798628"/>
        <a:ext cx="793702" cy="1590742"/>
      </dsp:txXfrm>
    </dsp:sp>
    <dsp:sp modelId="{9EDE8165-E4AB-4E9D-8A49-B4658CC30991}">
      <dsp:nvSpPr>
        <dsp:cNvPr id="0" name=""/>
        <dsp:cNvSpPr/>
      </dsp:nvSpPr>
      <dsp:spPr>
        <a:xfrm>
          <a:off x="6113911" y="1154695"/>
          <a:ext cx="2283299" cy="639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800"/>
              </a:lnTo>
              <a:lnTo>
                <a:pt x="2283299" y="319800"/>
              </a:lnTo>
              <a:lnTo>
                <a:pt x="2283299" y="6396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704F9-75AD-48F0-A0A2-B782516FB229}">
      <dsp:nvSpPr>
        <dsp:cNvPr id="0" name=""/>
        <dsp:cNvSpPr/>
      </dsp:nvSpPr>
      <dsp:spPr>
        <a:xfrm>
          <a:off x="7975666" y="1794295"/>
          <a:ext cx="843088" cy="9910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Increased load</a:t>
          </a:r>
        </a:p>
      </dsp:txBody>
      <dsp:txXfrm>
        <a:off x="8000359" y="1818988"/>
        <a:ext cx="793702" cy="941642"/>
      </dsp:txXfrm>
    </dsp:sp>
    <dsp:sp modelId="{71D5028D-6DE2-4D7C-8F28-F519E5333952}">
      <dsp:nvSpPr>
        <dsp:cNvPr id="0" name=""/>
        <dsp:cNvSpPr/>
      </dsp:nvSpPr>
      <dsp:spPr>
        <a:xfrm>
          <a:off x="7783315" y="2785324"/>
          <a:ext cx="613895" cy="988229"/>
        </a:xfrm>
        <a:custGeom>
          <a:avLst/>
          <a:gdLst/>
          <a:ahLst/>
          <a:cxnLst/>
          <a:rect l="0" t="0" r="0" b="0"/>
          <a:pathLst>
            <a:path>
              <a:moveTo>
                <a:pt x="613895" y="0"/>
              </a:moveTo>
              <a:lnTo>
                <a:pt x="613895" y="494114"/>
              </a:lnTo>
              <a:lnTo>
                <a:pt x="0" y="494114"/>
              </a:lnTo>
              <a:lnTo>
                <a:pt x="0" y="988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1A148-9A12-4E50-9650-20C5B01775B2}">
      <dsp:nvSpPr>
        <dsp:cNvPr id="0" name=""/>
        <dsp:cNvSpPr/>
      </dsp:nvSpPr>
      <dsp:spPr>
        <a:xfrm>
          <a:off x="7361771" y="3773553"/>
          <a:ext cx="843088" cy="16388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MEWS? (Can these increases in load be compared to that of heat waves?)</a:t>
          </a:r>
        </a:p>
      </dsp:txBody>
      <dsp:txXfrm>
        <a:off x="7386464" y="3798246"/>
        <a:ext cx="793702" cy="1589511"/>
      </dsp:txXfrm>
    </dsp:sp>
    <dsp:sp modelId="{37EF0710-A4CB-45A9-BC02-E79F10337714}">
      <dsp:nvSpPr>
        <dsp:cNvPr id="0" name=""/>
        <dsp:cNvSpPr/>
      </dsp:nvSpPr>
      <dsp:spPr>
        <a:xfrm>
          <a:off x="8397210" y="2785324"/>
          <a:ext cx="531154" cy="985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53"/>
              </a:lnTo>
              <a:lnTo>
                <a:pt x="531154" y="492953"/>
              </a:lnTo>
              <a:lnTo>
                <a:pt x="531154" y="9859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204F0-A20F-4BAC-AA85-30CB5E93A838}">
      <dsp:nvSpPr>
        <dsp:cNvPr id="0" name=""/>
        <dsp:cNvSpPr/>
      </dsp:nvSpPr>
      <dsp:spPr>
        <a:xfrm>
          <a:off x="8439196" y="3771232"/>
          <a:ext cx="978337" cy="16392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Apply transformations to existing load</a:t>
          </a:r>
        </a:p>
      </dsp:txBody>
      <dsp:txXfrm>
        <a:off x="8467851" y="3799887"/>
        <a:ext cx="921027" cy="1581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B86A-E5DA-4B29-BEED-858F6515DE6F}">
      <dsp:nvSpPr>
        <dsp:cNvPr id="0" name=""/>
        <dsp:cNvSpPr/>
      </dsp:nvSpPr>
      <dsp:spPr>
        <a:xfrm>
          <a:off x="0" y="3887813"/>
          <a:ext cx="9605818" cy="16374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</a:t>
          </a:r>
        </a:p>
      </dsp:txBody>
      <dsp:txXfrm>
        <a:off x="0" y="3887813"/>
        <a:ext cx="2881745" cy="1637486"/>
      </dsp:txXfrm>
    </dsp:sp>
    <dsp:sp modelId="{48B619C1-0227-4BB4-9330-65F19C463727}">
      <dsp:nvSpPr>
        <dsp:cNvPr id="0" name=""/>
        <dsp:cNvSpPr/>
      </dsp:nvSpPr>
      <dsp:spPr>
        <a:xfrm>
          <a:off x="0" y="1761093"/>
          <a:ext cx="9605818" cy="12399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Energy system impact(s)</a:t>
          </a:r>
        </a:p>
      </dsp:txBody>
      <dsp:txXfrm>
        <a:off x="0" y="1761093"/>
        <a:ext cx="2881745" cy="1239927"/>
      </dsp:txXfrm>
    </dsp:sp>
    <dsp:sp modelId="{45EDF92B-B007-4054-868A-FF8F49B471DF}">
      <dsp:nvSpPr>
        <dsp:cNvPr id="0" name=""/>
        <dsp:cNvSpPr/>
      </dsp:nvSpPr>
      <dsp:spPr>
        <a:xfrm>
          <a:off x="0" y="941400"/>
          <a:ext cx="9605818" cy="4638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Weather event</a:t>
          </a:r>
        </a:p>
      </dsp:txBody>
      <dsp:txXfrm>
        <a:off x="0" y="941400"/>
        <a:ext cx="2881745" cy="463874"/>
      </dsp:txXfrm>
    </dsp:sp>
    <dsp:sp modelId="{5059CD49-787A-4F97-A63D-258DC2710265}">
      <dsp:nvSpPr>
        <dsp:cNvPr id="0" name=""/>
        <dsp:cNvSpPr/>
      </dsp:nvSpPr>
      <dsp:spPr>
        <a:xfrm>
          <a:off x="5489770" y="980053"/>
          <a:ext cx="1196918" cy="386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Hurricanes</a:t>
          </a:r>
        </a:p>
      </dsp:txBody>
      <dsp:txXfrm>
        <a:off x="5501092" y="991375"/>
        <a:ext cx="1174274" cy="363918"/>
      </dsp:txXfrm>
    </dsp:sp>
    <dsp:sp modelId="{26FFF9F0-A79F-4808-B871-8A25A06C6293}">
      <dsp:nvSpPr>
        <dsp:cNvPr id="0" name=""/>
        <dsp:cNvSpPr/>
      </dsp:nvSpPr>
      <dsp:spPr>
        <a:xfrm>
          <a:off x="3453924" y="1366615"/>
          <a:ext cx="2634305" cy="553754"/>
        </a:xfrm>
        <a:custGeom>
          <a:avLst/>
          <a:gdLst/>
          <a:ahLst/>
          <a:cxnLst/>
          <a:rect l="0" t="0" r="0" b="0"/>
          <a:pathLst>
            <a:path>
              <a:moveTo>
                <a:pt x="2634305" y="0"/>
              </a:moveTo>
              <a:lnTo>
                <a:pt x="2634305" y="276877"/>
              </a:lnTo>
              <a:lnTo>
                <a:pt x="0" y="276877"/>
              </a:lnTo>
              <a:lnTo>
                <a:pt x="0" y="5537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7E338-E59C-485F-908F-F17326E7FF65}">
      <dsp:nvSpPr>
        <dsp:cNvPr id="0" name=""/>
        <dsp:cNvSpPr/>
      </dsp:nvSpPr>
      <dsp:spPr>
        <a:xfrm>
          <a:off x="2883480" y="1920369"/>
          <a:ext cx="1140888" cy="7554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Natural gas and oil prices increase during the Atlantic hurricane season</a:t>
          </a:r>
        </a:p>
      </dsp:txBody>
      <dsp:txXfrm>
        <a:off x="2905608" y="1942497"/>
        <a:ext cx="1096632" cy="711233"/>
      </dsp:txXfrm>
    </dsp:sp>
    <dsp:sp modelId="{07BACB36-D2AD-4234-ADEC-F45C22EDC1B2}">
      <dsp:nvSpPr>
        <dsp:cNvPr id="0" name=""/>
        <dsp:cNvSpPr/>
      </dsp:nvSpPr>
      <dsp:spPr>
        <a:xfrm>
          <a:off x="3408204" y="2675859"/>
          <a:ext cx="91440" cy="1759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9910"/>
              </a:lnTo>
              <a:lnTo>
                <a:pt x="47923" y="879910"/>
              </a:lnTo>
              <a:lnTo>
                <a:pt x="47923" y="17598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876E1-0C87-4A14-AFD0-C9ECC635F932}">
      <dsp:nvSpPr>
        <dsp:cNvPr id="0" name=""/>
        <dsp:cNvSpPr/>
      </dsp:nvSpPr>
      <dsp:spPr>
        <a:xfrm>
          <a:off x="3063461" y="4435680"/>
          <a:ext cx="785334" cy="6908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Increase in generator fuel costs during outages</a:t>
          </a:r>
        </a:p>
      </dsp:txBody>
      <dsp:txXfrm>
        <a:off x="3083694" y="4455913"/>
        <a:ext cx="744868" cy="650351"/>
      </dsp:txXfrm>
    </dsp:sp>
    <dsp:sp modelId="{A32B63AF-FA67-4D50-9C81-974FAF3DFF6E}">
      <dsp:nvSpPr>
        <dsp:cNvPr id="0" name=""/>
        <dsp:cNvSpPr/>
      </dsp:nvSpPr>
      <dsp:spPr>
        <a:xfrm>
          <a:off x="4694206" y="1366615"/>
          <a:ext cx="1394023" cy="553754"/>
        </a:xfrm>
        <a:custGeom>
          <a:avLst/>
          <a:gdLst/>
          <a:ahLst/>
          <a:cxnLst/>
          <a:rect l="0" t="0" r="0" b="0"/>
          <a:pathLst>
            <a:path>
              <a:moveTo>
                <a:pt x="1394023" y="0"/>
              </a:moveTo>
              <a:lnTo>
                <a:pt x="1394023" y="276877"/>
              </a:lnTo>
              <a:lnTo>
                <a:pt x="0" y="276877"/>
              </a:lnTo>
              <a:lnTo>
                <a:pt x="0" y="5537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2AC3E-F881-494A-A457-6049D2B2C058}">
      <dsp:nvSpPr>
        <dsp:cNvPr id="0" name=""/>
        <dsp:cNvSpPr/>
      </dsp:nvSpPr>
      <dsp:spPr>
        <a:xfrm>
          <a:off x="4198321" y="1920369"/>
          <a:ext cx="991769" cy="702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Limited access due to fallen debris and flooding</a:t>
          </a:r>
        </a:p>
      </dsp:txBody>
      <dsp:txXfrm>
        <a:off x="4218888" y="1940936"/>
        <a:ext cx="950635" cy="661087"/>
      </dsp:txXfrm>
    </dsp:sp>
    <dsp:sp modelId="{536D6ED2-29CE-459C-BAF8-05E4F6D16AA4}">
      <dsp:nvSpPr>
        <dsp:cNvPr id="0" name=""/>
        <dsp:cNvSpPr/>
      </dsp:nvSpPr>
      <dsp:spPr>
        <a:xfrm>
          <a:off x="4648486" y="2622590"/>
          <a:ext cx="91440" cy="156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2210"/>
              </a:lnTo>
              <a:lnTo>
                <a:pt x="47923" y="782210"/>
              </a:lnTo>
              <a:lnTo>
                <a:pt x="47923" y="15644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0F173-DB14-4FC9-8CF6-6C067C6E7465}">
      <dsp:nvSpPr>
        <dsp:cNvPr id="0" name=""/>
        <dsp:cNvSpPr/>
      </dsp:nvSpPr>
      <dsp:spPr>
        <a:xfrm>
          <a:off x="4099464" y="4187012"/>
          <a:ext cx="1193891" cy="11076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Acquire or develop approximate data to generate probabilities of whether extra fuel for generators can be acquired (via closed roads)</a:t>
          </a:r>
        </a:p>
      </dsp:txBody>
      <dsp:txXfrm>
        <a:off x="4131905" y="4219453"/>
        <a:ext cx="1129009" cy="1042746"/>
      </dsp:txXfrm>
    </dsp:sp>
    <dsp:sp modelId="{77520C0C-9948-451D-AB96-FE0695717798}">
      <dsp:nvSpPr>
        <dsp:cNvPr id="0" name=""/>
        <dsp:cNvSpPr/>
      </dsp:nvSpPr>
      <dsp:spPr>
        <a:xfrm>
          <a:off x="6088230" y="1366615"/>
          <a:ext cx="787747" cy="553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877"/>
              </a:lnTo>
              <a:lnTo>
                <a:pt x="787747" y="276877"/>
              </a:lnTo>
              <a:lnTo>
                <a:pt x="787747" y="5537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6F031-4764-40F6-98E9-C0821A1786BB}">
      <dsp:nvSpPr>
        <dsp:cNvPr id="0" name=""/>
        <dsp:cNvSpPr/>
      </dsp:nvSpPr>
      <dsp:spPr>
        <a:xfrm>
          <a:off x="6217420" y="1920369"/>
          <a:ext cx="1317114" cy="613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Reduced generation due to flooding, debris, and cloud cover</a:t>
          </a:r>
        </a:p>
      </dsp:txBody>
      <dsp:txXfrm>
        <a:off x="6235387" y="1938336"/>
        <a:ext cx="1281180" cy="577509"/>
      </dsp:txXfrm>
    </dsp:sp>
    <dsp:sp modelId="{E7B4455F-8CC0-4A49-B48F-F6FA89302B28}">
      <dsp:nvSpPr>
        <dsp:cNvPr id="0" name=""/>
        <dsp:cNvSpPr/>
      </dsp:nvSpPr>
      <dsp:spPr>
        <a:xfrm>
          <a:off x="5772245" y="2533813"/>
          <a:ext cx="1103731" cy="1884131"/>
        </a:xfrm>
        <a:custGeom>
          <a:avLst/>
          <a:gdLst/>
          <a:ahLst/>
          <a:cxnLst/>
          <a:rect l="0" t="0" r="0" b="0"/>
          <a:pathLst>
            <a:path>
              <a:moveTo>
                <a:pt x="1103731" y="0"/>
              </a:moveTo>
              <a:lnTo>
                <a:pt x="1103731" y="942065"/>
              </a:lnTo>
              <a:lnTo>
                <a:pt x="0" y="942065"/>
              </a:lnTo>
              <a:lnTo>
                <a:pt x="0" y="18841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9D9AD-04E3-4899-9AD5-798825400C09}">
      <dsp:nvSpPr>
        <dsp:cNvPr id="0" name=""/>
        <dsp:cNvSpPr/>
      </dsp:nvSpPr>
      <dsp:spPr>
        <a:xfrm>
          <a:off x="5409701" y="4417944"/>
          <a:ext cx="725088" cy="6908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Solar generation (preferably hourly)</a:t>
          </a:r>
        </a:p>
      </dsp:txBody>
      <dsp:txXfrm>
        <a:off x="5429934" y="4438177"/>
        <a:ext cx="684622" cy="650351"/>
      </dsp:txXfrm>
    </dsp:sp>
    <dsp:sp modelId="{D781968C-909B-44C5-A3E7-EA6E9D512015}">
      <dsp:nvSpPr>
        <dsp:cNvPr id="0" name=""/>
        <dsp:cNvSpPr/>
      </dsp:nvSpPr>
      <dsp:spPr>
        <a:xfrm>
          <a:off x="6830257" y="2533813"/>
          <a:ext cx="91440" cy="15009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0450"/>
              </a:lnTo>
              <a:lnTo>
                <a:pt x="49294" y="750450"/>
              </a:lnTo>
              <a:lnTo>
                <a:pt x="49294" y="15009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A8F22-15FA-44E9-827C-F5B799F5CE2F}">
      <dsp:nvSpPr>
        <dsp:cNvPr id="0" name=""/>
        <dsp:cNvSpPr/>
      </dsp:nvSpPr>
      <dsp:spPr>
        <a:xfrm>
          <a:off x="6381200" y="4034714"/>
          <a:ext cx="996704" cy="14026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According to a study, 79% of the time, solar panels remained operational. The </a:t>
          </a:r>
          <a:r>
            <a:rPr lang="en-US" sz="900" kern="1200"/>
            <a:t>other 21% </a:t>
          </a:r>
          <a:r>
            <a:rPr lang="en-US" sz="900" kern="1200" dirty="0"/>
            <a:t>of the time, the solar performance ratio reduced by 12-22%.</a:t>
          </a:r>
        </a:p>
      </dsp:txBody>
      <dsp:txXfrm>
        <a:off x="6410392" y="4063906"/>
        <a:ext cx="938320" cy="1344272"/>
      </dsp:txXfrm>
    </dsp:sp>
    <dsp:sp modelId="{C96131C6-16AF-499D-82E8-F013673D7C06}">
      <dsp:nvSpPr>
        <dsp:cNvPr id="0" name=""/>
        <dsp:cNvSpPr/>
      </dsp:nvSpPr>
      <dsp:spPr>
        <a:xfrm>
          <a:off x="6875977" y="2533813"/>
          <a:ext cx="970324" cy="1886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258"/>
              </a:lnTo>
              <a:lnTo>
                <a:pt x="970324" y="943258"/>
              </a:lnTo>
              <a:lnTo>
                <a:pt x="970324" y="188651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27530-D701-4387-B654-DD3C7A80A3ED}">
      <dsp:nvSpPr>
        <dsp:cNvPr id="0" name=""/>
        <dsp:cNvSpPr/>
      </dsp:nvSpPr>
      <dsp:spPr>
        <a:xfrm>
          <a:off x="7470279" y="4420329"/>
          <a:ext cx="752045" cy="6840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Wind generation (preferably hourly)</a:t>
          </a:r>
        </a:p>
      </dsp:txBody>
      <dsp:txXfrm>
        <a:off x="7490314" y="4440364"/>
        <a:ext cx="711975" cy="643967"/>
      </dsp:txXfrm>
    </dsp:sp>
    <dsp:sp modelId="{9EDE8165-E4AB-4E9D-8A49-B4658CC30991}">
      <dsp:nvSpPr>
        <dsp:cNvPr id="0" name=""/>
        <dsp:cNvSpPr/>
      </dsp:nvSpPr>
      <dsp:spPr>
        <a:xfrm>
          <a:off x="6088230" y="1366615"/>
          <a:ext cx="2864998" cy="555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710"/>
              </a:lnTo>
              <a:lnTo>
                <a:pt x="2864998" y="277710"/>
              </a:lnTo>
              <a:lnTo>
                <a:pt x="2864998" y="5554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704F9-75AD-48F0-A0A2-B782516FB229}">
      <dsp:nvSpPr>
        <dsp:cNvPr id="0" name=""/>
        <dsp:cNvSpPr/>
      </dsp:nvSpPr>
      <dsp:spPr>
        <a:xfrm>
          <a:off x="8596634" y="1922035"/>
          <a:ext cx="713189" cy="7121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Changes in demand patterns</a:t>
          </a:r>
        </a:p>
      </dsp:txBody>
      <dsp:txXfrm>
        <a:off x="8617491" y="1942892"/>
        <a:ext cx="671475" cy="670395"/>
      </dsp:txXfrm>
    </dsp:sp>
    <dsp:sp modelId="{71D5028D-6DE2-4D7C-8F28-F519E5333952}">
      <dsp:nvSpPr>
        <dsp:cNvPr id="0" name=""/>
        <dsp:cNvSpPr/>
      </dsp:nvSpPr>
      <dsp:spPr>
        <a:xfrm>
          <a:off x="8907253" y="2634145"/>
          <a:ext cx="91440" cy="1875990"/>
        </a:xfrm>
        <a:custGeom>
          <a:avLst/>
          <a:gdLst/>
          <a:ahLst/>
          <a:cxnLst/>
          <a:rect l="0" t="0" r="0" b="0"/>
          <a:pathLst>
            <a:path>
              <a:moveTo>
                <a:pt x="45975" y="0"/>
              </a:moveTo>
              <a:lnTo>
                <a:pt x="45975" y="937995"/>
              </a:lnTo>
              <a:lnTo>
                <a:pt x="45720" y="937995"/>
              </a:lnTo>
              <a:lnTo>
                <a:pt x="45720" y="18759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1A148-9A12-4E50-9650-20C5B01775B2}">
      <dsp:nvSpPr>
        <dsp:cNvPr id="0" name=""/>
        <dsp:cNvSpPr/>
      </dsp:nvSpPr>
      <dsp:spPr>
        <a:xfrm>
          <a:off x="8477392" y="4510135"/>
          <a:ext cx="951163" cy="6902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Apply transformations to normal demand patterns</a:t>
          </a:r>
        </a:p>
      </dsp:txBody>
      <dsp:txXfrm>
        <a:off x="8497610" y="4530353"/>
        <a:ext cx="910727" cy="649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B86A-E5DA-4B29-BEED-858F6515DE6F}">
      <dsp:nvSpPr>
        <dsp:cNvPr id="0" name=""/>
        <dsp:cNvSpPr/>
      </dsp:nvSpPr>
      <dsp:spPr>
        <a:xfrm>
          <a:off x="0" y="3789876"/>
          <a:ext cx="9605818" cy="1734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</a:t>
          </a:r>
        </a:p>
      </dsp:txBody>
      <dsp:txXfrm>
        <a:off x="0" y="3789876"/>
        <a:ext cx="2881745" cy="1734097"/>
      </dsp:txXfrm>
    </dsp:sp>
    <dsp:sp modelId="{48B619C1-0227-4BB4-9330-65F19C463727}">
      <dsp:nvSpPr>
        <dsp:cNvPr id="0" name=""/>
        <dsp:cNvSpPr/>
      </dsp:nvSpPr>
      <dsp:spPr>
        <a:xfrm>
          <a:off x="0" y="1948303"/>
          <a:ext cx="9605818" cy="9769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Energy system impact(s)</a:t>
          </a:r>
        </a:p>
      </dsp:txBody>
      <dsp:txXfrm>
        <a:off x="0" y="1948303"/>
        <a:ext cx="2881745" cy="976902"/>
      </dsp:txXfrm>
    </dsp:sp>
    <dsp:sp modelId="{45EDF92B-B007-4054-868A-FF8F49B471DF}">
      <dsp:nvSpPr>
        <dsp:cNvPr id="0" name=""/>
        <dsp:cNvSpPr/>
      </dsp:nvSpPr>
      <dsp:spPr>
        <a:xfrm>
          <a:off x="0" y="373051"/>
          <a:ext cx="9605818" cy="6122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Weather event</a:t>
          </a:r>
        </a:p>
      </dsp:txBody>
      <dsp:txXfrm>
        <a:off x="0" y="373051"/>
        <a:ext cx="2881745" cy="612238"/>
      </dsp:txXfrm>
    </dsp:sp>
    <dsp:sp modelId="{5059CD49-787A-4F97-A63D-258DC2710265}">
      <dsp:nvSpPr>
        <dsp:cNvPr id="0" name=""/>
        <dsp:cNvSpPr/>
      </dsp:nvSpPr>
      <dsp:spPr>
        <a:xfrm>
          <a:off x="5583418" y="482086"/>
          <a:ext cx="2179087" cy="328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Snowstorms/freezes</a:t>
          </a:r>
        </a:p>
      </dsp:txBody>
      <dsp:txXfrm>
        <a:off x="5593034" y="491702"/>
        <a:ext cx="2159855" cy="309091"/>
      </dsp:txXfrm>
    </dsp:sp>
    <dsp:sp modelId="{26FFF9F0-A79F-4808-B871-8A25A06C6293}">
      <dsp:nvSpPr>
        <dsp:cNvPr id="0" name=""/>
        <dsp:cNvSpPr/>
      </dsp:nvSpPr>
      <dsp:spPr>
        <a:xfrm>
          <a:off x="4337917" y="810409"/>
          <a:ext cx="2335045" cy="1232209"/>
        </a:xfrm>
        <a:custGeom>
          <a:avLst/>
          <a:gdLst/>
          <a:ahLst/>
          <a:cxnLst/>
          <a:rect l="0" t="0" r="0" b="0"/>
          <a:pathLst>
            <a:path>
              <a:moveTo>
                <a:pt x="2335045" y="0"/>
              </a:moveTo>
              <a:lnTo>
                <a:pt x="2335045" y="616104"/>
              </a:lnTo>
              <a:lnTo>
                <a:pt x="0" y="616104"/>
              </a:lnTo>
              <a:lnTo>
                <a:pt x="0" y="123220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7E338-E59C-485F-908F-F17326E7FF65}">
      <dsp:nvSpPr>
        <dsp:cNvPr id="0" name=""/>
        <dsp:cNvSpPr/>
      </dsp:nvSpPr>
      <dsp:spPr>
        <a:xfrm>
          <a:off x="3943238" y="2042619"/>
          <a:ext cx="789356" cy="5782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Reduced solar generation</a:t>
          </a:r>
        </a:p>
      </dsp:txBody>
      <dsp:txXfrm>
        <a:off x="3960175" y="2059556"/>
        <a:ext cx="755482" cy="544392"/>
      </dsp:txXfrm>
    </dsp:sp>
    <dsp:sp modelId="{07BACB36-D2AD-4234-ADEC-F45C22EDC1B2}">
      <dsp:nvSpPr>
        <dsp:cNvPr id="0" name=""/>
        <dsp:cNvSpPr/>
      </dsp:nvSpPr>
      <dsp:spPr>
        <a:xfrm>
          <a:off x="3176938" y="2620886"/>
          <a:ext cx="1160978" cy="1426751"/>
        </a:xfrm>
        <a:custGeom>
          <a:avLst/>
          <a:gdLst/>
          <a:ahLst/>
          <a:cxnLst/>
          <a:rect l="0" t="0" r="0" b="0"/>
          <a:pathLst>
            <a:path>
              <a:moveTo>
                <a:pt x="1160978" y="0"/>
              </a:moveTo>
              <a:lnTo>
                <a:pt x="1160978" y="713375"/>
              </a:lnTo>
              <a:lnTo>
                <a:pt x="0" y="713375"/>
              </a:lnTo>
              <a:lnTo>
                <a:pt x="0" y="142675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876E1-0C87-4A14-AFD0-C9ECC635F932}">
      <dsp:nvSpPr>
        <dsp:cNvPr id="0" name=""/>
        <dsp:cNvSpPr/>
      </dsp:nvSpPr>
      <dsp:spPr>
        <a:xfrm>
          <a:off x="2707665" y="4047637"/>
          <a:ext cx="938544" cy="11520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61% of the time there was little to no production due to snow-covered panels</a:t>
          </a:r>
        </a:p>
      </dsp:txBody>
      <dsp:txXfrm>
        <a:off x="2735154" y="4075126"/>
        <a:ext cx="883566" cy="1097116"/>
      </dsp:txXfrm>
    </dsp:sp>
    <dsp:sp modelId="{47BDBBC5-83BE-4692-95CB-A8D847A367F5}">
      <dsp:nvSpPr>
        <dsp:cNvPr id="0" name=""/>
        <dsp:cNvSpPr/>
      </dsp:nvSpPr>
      <dsp:spPr>
        <a:xfrm>
          <a:off x="4183118" y="2620886"/>
          <a:ext cx="154798" cy="1426757"/>
        </a:xfrm>
        <a:custGeom>
          <a:avLst/>
          <a:gdLst/>
          <a:ahLst/>
          <a:cxnLst/>
          <a:rect l="0" t="0" r="0" b="0"/>
          <a:pathLst>
            <a:path>
              <a:moveTo>
                <a:pt x="154798" y="0"/>
              </a:moveTo>
              <a:lnTo>
                <a:pt x="154798" y="713378"/>
              </a:lnTo>
              <a:lnTo>
                <a:pt x="0" y="713378"/>
              </a:lnTo>
              <a:lnTo>
                <a:pt x="0" y="142675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41881-1E1C-4A3F-85EE-6217C98810E0}">
      <dsp:nvSpPr>
        <dsp:cNvPr id="0" name=""/>
        <dsp:cNvSpPr/>
      </dsp:nvSpPr>
      <dsp:spPr>
        <a:xfrm>
          <a:off x="3796064" y="4047643"/>
          <a:ext cx="774108" cy="656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Effects of cloud cover on solar generation</a:t>
          </a:r>
        </a:p>
      </dsp:txBody>
      <dsp:txXfrm>
        <a:off x="3815278" y="4066857"/>
        <a:ext cx="735680" cy="617602"/>
      </dsp:txXfrm>
    </dsp:sp>
    <dsp:sp modelId="{54C8ABC5-46E6-4715-9751-5ED1137F69FD}">
      <dsp:nvSpPr>
        <dsp:cNvPr id="0" name=""/>
        <dsp:cNvSpPr/>
      </dsp:nvSpPr>
      <dsp:spPr>
        <a:xfrm>
          <a:off x="4337917" y="2620886"/>
          <a:ext cx="872391" cy="1425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878"/>
              </a:lnTo>
              <a:lnTo>
                <a:pt x="872391" y="712878"/>
              </a:lnTo>
              <a:lnTo>
                <a:pt x="872391" y="14257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6EFA1-E9B7-4657-9935-B1D340A75847}">
      <dsp:nvSpPr>
        <dsp:cNvPr id="0" name=""/>
        <dsp:cNvSpPr/>
      </dsp:nvSpPr>
      <dsp:spPr>
        <a:xfrm>
          <a:off x="4769226" y="4046642"/>
          <a:ext cx="882165" cy="13769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Snow days experience a 54% reduction in solar production ratio compared to non-snow days</a:t>
          </a:r>
        </a:p>
      </dsp:txBody>
      <dsp:txXfrm>
        <a:off x="4795064" y="4072480"/>
        <a:ext cx="830489" cy="1325265"/>
      </dsp:txXfrm>
    </dsp:sp>
    <dsp:sp modelId="{A32B63AF-FA67-4D50-9C81-974FAF3DFF6E}">
      <dsp:nvSpPr>
        <dsp:cNvPr id="0" name=""/>
        <dsp:cNvSpPr/>
      </dsp:nvSpPr>
      <dsp:spPr>
        <a:xfrm>
          <a:off x="6312592" y="810409"/>
          <a:ext cx="360369" cy="1238079"/>
        </a:xfrm>
        <a:custGeom>
          <a:avLst/>
          <a:gdLst/>
          <a:ahLst/>
          <a:cxnLst/>
          <a:rect l="0" t="0" r="0" b="0"/>
          <a:pathLst>
            <a:path>
              <a:moveTo>
                <a:pt x="360369" y="0"/>
              </a:moveTo>
              <a:lnTo>
                <a:pt x="360369" y="619039"/>
              </a:lnTo>
              <a:lnTo>
                <a:pt x="0" y="619039"/>
              </a:lnTo>
              <a:lnTo>
                <a:pt x="0" y="12380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2AC3E-F881-494A-A457-6049D2B2C058}">
      <dsp:nvSpPr>
        <dsp:cNvPr id="0" name=""/>
        <dsp:cNvSpPr/>
      </dsp:nvSpPr>
      <dsp:spPr>
        <a:xfrm>
          <a:off x="5852887" y="2048489"/>
          <a:ext cx="919411" cy="6738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Obstructs delivery of gas (due to freezing temperatures)</a:t>
          </a:r>
        </a:p>
      </dsp:txBody>
      <dsp:txXfrm>
        <a:off x="5872625" y="2068227"/>
        <a:ext cx="879935" cy="634412"/>
      </dsp:txXfrm>
    </dsp:sp>
    <dsp:sp modelId="{536D6ED2-29CE-459C-BAF8-05E4F6D16AA4}">
      <dsp:nvSpPr>
        <dsp:cNvPr id="0" name=""/>
        <dsp:cNvSpPr/>
      </dsp:nvSpPr>
      <dsp:spPr>
        <a:xfrm>
          <a:off x="6265228" y="2722377"/>
          <a:ext cx="91440" cy="1346630"/>
        </a:xfrm>
        <a:custGeom>
          <a:avLst/>
          <a:gdLst/>
          <a:ahLst/>
          <a:cxnLst/>
          <a:rect l="0" t="0" r="0" b="0"/>
          <a:pathLst>
            <a:path>
              <a:moveTo>
                <a:pt x="47364" y="0"/>
              </a:moveTo>
              <a:lnTo>
                <a:pt x="47364" y="673315"/>
              </a:lnTo>
              <a:lnTo>
                <a:pt x="45720" y="673315"/>
              </a:lnTo>
              <a:lnTo>
                <a:pt x="45720" y="134663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0F173-DB14-4FC9-8CF6-6C067C6E7465}">
      <dsp:nvSpPr>
        <dsp:cNvPr id="0" name=""/>
        <dsp:cNvSpPr/>
      </dsp:nvSpPr>
      <dsp:spPr>
        <a:xfrm>
          <a:off x="5794788" y="4069007"/>
          <a:ext cx="1032319" cy="1308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Not currently represented in REopt, but may have implications on larger scale generation and would affect the duration of outages</a:t>
          </a:r>
        </a:p>
      </dsp:txBody>
      <dsp:txXfrm>
        <a:off x="5825024" y="4099243"/>
        <a:ext cx="971847" cy="1247918"/>
      </dsp:txXfrm>
    </dsp:sp>
    <dsp:sp modelId="{77520C0C-9948-451D-AB96-FE0695717798}">
      <dsp:nvSpPr>
        <dsp:cNvPr id="0" name=""/>
        <dsp:cNvSpPr/>
      </dsp:nvSpPr>
      <dsp:spPr>
        <a:xfrm>
          <a:off x="6672962" y="810409"/>
          <a:ext cx="931519" cy="1232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6104"/>
              </a:lnTo>
              <a:lnTo>
                <a:pt x="931519" y="616104"/>
              </a:lnTo>
              <a:lnTo>
                <a:pt x="931519" y="123220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6F031-4764-40F6-98E9-C0821A1786BB}">
      <dsp:nvSpPr>
        <dsp:cNvPr id="0" name=""/>
        <dsp:cNvSpPr/>
      </dsp:nvSpPr>
      <dsp:spPr>
        <a:xfrm>
          <a:off x="6954922" y="2042619"/>
          <a:ext cx="1299118" cy="770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Obstruction of transportation of essential fuels, operational equipment, and maintenance</a:t>
          </a:r>
        </a:p>
      </dsp:txBody>
      <dsp:txXfrm>
        <a:off x="6977482" y="2065179"/>
        <a:ext cx="1253998" cy="725124"/>
      </dsp:txXfrm>
    </dsp:sp>
    <dsp:sp modelId="{E7B4455F-8CC0-4A49-B48F-F6FA89302B28}">
      <dsp:nvSpPr>
        <dsp:cNvPr id="0" name=""/>
        <dsp:cNvSpPr/>
      </dsp:nvSpPr>
      <dsp:spPr>
        <a:xfrm>
          <a:off x="7558761" y="2812863"/>
          <a:ext cx="91440" cy="11254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540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9D9AD-04E3-4899-9AD5-798825400C09}">
      <dsp:nvSpPr>
        <dsp:cNvPr id="0" name=""/>
        <dsp:cNvSpPr/>
      </dsp:nvSpPr>
      <dsp:spPr>
        <a:xfrm>
          <a:off x="7108410" y="3938265"/>
          <a:ext cx="992142" cy="14999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Acquire or develop approximate data to generate probabilities of whether extra fuel for generators can be acquired (via closed roads)</a:t>
          </a:r>
        </a:p>
      </dsp:txBody>
      <dsp:txXfrm>
        <a:off x="7137469" y="3967324"/>
        <a:ext cx="934024" cy="1441845"/>
      </dsp:txXfrm>
    </dsp:sp>
    <dsp:sp modelId="{9EDE8165-E4AB-4E9D-8A49-B4658CC30991}">
      <dsp:nvSpPr>
        <dsp:cNvPr id="0" name=""/>
        <dsp:cNvSpPr/>
      </dsp:nvSpPr>
      <dsp:spPr>
        <a:xfrm>
          <a:off x="6672962" y="810409"/>
          <a:ext cx="2304217" cy="1233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6812"/>
              </a:lnTo>
              <a:lnTo>
                <a:pt x="2304217" y="616812"/>
              </a:lnTo>
              <a:lnTo>
                <a:pt x="2304217" y="123362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704F9-75AD-48F0-A0A2-B782516FB229}">
      <dsp:nvSpPr>
        <dsp:cNvPr id="0" name=""/>
        <dsp:cNvSpPr/>
      </dsp:nvSpPr>
      <dsp:spPr>
        <a:xfrm>
          <a:off x="8515600" y="2044034"/>
          <a:ext cx="923159" cy="5991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Dramatically increased load</a:t>
          </a:r>
        </a:p>
      </dsp:txBody>
      <dsp:txXfrm>
        <a:off x="8533148" y="2061582"/>
        <a:ext cx="888063" cy="564026"/>
      </dsp:txXfrm>
    </dsp:sp>
    <dsp:sp modelId="{71D5028D-6DE2-4D7C-8F28-F519E5333952}">
      <dsp:nvSpPr>
        <dsp:cNvPr id="0" name=""/>
        <dsp:cNvSpPr/>
      </dsp:nvSpPr>
      <dsp:spPr>
        <a:xfrm>
          <a:off x="8930829" y="2643156"/>
          <a:ext cx="91440" cy="1395235"/>
        </a:xfrm>
        <a:custGeom>
          <a:avLst/>
          <a:gdLst/>
          <a:ahLst/>
          <a:cxnLst/>
          <a:rect l="0" t="0" r="0" b="0"/>
          <a:pathLst>
            <a:path>
              <a:moveTo>
                <a:pt x="46350" y="0"/>
              </a:moveTo>
              <a:lnTo>
                <a:pt x="46350" y="697617"/>
              </a:lnTo>
              <a:lnTo>
                <a:pt x="45720" y="697617"/>
              </a:lnTo>
              <a:lnTo>
                <a:pt x="45720" y="13952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1A148-9A12-4E50-9650-20C5B01775B2}">
      <dsp:nvSpPr>
        <dsp:cNvPr id="0" name=""/>
        <dsp:cNvSpPr/>
      </dsp:nvSpPr>
      <dsp:spPr>
        <a:xfrm>
          <a:off x="8567724" y="4038391"/>
          <a:ext cx="817649" cy="11762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With Texas as an example, the new peak was 11% </a:t>
          </a:r>
          <a:r>
            <a:rPr lang="en-US" sz="900" b="1" kern="1200" dirty="0"/>
            <a:t>higher</a:t>
          </a:r>
          <a:r>
            <a:rPr lang="en-US" sz="900" b="0" kern="1200" dirty="0"/>
            <a:t> than the previous peak</a:t>
          </a:r>
          <a:endParaRPr lang="en-US" sz="900" kern="1200" dirty="0"/>
        </a:p>
      </dsp:txBody>
      <dsp:txXfrm>
        <a:off x="8591672" y="4062339"/>
        <a:ext cx="769753" cy="11283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B86A-E5DA-4B29-BEED-858F6515DE6F}">
      <dsp:nvSpPr>
        <dsp:cNvPr id="0" name=""/>
        <dsp:cNvSpPr/>
      </dsp:nvSpPr>
      <dsp:spPr>
        <a:xfrm>
          <a:off x="0" y="3921644"/>
          <a:ext cx="9605818" cy="207265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</a:t>
          </a:r>
        </a:p>
      </dsp:txBody>
      <dsp:txXfrm>
        <a:off x="0" y="3921644"/>
        <a:ext cx="2881745" cy="2072659"/>
      </dsp:txXfrm>
    </dsp:sp>
    <dsp:sp modelId="{48B619C1-0227-4BB4-9330-65F19C463727}">
      <dsp:nvSpPr>
        <dsp:cNvPr id="0" name=""/>
        <dsp:cNvSpPr/>
      </dsp:nvSpPr>
      <dsp:spPr>
        <a:xfrm>
          <a:off x="0" y="1720527"/>
          <a:ext cx="9605818" cy="11676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Energy system impact(s)</a:t>
          </a:r>
        </a:p>
      </dsp:txBody>
      <dsp:txXfrm>
        <a:off x="0" y="1720527"/>
        <a:ext cx="2881745" cy="1167631"/>
      </dsp:txXfrm>
    </dsp:sp>
    <dsp:sp modelId="{45EDF92B-B007-4054-868A-FF8F49B471DF}">
      <dsp:nvSpPr>
        <dsp:cNvPr id="0" name=""/>
        <dsp:cNvSpPr/>
      </dsp:nvSpPr>
      <dsp:spPr>
        <a:xfrm>
          <a:off x="0" y="0"/>
          <a:ext cx="9605818" cy="73177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Parameter</a:t>
          </a:r>
        </a:p>
      </dsp:txBody>
      <dsp:txXfrm>
        <a:off x="0" y="0"/>
        <a:ext cx="2881745" cy="731770"/>
      </dsp:txXfrm>
    </dsp:sp>
    <dsp:sp modelId="{5059CD49-787A-4F97-A63D-258DC2710265}">
      <dsp:nvSpPr>
        <dsp:cNvPr id="0" name=""/>
        <dsp:cNvSpPr/>
      </dsp:nvSpPr>
      <dsp:spPr>
        <a:xfrm>
          <a:off x="5473244" y="160022"/>
          <a:ext cx="2604527" cy="392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Utility Response Time</a:t>
          </a:r>
        </a:p>
      </dsp:txBody>
      <dsp:txXfrm>
        <a:off x="5484738" y="171516"/>
        <a:ext cx="2581539" cy="369437"/>
      </dsp:txXfrm>
    </dsp:sp>
    <dsp:sp modelId="{26FFF9F0-A79F-4808-B871-8A25A06C6293}">
      <dsp:nvSpPr>
        <dsp:cNvPr id="0" name=""/>
        <dsp:cNvSpPr/>
      </dsp:nvSpPr>
      <dsp:spPr>
        <a:xfrm>
          <a:off x="4624567" y="552447"/>
          <a:ext cx="2150941" cy="1280809"/>
        </a:xfrm>
        <a:custGeom>
          <a:avLst/>
          <a:gdLst/>
          <a:ahLst/>
          <a:cxnLst/>
          <a:rect l="0" t="0" r="0" b="0"/>
          <a:pathLst>
            <a:path>
              <a:moveTo>
                <a:pt x="2150941" y="0"/>
              </a:moveTo>
              <a:lnTo>
                <a:pt x="2150941" y="640404"/>
              </a:lnTo>
              <a:lnTo>
                <a:pt x="0" y="640404"/>
              </a:lnTo>
              <a:lnTo>
                <a:pt x="0" y="128080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7E338-E59C-485F-908F-F17326E7FF65}">
      <dsp:nvSpPr>
        <dsp:cNvPr id="0" name=""/>
        <dsp:cNvSpPr/>
      </dsp:nvSpPr>
      <dsp:spPr>
        <a:xfrm>
          <a:off x="4152833" y="1833256"/>
          <a:ext cx="943468" cy="6911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Wildfires</a:t>
          </a:r>
        </a:p>
      </dsp:txBody>
      <dsp:txXfrm>
        <a:off x="4173077" y="1853500"/>
        <a:ext cx="902980" cy="650678"/>
      </dsp:txXfrm>
    </dsp:sp>
    <dsp:sp modelId="{07BACB36-D2AD-4234-ADEC-F45C22EDC1B2}">
      <dsp:nvSpPr>
        <dsp:cNvPr id="0" name=""/>
        <dsp:cNvSpPr/>
      </dsp:nvSpPr>
      <dsp:spPr>
        <a:xfrm>
          <a:off x="3236921" y="2524423"/>
          <a:ext cx="1387645" cy="1705307"/>
        </a:xfrm>
        <a:custGeom>
          <a:avLst/>
          <a:gdLst/>
          <a:ahLst/>
          <a:cxnLst/>
          <a:rect l="0" t="0" r="0" b="0"/>
          <a:pathLst>
            <a:path>
              <a:moveTo>
                <a:pt x="1387645" y="0"/>
              </a:moveTo>
              <a:lnTo>
                <a:pt x="1387645" y="852653"/>
              </a:lnTo>
              <a:lnTo>
                <a:pt x="0" y="852653"/>
              </a:lnTo>
              <a:lnTo>
                <a:pt x="0" y="17053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876E1-0C87-4A14-AFD0-C9ECC635F932}">
      <dsp:nvSpPr>
        <dsp:cNvPr id="0" name=""/>
        <dsp:cNvSpPr/>
      </dsp:nvSpPr>
      <dsp:spPr>
        <a:xfrm>
          <a:off x="2676029" y="4229730"/>
          <a:ext cx="1121784" cy="13770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61% of the time there was little to no production due to snow-covered panels</a:t>
          </a:r>
        </a:p>
      </dsp:txBody>
      <dsp:txXfrm>
        <a:off x="2708885" y="4262586"/>
        <a:ext cx="1056072" cy="1311315"/>
      </dsp:txXfrm>
    </dsp:sp>
    <dsp:sp modelId="{47BDBBC5-83BE-4692-95CB-A8D847A367F5}">
      <dsp:nvSpPr>
        <dsp:cNvPr id="0" name=""/>
        <dsp:cNvSpPr/>
      </dsp:nvSpPr>
      <dsp:spPr>
        <a:xfrm>
          <a:off x="4439546" y="2524423"/>
          <a:ext cx="185020" cy="1705315"/>
        </a:xfrm>
        <a:custGeom>
          <a:avLst/>
          <a:gdLst/>
          <a:ahLst/>
          <a:cxnLst/>
          <a:rect l="0" t="0" r="0" b="0"/>
          <a:pathLst>
            <a:path>
              <a:moveTo>
                <a:pt x="185020" y="0"/>
              </a:moveTo>
              <a:lnTo>
                <a:pt x="185020" y="852657"/>
              </a:lnTo>
              <a:lnTo>
                <a:pt x="0" y="852657"/>
              </a:lnTo>
              <a:lnTo>
                <a:pt x="0" y="1705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41881-1E1C-4A3F-85EE-6217C98810E0}">
      <dsp:nvSpPr>
        <dsp:cNvPr id="0" name=""/>
        <dsp:cNvSpPr/>
      </dsp:nvSpPr>
      <dsp:spPr>
        <a:xfrm>
          <a:off x="3976924" y="4229738"/>
          <a:ext cx="925244" cy="7841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Effects of cloud cover on solar generation</a:t>
          </a:r>
        </a:p>
      </dsp:txBody>
      <dsp:txXfrm>
        <a:off x="3999890" y="4252704"/>
        <a:ext cx="879312" cy="738180"/>
      </dsp:txXfrm>
    </dsp:sp>
    <dsp:sp modelId="{54C8ABC5-46E6-4715-9751-5ED1137F69FD}">
      <dsp:nvSpPr>
        <dsp:cNvPr id="0" name=""/>
        <dsp:cNvSpPr/>
      </dsp:nvSpPr>
      <dsp:spPr>
        <a:xfrm>
          <a:off x="4624567" y="2524423"/>
          <a:ext cx="1042715" cy="170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059"/>
              </a:lnTo>
              <a:lnTo>
                <a:pt x="1042715" y="852059"/>
              </a:lnTo>
              <a:lnTo>
                <a:pt x="1042715" y="170411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6EFA1-E9B7-4657-9935-B1D340A75847}">
      <dsp:nvSpPr>
        <dsp:cNvPr id="0" name=""/>
        <dsp:cNvSpPr/>
      </dsp:nvSpPr>
      <dsp:spPr>
        <a:xfrm>
          <a:off x="5140084" y="4228541"/>
          <a:ext cx="1054397" cy="16457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Snow days experience a 54% reduction in solar production ratio compared to non-snow days</a:t>
          </a:r>
        </a:p>
      </dsp:txBody>
      <dsp:txXfrm>
        <a:off x="5170966" y="4259423"/>
        <a:ext cx="992633" cy="1584008"/>
      </dsp:txXfrm>
    </dsp:sp>
    <dsp:sp modelId="{A32B63AF-FA67-4D50-9C81-974FAF3DFF6E}">
      <dsp:nvSpPr>
        <dsp:cNvPr id="0" name=""/>
        <dsp:cNvSpPr/>
      </dsp:nvSpPr>
      <dsp:spPr>
        <a:xfrm>
          <a:off x="6775508" y="552447"/>
          <a:ext cx="209266" cy="1287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912"/>
              </a:lnTo>
              <a:lnTo>
                <a:pt x="209266" y="643912"/>
              </a:lnTo>
              <a:lnTo>
                <a:pt x="209266" y="128782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2AC3E-F881-494A-A457-6049D2B2C058}">
      <dsp:nvSpPr>
        <dsp:cNvPr id="0" name=""/>
        <dsp:cNvSpPr/>
      </dsp:nvSpPr>
      <dsp:spPr>
        <a:xfrm>
          <a:off x="6435317" y="1840273"/>
          <a:ext cx="1098916" cy="8054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Hurricanes</a:t>
          </a:r>
        </a:p>
      </dsp:txBody>
      <dsp:txXfrm>
        <a:off x="6458908" y="1863864"/>
        <a:ext cx="1051734" cy="758274"/>
      </dsp:txXfrm>
    </dsp:sp>
    <dsp:sp modelId="{536D6ED2-29CE-459C-BAF8-05E4F6D16AA4}">
      <dsp:nvSpPr>
        <dsp:cNvPr id="0" name=""/>
        <dsp:cNvSpPr/>
      </dsp:nvSpPr>
      <dsp:spPr>
        <a:xfrm>
          <a:off x="6937089" y="2645730"/>
          <a:ext cx="91440" cy="1609543"/>
        </a:xfrm>
        <a:custGeom>
          <a:avLst/>
          <a:gdLst/>
          <a:ahLst/>
          <a:cxnLst/>
          <a:rect l="0" t="0" r="0" b="0"/>
          <a:pathLst>
            <a:path>
              <a:moveTo>
                <a:pt x="47686" y="0"/>
              </a:moveTo>
              <a:lnTo>
                <a:pt x="47686" y="804771"/>
              </a:lnTo>
              <a:lnTo>
                <a:pt x="45720" y="804771"/>
              </a:lnTo>
              <a:lnTo>
                <a:pt x="45720" y="16095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0F173-DB14-4FC9-8CF6-6C067C6E7465}">
      <dsp:nvSpPr>
        <dsp:cNvPr id="0" name=""/>
        <dsp:cNvSpPr/>
      </dsp:nvSpPr>
      <dsp:spPr>
        <a:xfrm>
          <a:off x="6365875" y="4255273"/>
          <a:ext cx="1233867" cy="13165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Not currently represented in REopt, but may have implications on larger scale generation (not during outages)</a:t>
          </a:r>
        </a:p>
      </dsp:txBody>
      <dsp:txXfrm>
        <a:off x="6402014" y="4291412"/>
        <a:ext cx="1161589" cy="1244304"/>
      </dsp:txXfrm>
    </dsp:sp>
    <dsp:sp modelId="{77520C0C-9948-451D-AB96-FE0695717798}">
      <dsp:nvSpPr>
        <dsp:cNvPr id="0" name=""/>
        <dsp:cNvSpPr/>
      </dsp:nvSpPr>
      <dsp:spPr>
        <a:xfrm>
          <a:off x="6775508" y="552447"/>
          <a:ext cx="1753381" cy="1280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404"/>
              </a:lnTo>
              <a:lnTo>
                <a:pt x="1753381" y="640404"/>
              </a:lnTo>
              <a:lnTo>
                <a:pt x="1753381" y="128080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6F031-4764-40F6-98E9-C0821A1786BB}">
      <dsp:nvSpPr>
        <dsp:cNvPr id="0" name=""/>
        <dsp:cNvSpPr/>
      </dsp:nvSpPr>
      <dsp:spPr>
        <a:xfrm>
          <a:off x="7752511" y="1833256"/>
          <a:ext cx="1552755" cy="920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Freezes/snowstorms</a:t>
          </a:r>
        </a:p>
      </dsp:txBody>
      <dsp:txXfrm>
        <a:off x="7779475" y="1860220"/>
        <a:ext cx="1498827" cy="866697"/>
      </dsp:txXfrm>
    </dsp:sp>
    <dsp:sp modelId="{E7B4455F-8CC0-4A49-B48F-F6FA89302B28}">
      <dsp:nvSpPr>
        <dsp:cNvPr id="0" name=""/>
        <dsp:cNvSpPr/>
      </dsp:nvSpPr>
      <dsp:spPr>
        <a:xfrm>
          <a:off x="8483169" y="2753882"/>
          <a:ext cx="91440" cy="13451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451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9D9AD-04E3-4899-9AD5-798825400C09}">
      <dsp:nvSpPr>
        <dsp:cNvPr id="0" name=""/>
        <dsp:cNvSpPr/>
      </dsp:nvSpPr>
      <dsp:spPr>
        <a:xfrm>
          <a:off x="7935966" y="4099006"/>
          <a:ext cx="1185846" cy="17928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Acquire or develop approximate data to generate probabilities of whether extra fuel for generators can be acquired (via closed roads)</a:t>
          </a:r>
        </a:p>
      </dsp:txBody>
      <dsp:txXfrm>
        <a:off x="7970698" y="4133738"/>
        <a:ext cx="1116382" cy="17233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B86A-E5DA-4B29-BEED-858F6515DE6F}">
      <dsp:nvSpPr>
        <dsp:cNvPr id="0" name=""/>
        <dsp:cNvSpPr/>
      </dsp:nvSpPr>
      <dsp:spPr>
        <a:xfrm>
          <a:off x="0" y="3921644"/>
          <a:ext cx="9605818" cy="207265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</a:t>
          </a:r>
        </a:p>
      </dsp:txBody>
      <dsp:txXfrm>
        <a:off x="0" y="3921644"/>
        <a:ext cx="2881745" cy="2072659"/>
      </dsp:txXfrm>
    </dsp:sp>
    <dsp:sp modelId="{48B619C1-0227-4BB4-9330-65F19C463727}">
      <dsp:nvSpPr>
        <dsp:cNvPr id="0" name=""/>
        <dsp:cNvSpPr/>
      </dsp:nvSpPr>
      <dsp:spPr>
        <a:xfrm>
          <a:off x="0" y="1720527"/>
          <a:ext cx="9605818" cy="11676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Energy system impact(s)</a:t>
          </a:r>
        </a:p>
      </dsp:txBody>
      <dsp:txXfrm>
        <a:off x="0" y="1720527"/>
        <a:ext cx="2881745" cy="1167631"/>
      </dsp:txXfrm>
    </dsp:sp>
    <dsp:sp modelId="{45EDF92B-B007-4054-868A-FF8F49B471DF}">
      <dsp:nvSpPr>
        <dsp:cNvPr id="0" name=""/>
        <dsp:cNvSpPr/>
      </dsp:nvSpPr>
      <dsp:spPr>
        <a:xfrm>
          <a:off x="0" y="0"/>
          <a:ext cx="9605818" cy="73177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Parameter</a:t>
          </a:r>
        </a:p>
      </dsp:txBody>
      <dsp:txXfrm>
        <a:off x="0" y="0"/>
        <a:ext cx="2881745" cy="731770"/>
      </dsp:txXfrm>
    </dsp:sp>
    <dsp:sp modelId="{5059CD49-787A-4F97-A63D-258DC2710265}">
      <dsp:nvSpPr>
        <dsp:cNvPr id="0" name=""/>
        <dsp:cNvSpPr/>
      </dsp:nvSpPr>
      <dsp:spPr>
        <a:xfrm>
          <a:off x="5224810" y="167651"/>
          <a:ext cx="3101397" cy="392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Average Outage Duration</a:t>
          </a:r>
        </a:p>
      </dsp:txBody>
      <dsp:txXfrm>
        <a:off x="5236304" y="179145"/>
        <a:ext cx="3078409" cy="369437"/>
      </dsp:txXfrm>
    </dsp:sp>
    <dsp:sp modelId="{26FFF9F0-A79F-4808-B871-8A25A06C6293}">
      <dsp:nvSpPr>
        <dsp:cNvPr id="0" name=""/>
        <dsp:cNvSpPr/>
      </dsp:nvSpPr>
      <dsp:spPr>
        <a:xfrm>
          <a:off x="4624567" y="560076"/>
          <a:ext cx="2150941" cy="1273180"/>
        </a:xfrm>
        <a:custGeom>
          <a:avLst/>
          <a:gdLst/>
          <a:ahLst/>
          <a:cxnLst/>
          <a:rect l="0" t="0" r="0" b="0"/>
          <a:pathLst>
            <a:path>
              <a:moveTo>
                <a:pt x="2150941" y="0"/>
              </a:moveTo>
              <a:lnTo>
                <a:pt x="2150941" y="636590"/>
              </a:lnTo>
              <a:lnTo>
                <a:pt x="0" y="636590"/>
              </a:lnTo>
              <a:lnTo>
                <a:pt x="0" y="127318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7E338-E59C-485F-908F-F17326E7FF65}">
      <dsp:nvSpPr>
        <dsp:cNvPr id="0" name=""/>
        <dsp:cNvSpPr/>
      </dsp:nvSpPr>
      <dsp:spPr>
        <a:xfrm>
          <a:off x="4152833" y="1833256"/>
          <a:ext cx="943468" cy="6911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Wildfires</a:t>
          </a:r>
        </a:p>
      </dsp:txBody>
      <dsp:txXfrm>
        <a:off x="4173077" y="1853500"/>
        <a:ext cx="902980" cy="650678"/>
      </dsp:txXfrm>
    </dsp:sp>
    <dsp:sp modelId="{07BACB36-D2AD-4234-ADEC-F45C22EDC1B2}">
      <dsp:nvSpPr>
        <dsp:cNvPr id="0" name=""/>
        <dsp:cNvSpPr/>
      </dsp:nvSpPr>
      <dsp:spPr>
        <a:xfrm>
          <a:off x="3236921" y="2524423"/>
          <a:ext cx="1387645" cy="1705307"/>
        </a:xfrm>
        <a:custGeom>
          <a:avLst/>
          <a:gdLst/>
          <a:ahLst/>
          <a:cxnLst/>
          <a:rect l="0" t="0" r="0" b="0"/>
          <a:pathLst>
            <a:path>
              <a:moveTo>
                <a:pt x="1387645" y="0"/>
              </a:moveTo>
              <a:lnTo>
                <a:pt x="1387645" y="852653"/>
              </a:lnTo>
              <a:lnTo>
                <a:pt x="0" y="852653"/>
              </a:lnTo>
              <a:lnTo>
                <a:pt x="0" y="17053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876E1-0C87-4A14-AFD0-C9ECC635F932}">
      <dsp:nvSpPr>
        <dsp:cNvPr id="0" name=""/>
        <dsp:cNvSpPr/>
      </dsp:nvSpPr>
      <dsp:spPr>
        <a:xfrm>
          <a:off x="2676029" y="4229730"/>
          <a:ext cx="1121784" cy="13770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61% of the time there was little to no production due to snow-covered panels</a:t>
          </a:r>
        </a:p>
      </dsp:txBody>
      <dsp:txXfrm>
        <a:off x="2708885" y="4262586"/>
        <a:ext cx="1056072" cy="1311315"/>
      </dsp:txXfrm>
    </dsp:sp>
    <dsp:sp modelId="{47BDBBC5-83BE-4692-95CB-A8D847A367F5}">
      <dsp:nvSpPr>
        <dsp:cNvPr id="0" name=""/>
        <dsp:cNvSpPr/>
      </dsp:nvSpPr>
      <dsp:spPr>
        <a:xfrm>
          <a:off x="4439546" y="2524423"/>
          <a:ext cx="185020" cy="1705315"/>
        </a:xfrm>
        <a:custGeom>
          <a:avLst/>
          <a:gdLst/>
          <a:ahLst/>
          <a:cxnLst/>
          <a:rect l="0" t="0" r="0" b="0"/>
          <a:pathLst>
            <a:path>
              <a:moveTo>
                <a:pt x="185020" y="0"/>
              </a:moveTo>
              <a:lnTo>
                <a:pt x="185020" y="852657"/>
              </a:lnTo>
              <a:lnTo>
                <a:pt x="0" y="852657"/>
              </a:lnTo>
              <a:lnTo>
                <a:pt x="0" y="1705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41881-1E1C-4A3F-85EE-6217C98810E0}">
      <dsp:nvSpPr>
        <dsp:cNvPr id="0" name=""/>
        <dsp:cNvSpPr/>
      </dsp:nvSpPr>
      <dsp:spPr>
        <a:xfrm>
          <a:off x="3976924" y="4229738"/>
          <a:ext cx="925244" cy="7841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Effects of cloud cover on solar generation</a:t>
          </a:r>
        </a:p>
      </dsp:txBody>
      <dsp:txXfrm>
        <a:off x="3999890" y="4252704"/>
        <a:ext cx="879312" cy="738180"/>
      </dsp:txXfrm>
    </dsp:sp>
    <dsp:sp modelId="{54C8ABC5-46E6-4715-9751-5ED1137F69FD}">
      <dsp:nvSpPr>
        <dsp:cNvPr id="0" name=""/>
        <dsp:cNvSpPr/>
      </dsp:nvSpPr>
      <dsp:spPr>
        <a:xfrm>
          <a:off x="4624567" y="2524423"/>
          <a:ext cx="1042715" cy="170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059"/>
              </a:lnTo>
              <a:lnTo>
                <a:pt x="1042715" y="852059"/>
              </a:lnTo>
              <a:lnTo>
                <a:pt x="1042715" y="170411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6EFA1-E9B7-4657-9935-B1D340A75847}">
      <dsp:nvSpPr>
        <dsp:cNvPr id="0" name=""/>
        <dsp:cNvSpPr/>
      </dsp:nvSpPr>
      <dsp:spPr>
        <a:xfrm>
          <a:off x="5140084" y="4228541"/>
          <a:ext cx="1054397" cy="16457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Snow days experience a 54% reduction in solar production ratio compared to non-snow days</a:t>
          </a:r>
        </a:p>
      </dsp:txBody>
      <dsp:txXfrm>
        <a:off x="5170966" y="4259423"/>
        <a:ext cx="992633" cy="1584008"/>
      </dsp:txXfrm>
    </dsp:sp>
    <dsp:sp modelId="{A32B63AF-FA67-4D50-9C81-974FAF3DFF6E}">
      <dsp:nvSpPr>
        <dsp:cNvPr id="0" name=""/>
        <dsp:cNvSpPr/>
      </dsp:nvSpPr>
      <dsp:spPr>
        <a:xfrm>
          <a:off x="6775508" y="560076"/>
          <a:ext cx="209266" cy="1280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098"/>
              </a:lnTo>
              <a:lnTo>
                <a:pt x="209266" y="640098"/>
              </a:lnTo>
              <a:lnTo>
                <a:pt x="209266" y="128019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2AC3E-F881-494A-A457-6049D2B2C058}">
      <dsp:nvSpPr>
        <dsp:cNvPr id="0" name=""/>
        <dsp:cNvSpPr/>
      </dsp:nvSpPr>
      <dsp:spPr>
        <a:xfrm>
          <a:off x="6435317" y="1840273"/>
          <a:ext cx="1098916" cy="8054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Hurricanes</a:t>
          </a:r>
        </a:p>
      </dsp:txBody>
      <dsp:txXfrm>
        <a:off x="6458908" y="1863864"/>
        <a:ext cx="1051734" cy="758274"/>
      </dsp:txXfrm>
    </dsp:sp>
    <dsp:sp modelId="{536D6ED2-29CE-459C-BAF8-05E4F6D16AA4}">
      <dsp:nvSpPr>
        <dsp:cNvPr id="0" name=""/>
        <dsp:cNvSpPr/>
      </dsp:nvSpPr>
      <dsp:spPr>
        <a:xfrm>
          <a:off x="6937089" y="2645730"/>
          <a:ext cx="91440" cy="1609543"/>
        </a:xfrm>
        <a:custGeom>
          <a:avLst/>
          <a:gdLst/>
          <a:ahLst/>
          <a:cxnLst/>
          <a:rect l="0" t="0" r="0" b="0"/>
          <a:pathLst>
            <a:path>
              <a:moveTo>
                <a:pt x="47686" y="0"/>
              </a:moveTo>
              <a:lnTo>
                <a:pt x="47686" y="804771"/>
              </a:lnTo>
              <a:lnTo>
                <a:pt x="45720" y="804771"/>
              </a:lnTo>
              <a:lnTo>
                <a:pt x="45720" y="16095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0F173-DB14-4FC9-8CF6-6C067C6E7465}">
      <dsp:nvSpPr>
        <dsp:cNvPr id="0" name=""/>
        <dsp:cNvSpPr/>
      </dsp:nvSpPr>
      <dsp:spPr>
        <a:xfrm>
          <a:off x="6365875" y="4255273"/>
          <a:ext cx="1233867" cy="13165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Not currently represented in REopt, but may have implications on larger scale generation (not during outages)</a:t>
          </a:r>
        </a:p>
      </dsp:txBody>
      <dsp:txXfrm>
        <a:off x="6402014" y="4291412"/>
        <a:ext cx="1161589" cy="1244304"/>
      </dsp:txXfrm>
    </dsp:sp>
    <dsp:sp modelId="{77520C0C-9948-451D-AB96-FE0695717798}">
      <dsp:nvSpPr>
        <dsp:cNvPr id="0" name=""/>
        <dsp:cNvSpPr/>
      </dsp:nvSpPr>
      <dsp:spPr>
        <a:xfrm>
          <a:off x="6775508" y="560076"/>
          <a:ext cx="1753381" cy="127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590"/>
              </a:lnTo>
              <a:lnTo>
                <a:pt x="1753381" y="636590"/>
              </a:lnTo>
              <a:lnTo>
                <a:pt x="1753381" y="127318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6F031-4764-40F6-98E9-C0821A1786BB}">
      <dsp:nvSpPr>
        <dsp:cNvPr id="0" name=""/>
        <dsp:cNvSpPr/>
      </dsp:nvSpPr>
      <dsp:spPr>
        <a:xfrm>
          <a:off x="7752511" y="1833256"/>
          <a:ext cx="1552755" cy="920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Freezes/snowstorms</a:t>
          </a:r>
        </a:p>
      </dsp:txBody>
      <dsp:txXfrm>
        <a:off x="7779475" y="1860220"/>
        <a:ext cx="1498827" cy="866697"/>
      </dsp:txXfrm>
    </dsp:sp>
    <dsp:sp modelId="{E7B4455F-8CC0-4A49-B48F-F6FA89302B28}">
      <dsp:nvSpPr>
        <dsp:cNvPr id="0" name=""/>
        <dsp:cNvSpPr/>
      </dsp:nvSpPr>
      <dsp:spPr>
        <a:xfrm>
          <a:off x="8483169" y="2753882"/>
          <a:ext cx="91440" cy="13451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451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9D9AD-04E3-4899-9AD5-798825400C09}">
      <dsp:nvSpPr>
        <dsp:cNvPr id="0" name=""/>
        <dsp:cNvSpPr/>
      </dsp:nvSpPr>
      <dsp:spPr>
        <a:xfrm>
          <a:off x="7935966" y="4099006"/>
          <a:ext cx="1185846" cy="17928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Acquire or develop approximate data to generate probabilities of whether extra fuel for generators can be acquired (via closed roads)</a:t>
          </a:r>
        </a:p>
      </dsp:txBody>
      <dsp:txXfrm>
        <a:off x="7970698" y="4133738"/>
        <a:ext cx="1116382" cy="1723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8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3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6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7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2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2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9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1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0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0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265D1-039E-42F2-B342-47F004225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Natural disasters: impacts on energy systems and the data needed to understand them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96D33-BD2F-45F5-9AFD-03B200AC5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Madeline Macmillan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38093-492A-4055-A7D7-0B7756854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15" b="25439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88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8503381-C20D-458F-B573-EEBB6AF40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9303354"/>
              </p:ext>
            </p:extLst>
          </p:nvPr>
        </p:nvGraphicFramePr>
        <p:xfrm>
          <a:off x="1293091" y="314037"/>
          <a:ext cx="9605818" cy="622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77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E858-1618-46DD-87E4-533B1A52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 and thoughts on wildfires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384A-3B29-431A-950E-54C3833C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3791918"/>
          </a:xfrm>
        </p:spPr>
        <p:txBody>
          <a:bodyPr>
            <a:noAutofit/>
          </a:bodyPr>
          <a:lstStyle/>
          <a:p>
            <a:r>
              <a:rPr lang="en-US" sz="1600" dirty="0"/>
              <a:t>Exploring the effects of ML + MILP optimization would be interesting and (I don’t think) too difficult to execute.</a:t>
            </a:r>
          </a:p>
          <a:p>
            <a:r>
              <a:rPr lang="en-US" sz="1600" dirty="0"/>
              <a:t>Develop a simple machine learning model that helps inform energy system planning decisions based on historical implications of wildfires.</a:t>
            </a:r>
          </a:p>
          <a:p>
            <a:pPr lvl="1"/>
            <a:r>
              <a:rPr lang="en-US" sz="1600" dirty="0"/>
              <a:t>Based on inputs from the stakeholder (anticipated quantity of fires in a year or size of fires), the model outputs will reflect the necessary actions to maintain power during outages for the microgrid system despite the effects of the fires.</a:t>
            </a:r>
          </a:p>
          <a:p>
            <a:pPr lvl="1"/>
            <a:r>
              <a:rPr lang="en-US" sz="1600" dirty="0"/>
              <a:t>Parameters: concentrations of Ozone, CO, SO2, size of fire, duration of fire, available solar generation, humidity</a:t>
            </a:r>
          </a:p>
          <a:p>
            <a:pPr lvl="1"/>
            <a:r>
              <a:rPr lang="en-US" sz="1600" dirty="0"/>
              <a:t>Training: historical wildfires</a:t>
            </a:r>
          </a:p>
          <a:p>
            <a:pPr lvl="1"/>
            <a:r>
              <a:rPr lang="en-US" sz="1600" dirty="0"/>
              <a:t>Testing: hypothetical future wildfires</a:t>
            </a:r>
          </a:p>
          <a:p>
            <a:r>
              <a:rPr lang="en-US" sz="1600" dirty="0"/>
              <a:t>I have done a similar project that has room for improvement. I wouldn’t be starting from scratch.</a:t>
            </a:r>
          </a:p>
        </p:txBody>
      </p:sp>
    </p:spTree>
    <p:extLst>
      <p:ext uri="{BB962C8B-B14F-4D97-AF65-F5344CB8AC3E}">
        <p14:creationId xmlns:p14="http://schemas.microsoft.com/office/powerpoint/2010/main" val="320340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8503381-C20D-458F-B573-EEBB6AF40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231001"/>
              </p:ext>
            </p:extLst>
          </p:nvPr>
        </p:nvGraphicFramePr>
        <p:xfrm>
          <a:off x="1293091" y="314037"/>
          <a:ext cx="9605818" cy="622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5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8503381-C20D-458F-B573-EEBB6AF40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5153861"/>
              </p:ext>
            </p:extLst>
          </p:nvPr>
        </p:nvGraphicFramePr>
        <p:xfrm>
          <a:off x="1293091" y="314037"/>
          <a:ext cx="9605818" cy="622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2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E9A5-B555-49D6-9406-AD51837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under construction…</a:t>
            </a:r>
          </a:p>
        </p:txBody>
      </p:sp>
    </p:spTree>
    <p:extLst>
      <p:ext uri="{BB962C8B-B14F-4D97-AF65-F5344CB8AC3E}">
        <p14:creationId xmlns:p14="http://schemas.microsoft.com/office/powerpoint/2010/main" val="411846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8503381-C20D-458F-B573-EEBB6AF40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97453"/>
              </p:ext>
            </p:extLst>
          </p:nvPr>
        </p:nvGraphicFramePr>
        <p:xfrm>
          <a:off x="1293091" y="314037"/>
          <a:ext cx="9605818" cy="622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85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8503381-C20D-458F-B573-EEBB6AF40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2105598"/>
              </p:ext>
            </p:extLst>
          </p:nvPr>
        </p:nvGraphicFramePr>
        <p:xfrm>
          <a:off x="1293091" y="314037"/>
          <a:ext cx="9605818" cy="622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29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527C-C1BC-4173-B794-2D359694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diagram showing flow of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86562675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1"/>
      </a:lt2>
      <a:accent1>
        <a:srgbClr val="E729C7"/>
      </a:accent1>
      <a:accent2>
        <a:srgbClr val="A617D5"/>
      </a:accent2>
      <a:accent3>
        <a:srgbClr val="6929E7"/>
      </a:accent3>
      <a:accent4>
        <a:srgbClr val="2837D8"/>
      </a:accent4>
      <a:accent5>
        <a:srgbClr val="2988E7"/>
      </a:accent5>
      <a:accent6>
        <a:srgbClr val="16BDCD"/>
      </a:accent6>
      <a:hlink>
        <a:srgbClr val="3F69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6142</TotalTime>
  <Words>734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Grandview</vt:lpstr>
      <vt:lpstr>Wingdings</vt:lpstr>
      <vt:lpstr>CosineVTI</vt:lpstr>
      <vt:lpstr>Natural disasters: impacts on energy systems and the data needed to understand them</vt:lpstr>
      <vt:lpstr>PowerPoint Presentation</vt:lpstr>
      <vt:lpstr>Additional notes and thoughts on wildfires</vt:lpstr>
      <vt:lpstr>PowerPoint Presentation</vt:lpstr>
      <vt:lpstr>PowerPoint Presentation</vt:lpstr>
      <vt:lpstr>Still under construction…</vt:lpstr>
      <vt:lpstr>PowerPoint Presentation</vt:lpstr>
      <vt:lpstr>PowerPoint Presentation</vt:lpstr>
      <vt:lpstr>Process diagram showing flow of all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disasters: impacts on energy systems and the data needed to understand them</dc:title>
  <dc:creator>Macmillan, Madeline</dc:creator>
  <cp:lastModifiedBy>Macmillan, Madeline</cp:lastModifiedBy>
  <cp:revision>30</cp:revision>
  <dcterms:created xsi:type="dcterms:W3CDTF">2022-02-02T04:26:01Z</dcterms:created>
  <dcterms:modified xsi:type="dcterms:W3CDTF">2022-02-11T19:54:49Z</dcterms:modified>
</cp:coreProperties>
</file>