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3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0ED6-778F-4DA7-9EB9-94884A4A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6009B-3831-4A51-BB40-0CAAFD6D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661A-7C53-4DDA-B65F-21DC82E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0090-70E0-43F3-98BA-610093D6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7E28-67D6-4732-833E-3B5499F8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3D6D-53A4-476E-9365-5D908895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CDCB1-46E2-44A0-B541-9FDE3F53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9B46-28B2-4017-BC6E-4EB96B20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12EC4-BD55-42EB-9304-FD7F8EC5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8A22-D06A-4B1B-9E5C-48202872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6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AACBD-CA41-42C0-8093-5F1BBE1B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75E6F-E52E-413F-A6A7-7817AECE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5704-0225-42D7-9121-4471C87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60A1-EE50-4798-8EEF-3FE4997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4D31-F12D-491D-B7B1-3C430ED9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D769-C348-4F47-8E0E-2D5F1741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B956-F4EF-4BD4-B9AA-FA3D3C03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7B72-7FE2-46C7-ABA1-C15BD8B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0953-949C-4AA3-BFE4-5E3D9C5C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2218-848D-49A4-B90A-DDFC2B4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D018-DB6D-4063-AA77-A8E3D96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CE7C-5F2E-46D8-8642-ACDC66D2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7CDB-6CF7-4F40-8EE3-EA26075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F916-8F7F-43DA-9CB9-8A5DBBDE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85CF-ACFA-49F3-91D4-08137DC5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1558-DF6A-4DC3-96FE-480643EA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24C6-81A9-4846-95AD-75A4D69E5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37CAA-9888-4B4E-9DA8-4BC11ADD3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9C47-A95E-4A05-ABD2-705F6203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F7CD2-1B06-4852-8504-A225024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B465-55AC-43B6-86D9-65C29687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53E4-1B7B-4B87-B7E6-DF157B4B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A563-3E3C-4A24-A0EF-165F9FBA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A58C3-AAC6-4AAC-AEAD-D5D318FAB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324E4-6A66-4ADB-80ED-547DB1B4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93377-0807-42E2-A3D2-9CD1577FD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7812B-6CA1-42A7-A434-495521BB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41FA4-FEDE-4F8F-8FA2-308E4EA8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E8E2E-FB7E-44A4-A84D-81710E13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1FEE-8A40-4DF0-830F-2AE9D476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5F017-848B-4BFC-A2A4-71A93224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4D8C8-5EE4-40CE-BA52-E0556E65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682AD-259D-4437-AE33-E35DC91B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08DFA-03EF-4961-8DD4-B0292937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68C16-A527-4CB9-92C2-FC93B9F7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FF57-FF2A-4A15-8B68-D759A766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13D8-9C5E-44EB-82F0-5E9C1E10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5835-18B8-4380-824C-8F80F04F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B853-C0E5-46C4-B7AE-03B44206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3B81-FD97-436F-ADC9-FF331AE3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94FEA-6A0E-4D7A-AF6B-F274DB12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167BB-98F8-427D-825E-78CF56E4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99E1-6325-4B74-9495-1FA83BC8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F767C-7A77-4490-940C-E7AD24C79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E55B-470F-49D4-A619-11CD8C46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3AAC-9752-4867-B99E-24FBFFB5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B7C08-E0A9-4C4B-993B-9DA9BBFF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A6A7-8BD0-4AEF-8E6C-9DA9D0E0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3984F-921C-4BFC-89A7-0E1C9B5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A641-528F-47F2-8545-1A799E8A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742C-1ADF-4EC1-AB25-5022DDED8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163F9-FE5C-461D-B5E4-8083C550648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68D5-5AD4-4A7D-9352-020A9FF9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CF77-C9AA-4FCD-B6A4-88BC2F954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70E9-FC49-44A6-A179-CDC876814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96B5-19EB-4810-9CB1-96A255FDC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 vs. 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4FAFA-85C2-4198-B6CE-59FE24DA2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28FB-ED2B-42BD-B162-B3B7CE02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 of PRIM and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E2AA-DB4F-41E1-B915-3B72710B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ranges of input space that develop certain output spaces</a:t>
            </a:r>
          </a:p>
          <a:p>
            <a:pPr lvl="1"/>
            <a:r>
              <a:rPr lang="en-US" dirty="0"/>
              <a:t>Input: X</a:t>
            </a:r>
          </a:p>
          <a:p>
            <a:pPr lvl="1"/>
            <a:r>
              <a:rPr lang="en-US" dirty="0"/>
              <a:t>Function: f(Y|X)</a:t>
            </a:r>
          </a:p>
          <a:p>
            <a:pPr lvl="1"/>
            <a:r>
              <a:rPr lang="en-US"/>
              <a:t>Output: Y</a:t>
            </a:r>
            <a:endParaRPr lang="en-US" dirty="0"/>
          </a:p>
          <a:p>
            <a:r>
              <a:rPr lang="en-US" dirty="0"/>
              <a:t>Example: probability of survival based on patient and treatment</a:t>
            </a:r>
          </a:p>
          <a:p>
            <a:pPr lvl="1"/>
            <a:r>
              <a:rPr lang="en-US" dirty="0"/>
              <a:t>PRIM and CART would highlight multiple ideal pathways with a range of desired survival probabilities</a:t>
            </a:r>
          </a:p>
          <a:p>
            <a:pPr lvl="1"/>
            <a:r>
              <a:rPr lang="en-US" dirty="0"/>
              <a:t>This is instead of just ONE treatment plan</a:t>
            </a:r>
          </a:p>
          <a:p>
            <a:pPr lvl="1"/>
            <a:r>
              <a:rPr lang="en-US" dirty="0"/>
              <a:t>Ideal for identifying subgroups of patients that respond or don’t respond to certain treatments</a:t>
            </a:r>
          </a:p>
        </p:txBody>
      </p:sp>
    </p:spTree>
    <p:extLst>
      <p:ext uri="{BB962C8B-B14F-4D97-AF65-F5344CB8AC3E}">
        <p14:creationId xmlns:p14="http://schemas.microsoft.com/office/powerpoint/2010/main" val="241624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DDFD-BCFB-4869-BF68-99552F3B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2A96-506E-4E05-8DC1-52378C8E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Sub-group discovery algorithm</a:t>
            </a:r>
          </a:p>
          <a:p>
            <a:r>
              <a:rPr lang="en-US" dirty="0"/>
              <a:t>Iteratively discards “unpromising regions” based on all data</a:t>
            </a:r>
          </a:p>
          <a:p>
            <a:r>
              <a:rPr lang="en-US" dirty="0"/>
              <a:t>Gradually “zooms in” to regions with y values of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3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PRIM vs. CART</vt:lpstr>
      <vt:lpstr>Primary objective of PRIM and CART</vt:lpstr>
      <vt:lpstr>PRIM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 vs. CART</dc:title>
  <dc:creator>Madeline Macmillan</dc:creator>
  <cp:lastModifiedBy>Madeline Macmillan</cp:lastModifiedBy>
  <cp:revision>1</cp:revision>
  <dcterms:created xsi:type="dcterms:W3CDTF">2022-02-19T18:32:48Z</dcterms:created>
  <dcterms:modified xsi:type="dcterms:W3CDTF">2022-02-19T20:00:35Z</dcterms:modified>
</cp:coreProperties>
</file>