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59"/>
    <a:srgbClr val="F5E4A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4B374-614F-4919-A54F-12855FAC42B1}" v="5" dt="2022-03-28T21:37:43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millan, Madeline" userId="290bb1ce-ea40-44ed-8fe5-1aad8b328ddb" providerId="ADAL" clId="{6614B374-614F-4919-A54F-12855FAC42B1}"/>
    <pc:docChg chg="undo custSel addSld delSld modSld">
      <pc:chgData name="Macmillan, Madeline" userId="290bb1ce-ea40-44ed-8fe5-1aad8b328ddb" providerId="ADAL" clId="{6614B374-614F-4919-A54F-12855FAC42B1}" dt="2022-03-28T21:37:53.389" v="2357" actId="6549"/>
      <pc:docMkLst>
        <pc:docMk/>
      </pc:docMkLst>
      <pc:sldChg chg="modSp new mod">
        <pc:chgData name="Macmillan, Madeline" userId="290bb1ce-ea40-44ed-8fe5-1aad8b328ddb" providerId="ADAL" clId="{6614B374-614F-4919-A54F-12855FAC42B1}" dt="2022-03-28T19:16:45.150" v="1016" actId="20577"/>
        <pc:sldMkLst>
          <pc:docMk/>
          <pc:sldMk cId="217669629" sldId="256"/>
        </pc:sldMkLst>
        <pc:spChg chg="mod">
          <ac:chgData name="Macmillan, Madeline" userId="290bb1ce-ea40-44ed-8fe5-1aad8b328ddb" providerId="ADAL" clId="{6614B374-614F-4919-A54F-12855FAC42B1}" dt="2022-03-28T19:16:45.150" v="1016" actId="20577"/>
          <ac:spMkLst>
            <pc:docMk/>
            <pc:sldMk cId="217669629" sldId="256"/>
            <ac:spMk id="2" creationId="{BDB74E20-7798-4794-B35D-A24AAB6EAD61}"/>
          </ac:spMkLst>
        </pc:spChg>
        <pc:spChg chg="mod">
          <ac:chgData name="Macmillan, Madeline" userId="290bb1ce-ea40-44ed-8fe5-1aad8b328ddb" providerId="ADAL" clId="{6614B374-614F-4919-A54F-12855FAC42B1}" dt="2022-03-28T18:39:17.018" v="96" actId="20577"/>
          <ac:spMkLst>
            <pc:docMk/>
            <pc:sldMk cId="217669629" sldId="256"/>
            <ac:spMk id="3" creationId="{C511DFA4-C9C7-469C-BF9C-D5543047E3FA}"/>
          </ac:spMkLst>
        </pc:spChg>
      </pc:sldChg>
      <pc:sldChg chg="modSp new mod">
        <pc:chgData name="Macmillan, Madeline" userId="290bb1ce-ea40-44ed-8fe5-1aad8b328ddb" providerId="ADAL" clId="{6614B374-614F-4919-A54F-12855FAC42B1}" dt="2022-03-28T21:37:53.389" v="2357" actId="6549"/>
        <pc:sldMkLst>
          <pc:docMk/>
          <pc:sldMk cId="1923692523" sldId="257"/>
        </pc:sldMkLst>
        <pc:spChg chg="mod">
          <ac:chgData name="Macmillan, Madeline" userId="290bb1ce-ea40-44ed-8fe5-1aad8b328ddb" providerId="ADAL" clId="{6614B374-614F-4919-A54F-12855FAC42B1}" dt="2022-03-28T18:51:57.314" v="133" actId="20577"/>
          <ac:spMkLst>
            <pc:docMk/>
            <pc:sldMk cId="1923692523" sldId="257"/>
            <ac:spMk id="2" creationId="{19166109-CF60-4AE4-9C1F-B8B633B8178B}"/>
          </ac:spMkLst>
        </pc:spChg>
        <pc:spChg chg="mod">
          <ac:chgData name="Macmillan, Madeline" userId="290bb1ce-ea40-44ed-8fe5-1aad8b328ddb" providerId="ADAL" clId="{6614B374-614F-4919-A54F-12855FAC42B1}" dt="2022-03-28T21:37:53.389" v="2357" actId="6549"/>
          <ac:spMkLst>
            <pc:docMk/>
            <pc:sldMk cId="1923692523" sldId="257"/>
            <ac:spMk id="3" creationId="{5E259B8C-FD60-424F-87C4-6488E9218536}"/>
          </ac:spMkLst>
        </pc:spChg>
      </pc:sldChg>
      <pc:sldChg chg="modSp new del mod">
        <pc:chgData name="Macmillan, Madeline" userId="290bb1ce-ea40-44ed-8fe5-1aad8b328ddb" providerId="ADAL" clId="{6614B374-614F-4919-A54F-12855FAC42B1}" dt="2022-03-28T19:08:22.107" v="871" actId="47"/>
        <pc:sldMkLst>
          <pc:docMk/>
          <pc:sldMk cId="3481706494" sldId="258"/>
        </pc:sldMkLst>
        <pc:spChg chg="mod">
          <ac:chgData name="Macmillan, Madeline" userId="290bb1ce-ea40-44ed-8fe5-1aad8b328ddb" providerId="ADAL" clId="{6614B374-614F-4919-A54F-12855FAC42B1}" dt="2022-03-28T19:05:30.609" v="512" actId="20577"/>
          <ac:spMkLst>
            <pc:docMk/>
            <pc:sldMk cId="3481706494" sldId="258"/>
            <ac:spMk id="2" creationId="{6AB5D4BC-5378-4D2C-BABE-5D56B5208225}"/>
          </ac:spMkLst>
        </pc:spChg>
        <pc:spChg chg="mod">
          <ac:chgData name="Macmillan, Madeline" userId="290bb1ce-ea40-44ed-8fe5-1aad8b328ddb" providerId="ADAL" clId="{6614B374-614F-4919-A54F-12855FAC42B1}" dt="2022-03-28T19:08:19.127" v="869" actId="21"/>
          <ac:spMkLst>
            <pc:docMk/>
            <pc:sldMk cId="3481706494" sldId="258"/>
            <ac:spMk id="3" creationId="{F34A13BD-4D19-43A9-8BA5-6832F3DDEAA5}"/>
          </ac:spMkLst>
        </pc:spChg>
      </pc:sldChg>
      <pc:sldChg chg="modSp new mod">
        <pc:chgData name="Macmillan, Madeline" userId="290bb1ce-ea40-44ed-8fe5-1aad8b328ddb" providerId="ADAL" clId="{6614B374-614F-4919-A54F-12855FAC42B1}" dt="2022-03-28T21:30:22.220" v="2332" actId="20577"/>
        <pc:sldMkLst>
          <pc:docMk/>
          <pc:sldMk cId="98181007" sldId="259"/>
        </pc:sldMkLst>
        <pc:spChg chg="mod">
          <ac:chgData name="Macmillan, Madeline" userId="290bb1ce-ea40-44ed-8fe5-1aad8b328ddb" providerId="ADAL" clId="{6614B374-614F-4919-A54F-12855FAC42B1}" dt="2022-03-28T19:47:34.056" v="1116" actId="20577"/>
          <ac:spMkLst>
            <pc:docMk/>
            <pc:sldMk cId="98181007" sldId="259"/>
            <ac:spMk id="2" creationId="{CFD939F4-37F3-4754-99BC-3D54E434B730}"/>
          </ac:spMkLst>
        </pc:spChg>
        <pc:spChg chg="mod">
          <ac:chgData name="Macmillan, Madeline" userId="290bb1ce-ea40-44ed-8fe5-1aad8b328ddb" providerId="ADAL" clId="{6614B374-614F-4919-A54F-12855FAC42B1}" dt="2022-03-28T21:30:22.220" v="2332" actId="20577"/>
          <ac:spMkLst>
            <pc:docMk/>
            <pc:sldMk cId="98181007" sldId="259"/>
            <ac:spMk id="3" creationId="{A3BF21D9-58DD-4991-BD2C-5C4E27CD4C17}"/>
          </ac:spMkLst>
        </pc:spChg>
      </pc:sldChg>
      <pc:sldChg chg="addSp delSp modSp new mod">
        <pc:chgData name="Macmillan, Madeline" userId="290bb1ce-ea40-44ed-8fe5-1aad8b328ddb" providerId="ADAL" clId="{6614B374-614F-4919-A54F-12855FAC42B1}" dt="2022-03-28T21:17:02.352" v="1939" actId="27636"/>
        <pc:sldMkLst>
          <pc:docMk/>
          <pc:sldMk cId="2028203727" sldId="260"/>
        </pc:sldMkLst>
        <pc:spChg chg="mod">
          <ac:chgData name="Macmillan, Madeline" userId="290bb1ce-ea40-44ed-8fe5-1aad8b328ddb" providerId="ADAL" clId="{6614B374-614F-4919-A54F-12855FAC42B1}" dt="2022-03-28T19:08:15.854" v="868" actId="20577"/>
          <ac:spMkLst>
            <pc:docMk/>
            <pc:sldMk cId="2028203727" sldId="260"/>
            <ac:spMk id="2" creationId="{D5D403DF-23B2-406D-9BF1-91424C9C9386}"/>
          </ac:spMkLst>
        </pc:spChg>
        <pc:spChg chg="mod">
          <ac:chgData name="Macmillan, Madeline" userId="290bb1ce-ea40-44ed-8fe5-1aad8b328ddb" providerId="ADAL" clId="{6614B374-614F-4919-A54F-12855FAC42B1}" dt="2022-03-28T21:17:02.352" v="1939" actId="27636"/>
          <ac:spMkLst>
            <pc:docMk/>
            <pc:sldMk cId="2028203727" sldId="260"/>
            <ac:spMk id="3" creationId="{C6CCA0F5-CCB7-41CD-B281-7CD268E77C04}"/>
          </ac:spMkLst>
        </pc:spChg>
        <pc:spChg chg="del">
          <ac:chgData name="Macmillan, Madeline" userId="290bb1ce-ea40-44ed-8fe5-1aad8b328ddb" providerId="ADAL" clId="{6614B374-614F-4919-A54F-12855FAC42B1}" dt="2022-03-28T19:09:35.640" v="872" actId="22"/>
          <ac:spMkLst>
            <pc:docMk/>
            <pc:sldMk cId="2028203727" sldId="260"/>
            <ac:spMk id="4" creationId="{697C929C-D34E-411C-B339-D4EA0361C33B}"/>
          </ac:spMkLst>
        </pc:spChg>
        <pc:spChg chg="add mod">
          <ac:chgData name="Macmillan, Madeline" userId="290bb1ce-ea40-44ed-8fe5-1aad8b328ddb" providerId="ADAL" clId="{6614B374-614F-4919-A54F-12855FAC42B1}" dt="2022-03-28T19:15:49.432" v="978" actId="1037"/>
          <ac:spMkLst>
            <pc:docMk/>
            <pc:sldMk cId="2028203727" sldId="260"/>
            <ac:spMk id="7" creationId="{26F7487E-2F42-4A00-A836-7597D901C049}"/>
          </ac:spMkLst>
        </pc:spChg>
        <pc:spChg chg="add mod">
          <ac:chgData name="Macmillan, Madeline" userId="290bb1ce-ea40-44ed-8fe5-1aad8b328ddb" providerId="ADAL" clId="{6614B374-614F-4919-A54F-12855FAC42B1}" dt="2022-03-28T19:15:52.878" v="979" actId="1076"/>
          <ac:spMkLst>
            <pc:docMk/>
            <pc:sldMk cId="2028203727" sldId="260"/>
            <ac:spMk id="8" creationId="{C48BE9AD-DC97-4AFC-A245-A477C7AB0904}"/>
          </ac:spMkLst>
        </pc:spChg>
        <pc:picChg chg="add mod ord modCrop">
          <ac:chgData name="Macmillan, Madeline" userId="290bb1ce-ea40-44ed-8fe5-1aad8b328ddb" providerId="ADAL" clId="{6614B374-614F-4919-A54F-12855FAC42B1}" dt="2022-03-28T19:15:43.378" v="966" actId="1076"/>
          <ac:picMkLst>
            <pc:docMk/>
            <pc:sldMk cId="2028203727" sldId="260"/>
            <ac:picMk id="6" creationId="{74B359BD-857E-42A7-92E3-359619640932}"/>
          </ac:picMkLst>
        </pc:picChg>
      </pc:sldChg>
      <pc:sldChg chg="addSp modSp new mod">
        <pc:chgData name="Macmillan, Madeline" userId="290bb1ce-ea40-44ed-8fe5-1aad8b328ddb" providerId="ADAL" clId="{6614B374-614F-4919-A54F-12855FAC42B1}" dt="2022-03-28T21:13:51.133" v="1661" actId="207"/>
        <pc:sldMkLst>
          <pc:docMk/>
          <pc:sldMk cId="2368940590" sldId="261"/>
        </pc:sldMkLst>
        <pc:spChg chg="mod">
          <ac:chgData name="Macmillan, Madeline" userId="290bb1ce-ea40-44ed-8fe5-1aad8b328ddb" providerId="ADAL" clId="{6614B374-614F-4919-A54F-12855FAC42B1}" dt="2022-03-28T20:54:31.643" v="1168" actId="1076"/>
          <ac:spMkLst>
            <pc:docMk/>
            <pc:sldMk cId="2368940590" sldId="261"/>
            <ac:spMk id="2" creationId="{002F40B1-846B-4C17-B305-6623A401142E}"/>
          </ac:spMkLst>
        </pc:spChg>
        <pc:spChg chg="mod">
          <ac:chgData name="Macmillan, Madeline" userId="290bb1ce-ea40-44ed-8fe5-1aad8b328ddb" providerId="ADAL" clId="{6614B374-614F-4919-A54F-12855FAC42B1}" dt="2022-03-28T21:02:04.021" v="1658" actId="20577"/>
          <ac:spMkLst>
            <pc:docMk/>
            <pc:sldMk cId="2368940590" sldId="261"/>
            <ac:spMk id="3" creationId="{9F3EBE63-1E2D-415C-9EA4-E87FBD8822C4}"/>
          </ac:spMkLst>
        </pc:spChg>
        <pc:spChg chg="add mod">
          <ac:chgData name="Macmillan, Madeline" userId="290bb1ce-ea40-44ed-8fe5-1aad8b328ddb" providerId="ADAL" clId="{6614B374-614F-4919-A54F-12855FAC42B1}" dt="2022-03-28T21:13:51.133" v="1661" actId="207"/>
          <ac:spMkLst>
            <pc:docMk/>
            <pc:sldMk cId="2368940590" sldId="261"/>
            <ac:spMk id="6" creationId="{C4370330-1AC0-413E-A653-0D6D4C500F35}"/>
          </ac:spMkLst>
        </pc:spChg>
        <pc:picChg chg="add mod">
          <ac:chgData name="Macmillan, Madeline" userId="290bb1ce-ea40-44ed-8fe5-1aad8b328ddb" providerId="ADAL" clId="{6614B374-614F-4919-A54F-12855FAC42B1}" dt="2022-03-28T20:53:30.290" v="1159" actId="1076"/>
          <ac:picMkLst>
            <pc:docMk/>
            <pc:sldMk cId="2368940590" sldId="261"/>
            <ac:picMk id="5" creationId="{67428E28-8F2F-4ABE-9F43-93D2B0E9BF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7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4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9D5EBE8-864F-4FFD-B0C5-708F11E138C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FC14B94-77C2-4B7E-B5CC-896EDEA3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imate.gov/maps-data/climate-data-primer/predicting-climate/climate-mode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4E20-7798-4794-B35D-A24AAB6EA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MEWS: validation, development, and application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1DFA4-C9C7-469C-BF9C-D5543047E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Madeline Macmillan</a:t>
            </a:r>
          </a:p>
        </p:txBody>
      </p:sp>
    </p:spTree>
    <p:extLst>
      <p:ext uri="{BB962C8B-B14F-4D97-AF65-F5344CB8AC3E}">
        <p14:creationId xmlns:p14="http://schemas.microsoft.com/office/powerpoint/2010/main" val="21766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109-CF60-4AE4-9C1F-B8B633B8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9B8C-FD60-424F-87C4-6488E921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MEWS on more historical data to project/simulate present day (or recent historical)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data to actual records, looking primarily at frequency and severity (</a:t>
            </a:r>
            <a:r>
              <a:rPr lang="en-US">
                <a:hlinkClick r:id="rId2"/>
              </a:rPr>
              <a:t>hindcasting!</a:t>
            </a:r>
            <a:r>
              <a:rPr lang="en-US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Or</a:t>
            </a:r>
            <a:r>
              <a:rPr lang="en-US" dirty="0"/>
              <a:t>, similarly, validation against other regional climate models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Are there other projections, like that of </a:t>
            </a:r>
            <a:r>
              <a:rPr lang="en-US" i="1" dirty="0"/>
              <a:t>IPCC 2021</a:t>
            </a:r>
            <a:r>
              <a:rPr lang="en-US" dirty="0"/>
              <a:t>, with which to compare?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A blind spot for me, do we have any starting points? 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9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03DF-23B2-406D-9BF1-91424C9C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A0F5-CCB7-41CD-B281-7CD268E7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3126171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Investigating internal consistency (plausibility) such as alignment with rainy/sunny/cloudy days, upper and lower bounds, scenario diversity…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 validation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B359BD-857E-42A7-92E3-3596196409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66"/>
          <a:stretch/>
        </p:blipFill>
        <p:spPr>
          <a:xfrm>
            <a:off x="3802827" y="1860886"/>
            <a:ext cx="8001724" cy="3609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7487E-2F42-4A00-A836-7597D901C049}"/>
              </a:ext>
            </a:extLst>
          </p:cNvPr>
          <p:cNvSpPr txBox="1"/>
          <p:nvPr/>
        </p:nvSpPr>
        <p:spPr>
          <a:xfrm>
            <a:off x="3847217" y="2016346"/>
            <a:ext cx="183054" cy="192254"/>
          </a:xfrm>
          <a:prstGeom prst="rect">
            <a:avLst/>
          </a:prstGeom>
          <a:solidFill>
            <a:srgbClr val="FFFF00">
              <a:alpha val="4902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C48BE9AD-DC97-4AFC-A245-A477C7AB0904}"/>
              </a:ext>
            </a:extLst>
          </p:cNvPr>
          <p:cNvSpPr/>
          <p:nvPr/>
        </p:nvSpPr>
        <p:spPr>
          <a:xfrm>
            <a:off x="4074661" y="1788995"/>
            <a:ext cx="1997473" cy="646955"/>
          </a:xfrm>
          <a:prstGeom prst="leftArrowCallout">
            <a:avLst>
              <a:gd name="adj1" fmla="val 8050"/>
              <a:gd name="adj2" fmla="val 14830"/>
              <a:gd name="adj3" fmla="val 25000"/>
              <a:gd name="adj4" fmla="val 728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75 C = 167 F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Hottest temp ever recorded: 134 F</a:t>
            </a:r>
          </a:p>
        </p:txBody>
      </p:sp>
    </p:spTree>
    <p:extLst>
      <p:ext uri="{BB962C8B-B14F-4D97-AF65-F5344CB8AC3E}">
        <p14:creationId xmlns:p14="http://schemas.microsoft.com/office/powerpoint/2010/main" val="202820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39F4-37F3-4754-99BC-3D54E434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21D9-58DD-4991-BD2C-5C4E27CD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extreme weather events, keeping in mind EPW parameters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including cold snap projections in MEWS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Wildfires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Wind*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Humidity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Temperature*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GHI, DNI*</a:t>
            </a:r>
          </a:p>
          <a:p>
            <a:pPr marL="914400" lvl="2" indent="-457200">
              <a:buFont typeface="+mj-lt"/>
              <a:buAutoNum type="alphaLcParenR"/>
            </a:pPr>
            <a:r>
              <a:rPr lang="en-US" dirty="0">
                <a:sym typeface="Wingdings" panose="05000000000000000000" pitchFamily="2" charset="2"/>
              </a:rPr>
              <a:t>An area I am currently exploring to some degree!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*A parameter that may also have implications on energy system sizing</a:t>
            </a:r>
          </a:p>
        </p:txBody>
      </p:sp>
    </p:spTree>
    <p:extLst>
      <p:ext uri="{BB962C8B-B14F-4D97-AF65-F5344CB8AC3E}">
        <p14:creationId xmlns:p14="http://schemas.microsoft.com/office/powerpoint/2010/main" val="981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40B1-846B-4C17-B305-6623A401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BE63-1E2D-415C-9EA4-E87FBD88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3549114" cy="376618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Big picture: robust decision making under deep uncertainty</a:t>
            </a:r>
          </a:p>
          <a:p>
            <a:pPr marL="4572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One of the uncertainties to be considered in this analysis is climate </a:t>
            </a:r>
          </a:p>
          <a:p>
            <a:pPr marL="4572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This application and analysis will explore how considering climate uncertainty will affect system sizing when faced with the threat of outages (resilience events)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28E28-8F2F-4ABE-9F43-93D2B0E9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592" y="849086"/>
            <a:ext cx="7742615" cy="57393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4370330-1AC0-413E-A653-0D6D4C500F35}"/>
              </a:ext>
            </a:extLst>
          </p:cNvPr>
          <p:cNvSpPr/>
          <p:nvPr/>
        </p:nvSpPr>
        <p:spPr>
          <a:xfrm>
            <a:off x="5929633" y="5166347"/>
            <a:ext cx="3889068" cy="1658198"/>
          </a:xfrm>
          <a:prstGeom prst="ellipse">
            <a:avLst/>
          </a:prstGeom>
          <a:solidFill>
            <a:srgbClr val="FCF059">
              <a:alpha val="1176"/>
            </a:srgb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05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172</TotalTime>
  <Words>232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MEWS: validation, development, and application ideas</vt:lpstr>
      <vt:lpstr>Validation, part 1</vt:lpstr>
      <vt:lpstr>Validation, part 2</vt:lpstr>
      <vt:lpstr>Development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MEWS: validation, development, and application ideas</dc:title>
  <dc:creator>Macmillan, Madeline</dc:creator>
  <cp:lastModifiedBy>Macmillan, Madeline</cp:lastModifiedBy>
  <cp:revision>1</cp:revision>
  <dcterms:created xsi:type="dcterms:W3CDTF">2022-03-28T18:38:10Z</dcterms:created>
  <dcterms:modified xsi:type="dcterms:W3CDTF">2022-03-28T21:37:53Z</dcterms:modified>
</cp:coreProperties>
</file>