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8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2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5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11/15/23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7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1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693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8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9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1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9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92911-2B3F-CADC-B970-A5A842EA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The Five Factor Model of Personality and the Relationship to Drug Habits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DC22A-E093-0E7D-B04C-E295CBAEA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Madelyn Redick &amp; Sahana Dhar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E2AFB-25F8-62C8-90BA-3425128AE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1" r="24377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53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AB71-120B-853B-609A-E29076E9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04DE-7724-E97A-4561-8A911B7B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4509-B3A1-1A09-8A5A-88D9B06F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6DCA-38F4-8F54-2D24-BF577BA4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7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7EA2-CC7F-AA4A-05B4-A3D66CD8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14FC-B7AD-7691-B9DA-F68C11703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6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7036-0872-D0FA-E58F-C8EB1B0C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6467-CF9F-C828-6973-A46B51BF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0FE1-8F8E-A8C6-EF26-F8E31CAD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7CA0-6B24-997A-5C1F-93D2EAD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E0AD-E7C3-BFA1-252A-1D9BF29A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7D0C-7F58-F6F0-6501-75A349CB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C6D2-D887-A773-D96F-F28919D0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223F-54FC-7C2B-B96A-9AA6B06F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864D-908D-AD99-5AB1-11029353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A0C9-822F-4C4E-B78E-C3355F76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016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EB7D4E"/>
      </a:accent1>
      <a:accent2>
        <a:srgbClr val="EE6E7D"/>
      </a:accent2>
      <a:accent3>
        <a:srgbClr val="C79C31"/>
      </a:accent3>
      <a:accent4>
        <a:srgbClr val="30BA5F"/>
      </a:accent4>
      <a:accent5>
        <a:srgbClr val="35B697"/>
      </a:accent5>
      <a:accent6>
        <a:srgbClr val="28B1CE"/>
      </a:accent6>
      <a:hlink>
        <a:srgbClr val="5E899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Meiryo</vt:lpstr>
      <vt:lpstr>Corbel</vt:lpstr>
      <vt:lpstr>SketchLinesVTI</vt:lpstr>
      <vt:lpstr>The Five Factor Model of Personality and the Relationship to Drug Habits </vt:lpstr>
      <vt:lpstr>OBJECTIVE:</vt:lpstr>
      <vt:lpstr>DATA SOURCE:</vt:lpstr>
      <vt:lpstr>DATA CLEANING:</vt:lpstr>
      <vt:lpstr>VISUALIZING THE DATA</vt:lpstr>
      <vt:lpstr>MODELS:</vt:lpstr>
      <vt:lpstr>MODELS CONT:</vt:lpstr>
      <vt:lpstr>RESULTS: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Five Factor Model of Personality and the Relationship to Drug Habits </dc:title>
  <dc:creator>Sahana Dhar</dc:creator>
  <cp:lastModifiedBy>Sahana Dhar</cp:lastModifiedBy>
  <cp:revision>1</cp:revision>
  <dcterms:created xsi:type="dcterms:W3CDTF">2023-11-16T02:57:33Z</dcterms:created>
  <dcterms:modified xsi:type="dcterms:W3CDTF">2023-11-16T03:09:17Z</dcterms:modified>
</cp:coreProperties>
</file>