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78" r:id="rId1"/>
    <p:sldMasterId id="2147485120" r:id="rId2"/>
    <p:sldMasterId id="2147485150" r:id="rId3"/>
  </p:sldMasterIdLst>
  <p:notesMasterIdLst>
    <p:notesMasterId r:id="rId21"/>
  </p:notesMasterIdLst>
  <p:handoutMasterIdLst>
    <p:handoutMasterId r:id="rId22"/>
  </p:handoutMasterIdLst>
  <p:sldIdLst>
    <p:sldId id="382" r:id="rId4"/>
    <p:sldId id="366" r:id="rId5"/>
    <p:sldId id="383" r:id="rId6"/>
    <p:sldId id="400" r:id="rId7"/>
    <p:sldId id="401" r:id="rId8"/>
    <p:sldId id="402" r:id="rId9"/>
    <p:sldId id="403" r:id="rId10"/>
    <p:sldId id="405" r:id="rId11"/>
    <p:sldId id="385" r:id="rId12"/>
    <p:sldId id="406" r:id="rId13"/>
    <p:sldId id="354" r:id="rId14"/>
    <p:sldId id="355" r:id="rId15"/>
    <p:sldId id="356" r:id="rId16"/>
    <p:sldId id="358" r:id="rId17"/>
    <p:sldId id="386" r:id="rId18"/>
    <p:sldId id="387" r:id="rId19"/>
    <p:sldId id="397"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1FF"/>
    <a:srgbClr val="FFFFCC"/>
    <a:srgbClr val="F2F2F2"/>
    <a:srgbClr val="FFFFFF"/>
    <a:srgbClr val="000000"/>
    <a:srgbClr val="FF0066"/>
    <a:srgbClr val="C1E7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4629"/>
  </p:normalViewPr>
  <p:slideViewPr>
    <p:cSldViewPr>
      <p:cViewPr varScale="1">
        <p:scale>
          <a:sx n="108" d="100"/>
          <a:sy n="108" d="100"/>
        </p:scale>
        <p:origin x="1768" y="1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8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8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8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810CFA7-9B8D-4022-84DB-7A4FE51B7F1F}" type="slidenum">
              <a:rPr lang="en-US" altLang="en-US"/>
              <a:pPr>
                <a:defRPr/>
              </a:pPr>
              <a:t>‹#›</a:t>
            </a:fld>
            <a:endParaRPr lang="en-US" altLang="en-US"/>
          </a:p>
        </p:txBody>
      </p:sp>
    </p:spTree>
    <p:extLst>
      <p:ext uri="{BB962C8B-B14F-4D97-AF65-F5344CB8AC3E}">
        <p14:creationId xmlns:p14="http://schemas.microsoft.com/office/powerpoint/2010/main" val="2961539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EE5F9C4-CD35-460E-AFE9-0CD44025AB28}" type="slidenum">
              <a:rPr lang="en-US" altLang="en-US"/>
              <a:pPr>
                <a:defRPr/>
              </a:pPr>
              <a:t>‹#›</a:t>
            </a:fld>
            <a:endParaRPr lang="en-US" altLang="en-US"/>
          </a:p>
        </p:txBody>
      </p:sp>
    </p:spTree>
    <p:extLst>
      <p:ext uri="{BB962C8B-B14F-4D97-AF65-F5344CB8AC3E}">
        <p14:creationId xmlns:p14="http://schemas.microsoft.com/office/powerpoint/2010/main" val="4195406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92F5A8-1BD4-4E74-A701-C02208F6ED04}" type="slidenum">
              <a:rPr lang="en-US" altLang="en-US" smtClean="0">
                <a:solidFill>
                  <a:srgbClr val="000000"/>
                </a:solidFill>
              </a:rPr>
              <a:pPr/>
              <a:t>1</a:t>
            </a:fld>
            <a:endParaRPr lang="en-US" altLang="en-US">
              <a:solidFill>
                <a:srgbClr val="000000"/>
              </a:solidFill>
            </a:endParaRPr>
          </a:p>
        </p:txBody>
      </p:sp>
    </p:spTree>
    <p:extLst>
      <p:ext uri="{BB962C8B-B14F-4D97-AF65-F5344CB8AC3E}">
        <p14:creationId xmlns:p14="http://schemas.microsoft.com/office/powerpoint/2010/main" val="18413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C0D878-FA57-49AB-B5A8-B015E90F54E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3480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E1CD52-F7DE-4EF7-AE96-3594815BB2C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56802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F6F22C-8EBB-47F7-8036-15C9FF01D19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6288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B9F9A15-FE7D-4BE3-BC61-AB3612EE46A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24493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3C9313-AE4F-41DD-8EF3-0BF738E8287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706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D3151A-9760-43DB-99DD-ED21EC197AFF}" type="slidenum">
              <a:rPr lang="en-US" altLang="en-US" smtClean="0">
                <a:solidFill>
                  <a:srgbClr val="000000"/>
                </a:solidFill>
              </a:rPr>
              <a:pPr/>
              <a:t>9</a:t>
            </a:fld>
            <a:endParaRPr lang="en-US" altLang="en-US">
              <a:solidFill>
                <a:srgbClr val="000000"/>
              </a:solidFill>
            </a:endParaRPr>
          </a:p>
        </p:txBody>
      </p:sp>
    </p:spTree>
    <p:extLst>
      <p:ext uri="{BB962C8B-B14F-4D97-AF65-F5344CB8AC3E}">
        <p14:creationId xmlns:p14="http://schemas.microsoft.com/office/powerpoint/2010/main" val="62776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E5E25F-E01A-41A8-8C71-322B9A3344F2}" type="slidenum">
              <a:rPr lang="en-US" altLang="en-US" smtClean="0">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76269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25FB9A-4F37-48EF-A9FD-40B693F4F1A7}"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64647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8" name="Freeform 6"/>
            <p:cNvSpPr>
              <a:spLocks/>
            </p:cNvSpPr>
            <p:nvPr/>
          </p:nvSpPr>
          <p:spPr bwMode="hidden">
            <a:xfrm>
              <a:off x="4038" y="3577"/>
              <a:ext cx="1720" cy="65"/>
            </a:xfrm>
            <a:custGeom>
              <a:avLst/>
              <a:gdLst>
                <a:gd name="T0" fmla="*/ 1638 w 1722"/>
                <a:gd name="T1" fmla="*/ 33 h 66"/>
                <a:gd name="T2" fmla="*/ 1638 w 1722"/>
                <a:gd name="T3" fmla="*/ 33 h 66"/>
                <a:gd name="T4" fmla="*/ 0 w 1722"/>
                <a:gd name="T5" fmla="*/ 0 h 66"/>
                <a:gd name="T6" fmla="*/ 0 w 1722"/>
                <a:gd name="T7" fmla="*/ 33 h 66"/>
                <a:gd name="T8" fmla="*/ 1638 w 1722"/>
                <a:gd name="T9" fmla="*/ 33 h 66"/>
                <a:gd name="T10" fmla="*/ 1638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en-US">
                <a:solidFill>
                  <a:srgbClr val="FFFFFF"/>
                </a:solidFill>
                <a:latin typeface="Arial" charset="0"/>
              </a:endParaRPr>
            </a:p>
          </p:txBody>
        </p:sp>
        <p:sp>
          <p:nvSpPr>
            <p:cNvPr id="10" name="Freeform 8"/>
            <p:cNvSpPr>
              <a:spLocks/>
            </p:cNvSpPr>
            <p:nvPr/>
          </p:nvSpPr>
          <p:spPr bwMode="hidden">
            <a:xfrm>
              <a:off x="4784" y="3702"/>
              <a:ext cx="974" cy="101"/>
            </a:xfrm>
            <a:custGeom>
              <a:avLst/>
              <a:gdLst>
                <a:gd name="T0" fmla="*/ 933 w 975"/>
                <a:gd name="T1" fmla="*/ 48 h 101"/>
                <a:gd name="T2" fmla="*/ 933 w 975"/>
                <a:gd name="T3" fmla="*/ 0 h 101"/>
                <a:gd name="T4" fmla="*/ 0 w 975"/>
                <a:gd name="T5" fmla="*/ 24 h 101"/>
                <a:gd name="T6" fmla="*/ 0 w 975"/>
                <a:gd name="T7" fmla="*/ 101 h 101"/>
                <a:gd name="T8" fmla="*/ 933 w 975"/>
                <a:gd name="T9" fmla="*/ 48 h 101"/>
                <a:gd name="T10" fmla="*/ 93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11" name="Freeform 9"/>
            <p:cNvSpPr>
              <a:spLocks/>
            </p:cNvSpPr>
            <p:nvPr/>
          </p:nvSpPr>
          <p:spPr bwMode="hidden">
            <a:xfrm>
              <a:off x="3619" y="3815"/>
              <a:ext cx="2139" cy="198"/>
            </a:xfrm>
            <a:custGeom>
              <a:avLst/>
              <a:gdLst>
                <a:gd name="T0" fmla="*/ 2057 w 2141"/>
                <a:gd name="T1" fmla="*/ 0 h 198"/>
                <a:gd name="T2" fmla="*/ 0 w 2141"/>
                <a:gd name="T3" fmla="*/ 156 h 198"/>
                <a:gd name="T4" fmla="*/ 0 w 2141"/>
                <a:gd name="T5" fmla="*/ 198 h 198"/>
                <a:gd name="T6" fmla="*/ 2057 w 2141"/>
                <a:gd name="T7" fmla="*/ 0 h 198"/>
                <a:gd name="T8" fmla="*/ 205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13" name="Freeform 11"/>
            <p:cNvSpPr>
              <a:spLocks/>
            </p:cNvSpPr>
            <p:nvPr/>
          </p:nvSpPr>
          <p:spPr bwMode="hidden">
            <a:xfrm>
              <a:off x="2097" y="4043"/>
              <a:ext cx="2514" cy="276"/>
            </a:xfrm>
            <a:custGeom>
              <a:avLst/>
              <a:gdLst>
                <a:gd name="T0" fmla="*/ 2069 w 2517"/>
                <a:gd name="T1" fmla="*/ 276 h 276"/>
                <a:gd name="T2" fmla="*/ 2391 w 2517"/>
                <a:gd name="T3" fmla="*/ 204 h 276"/>
                <a:gd name="T4" fmla="*/ 2134 w 2517"/>
                <a:gd name="T5" fmla="*/ 0 h 276"/>
                <a:gd name="T6" fmla="*/ 0 w 2517"/>
                <a:gd name="T7" fmla="*/ 276 h 276"/>
                <a:gd name="T8" fmla="*/ 2069 w 2517"/>
                <a:gd name="T9" fmla="*/ 276 h 276"/>
                <a:gd name="T10" fmla="*/ 2069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15" name="Freeform 13"/>
            <p:cNvSpPr>
              <a:spLocks/>
            </p:cNvSpPr>
            <p:nvPr/>
          </p:nvSpPr>
          <p:spPr bwMode="hidden">
            <a:xfrm>
              <a:off x="5030" y="3151"/>
              <a:ext cx="728" cy="240"/>
            </a:xfrm>
            <a:custGeom>
              <a:avLst/>
              <a:gdLst>
                <a:gd name="T0" fmla="*/ 687 w 729"/>
                <a:gd name="T1" fmla="*/ 240 h 240"/>
                <a:gd name="T2" fmla="*/ 0 w 729"/>
                <a:gd name="T3" fmla="*/ 0 h 240"/>
                <a:gd name="T4" fmla="*/ 0 w 729"/>
                <a:gd name="T5" fmla="*/ 6 h 240"/>
                <a:gd name="T6" fmla="*/ 687 w 729"/>
                <a:gd name="T7" fmla="*/ 240 h 240"/>
                <a:gd name="T8" fmla="*/ 68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17" name="Freeform 15"/>
            <p:cNvSpPr>
              <a:spLocks/>
            </p:cNvSpPr>
            <p:nvPr/>
          </p:nvSpPr>
          <p:spPr bwMode="hidden">
            <a:xfrm>
              <a:off x="5030" y="3049"/>
              <a:ext cx="728" cy="318"/>
            </a:xfrm>
            <a:custGeom>
              <a:avLst/>
              <a:gdLst>
                <a:gd name="T0" fmla="*/ 687 w 729"/>
                <a:gd name="T1" fmla="*/ 318 h 318"/>
                <a:gd name="T2" fmla="*/ 687 w 729"/>
                <a:gd name="T3" fmla="*/ 312 h 318"/>
                <a:gd name="T4" fmla="*/ 0 w 729"/>
                <a:gd name="T5" fmla="*/ 0 h 318"/>
                <a:gd name="T6" fmla="*/ 0 w 729"/>
                <a:gd name="T7" fmla="*/ 54 h 318"/>
                <a:gd name="T8" fmla="*/ 687 w 729"/>
                <a:gd name="T9" fmla="*/ 318 h 318"/>
                <a:gd name="T10" fmla="*/ 68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solidFill>
                  <a:srgbClr val="FFFFFF"/>
                </a:solidFill>
                <a:latin typeface="Arial" charset="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en-US">
                <a:solidFill>
                  <a:srgbClr val="FFFFFF"/>
                </a:solidFill>
                <a:latin typeface="Arial" charset="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en-US">
                <a:solidFill>
                  <a:srgbClr val="FFFFFF"/>
                </a:solidFill>
                <a:latin typeface="Arial"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7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en-US">
                <a:solidFill>
                  <a:srgbClr val="FFFFFF"/>
                </a:solidFill>
                <a:latin typeface="Arial" charset="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en-US">
                  <a:solidFill>
                    <a:srgbClr val="FFFFFF"/>
                  </a:solidFill>
                  <a:latin typeface="Arial" charset="0"/>
                </a:endParaRPr>
              </a:p>
            </p:txBody>
          </p:sp>
        </p:grpSp>
      </p:grpSp>
      <p:sp>
        <p:nvSpPr>
          <p:cNvPr id="5162"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516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endParaRPr lang="en-US">
              <a:solidFill>
                <a:srgbClr val="FFFFFF"/>
              </a:solidFill>
            </a:endParaRPr>
          </a:p>
        </p:txBody>
      </p:sp>
      <p:sp>
        <p:nvSpPr>
          <p:cNvPr id="45" name="Rectangle 4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46" name="Rectangle 46"/>
          <p:cNvSpPr>
            <a:spLocks noGrp="1" noChangeArrowheads="1"/>
          </p:cNvSpPr>
          <p:nvPr>
            <p:ph type="sldNum" sz="quarter" idx="12"/>
          </p:nvPr>
        </p:nvSpPr>
        <p:spPr/>
        <p:txBody>
          <a:bodyPr/>
          <a:lstStyle>
            <a:lvl1pPr>
              <a:defRPr/>
            </a:lvl1pPr>
          </a:lstStyle>
          <a:p>
            <a:pPr>
              <a:defRPr/>
            </a:pPr>
            <a:fld id="{0A4D4FC2-E7AD-47DC-BE1D-764B8C6E4BD0}"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788596304"/>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4AB73A55-08B8-475D-BF75-14F16655F9A5}"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380290542"/>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E2359D9E-DB0E-4254-97FB-F24644F19EEB}"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739868137"/>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A52C69CC-9920-4AB9-8933-325FDA74E1BA}" type="slidenum">
              <a:rPr lang="en-US"/>
              <a:pPr>
                <a:defRPr/>
              </a:pPr>
              <a:t>‹#›</a:t>
            </a:fld>
            <a:endParaRPr lang="en-US" dirty="0"/>
          </a:p>
        </p:txBody>
      </p:sp>
    </p:spTree>
    <p:extLst>
      <p:ext uri="{BB962C8B-B14F-4D97-AF65-F5344CB8AC3E}">
        <p14:creationId xmlns:p14="http://schemas.microsoft.com/office/powerpoint/2010/main" val="208758282"/>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07FFA9DB-3D5F-42EA-8710-1DB1D835557E}" type="slidenum">
              <a:rPr lang="en-US"/>
              <a:pPr>
                <a:defRPr/>
              </a:pPr>
              <a:t>‹#›</a:t>
            </a:fld>
            <a:endParaRPr lang="en-US" dirty="0"/>
          </a:p>
        </p:txBody>
      </p:sp>
    </p:spTree>
    <p:extLst>
      <p:ext uri="{BB962C8B-B14F-4D97-AF65-F5344CB8AC3E}">
        <p14:creationId xmlns:p14="http://schemas.microsoft.com/office/powerpoint/2010/main" val="665098816"/>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D922C2F8-B33C-4579-A809-71DDC3A7A06C}" type="slidenum">
              <a:rPr lang="en-US"/>
              <a:pPr>
                <a:defRPr/>
              </a:pPr>
              <a:t>‹#›</a:t>
            </a:fld>
            <a:endParaRPr lang="en-US" dirty="0"/>
          </a:p>
        </p:txBody>
      </p:sp>
    </p:spTree>
    <p:extLst>
      <p:ext uri="{BB962C8B-B14F-4D97-AF65-F5344CB8AC3E}">
        <p14:creationId xmlns:p14="http://schemas.microsoft.com/office/powerpoint/2010/main" val="1773101367"/>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FFFFFF"/>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rgbClr val="FFFFFF"/>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27A418CC-F440-417C-8AE5-AD514F4B39CE}" type="slidenum">
              <a:rPr lang="en-US"/>
              <a:pPr>
                <a:defRPr/>
              </a:pPr>
              <a:t>‹#›</a:t>
            </a:fld>
            <a:endParaRPr lang="en-US" dirty="0"/>
          </a:p>
        </p:txBody>
      </p:sp>
    </p:spTree>
    <p:extLst>
      <p:ext uri="{BB962C8B-B14F-4D97-AF65-F5344CB8AC3E}">
        <p14:creationId xmlns:p14="http://schemas.microsoft.com/office/powerpoint/2010/main" val="2684272722"/>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FFFF"/>
                </a:solidFill>
              </a:defRPr>
            </a:lvl1p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lvl1pPr>
              <a:defRPr>
                <a:solidFill>
                  <a:srgbClr val="FFFFFF"/>
                </a:solidFill>
              </a:defRPr>
            </a:lvl1pPr>
          </a:lstStyle>
          <a:p>
            <a:pPr>
              <a:defRPr/>
            </a:pPr>
            <a:fld id="{92EDF43E-067C-4FF0-A9D7-A20968DF0AB7}" type="slidenum">
              <a:rPr lang="en-US"/>
              <a:pPr>
                <a:defRPr/>
              </a:pPr>
              <a:t>‹#›</a:t>
            </a:fld>
            <a:endParaRPr lang="en-US" dirty="0"/>
          </a:p>
        </p:txBody>
      </p:sp>
    </p:spTree>
    <p:extLst>
      <p:ext uri="{BB962C8B-B14F-4D97-AF65-F5344CB8AC3E}">
        <p14:creationId xmlns:p14="http://schemas.microsoft.com/office/powerpoint/2010/main" val="1358986940"/>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FFFFFF"/>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7CF4CB3A-48C7-4C0E-B81A-47B3203CA301}" type="slidenum">
              <a:rPr lang="en-US"/>
              <a:pPr>
                <a:defRPr/>
              </a:pPr>
              <a:t>‹#›</a:t>
            </a:fld>
            <a:endParaRPr lang="en-US" dirty="0"/>
          </a:p>
        </p:txBody>
      </p:sp>
    </p:spTree>
    <p:extLst>
      <p:ext uri="{BB962C8B-B14F-4D97-AF65-F5344CB8AC3E}">
        <p14:creationId xmlns:p14="http://schemas.microsoft.com/office/powerpoint/2010/main" val="3733687900"/>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FFFF"/>
                </a:solidFill>
              </a:defRPr>
            </a:lvl1pPr>
          </a:lstStyle>
          <a:p>
            <a:pPr>
              <a:defRPr/>
            </a:pPr>
            <a:endParaRPr lang="en-US"/>
          </a:p>
        </p:txBody>
      </p:sp>
      <p:sp>
        <p:nvSpPr>
          <p:cNvPr id="3" name="Footer Placeholder 2"/>
          <p:cNvSpPr>
            <a:spLocks noGrp="1"/>
          </p:cNvSpPr>
          <p:nvPr>
            <p:ph type="ftr" sz="quarter" idx="11"/>
          </p:nvPr>
        </p:nvSpPr>
        <p:spPr/>
        <p:txBody>
          <a:bodyPr/>
          <a:lstStyle>
            <a:lvl1pPr>
              <a:defRPr>
                <a:solidFill>
                  <a:srgbClr val="FFFFFF"/>
                </a:solidFill>
              </a:defRPr>
            </a:lvl1pPr>
          </a:lstStyle>
          <a:p>
            <a:pPr>
              <a:defRPr/>
            </a:pPr>
            <a:endParaRPr lang="en-US"/>
          </a:p>
        </p:txBody>
      </p:sp>
      <p:sp>
        <p:nvSpPr>
          <p:cNvPr id="4" name="Slide Number Placeholder 3"/>
          <p:cNvSpPr>
            <a:spLocks noGrp="1"/>
          </p:cNvSpPr>
          <p:nvPr>
            <p:ph type="sldNum" sz="quarter" idx="12"/>
          </p:nvPr>
        </p:nvSpPr>
        <p:spPr/>
        <p:txBody>
          <a:bodyPr/>
          <a:lstStyle>
            <a:lvl1pPr>
              <a:defRPr>
                <a:solidFill>
                  <a:srgbClr val="FFFFFF"/>
                </a:solidFill>
              </a:defRPr>
            </a:lvl1pPr>
          </a:lstStyle>
          <a:p>
            <a:pPr>
              <a:defRPr/>
            </a:pPr>
            <a:fld id="{62572BB1-70DE-4017-AEAD-76F618F18465}" type="slidenum">
              <a:rPr lang="en-US"/>
              <a:pPr>
                <a:defRPr/>
              </a:pPr>
              <a:t>‹#›</a:t>
            </a:fld>
            <a:endParaRPr lang="en-US" dirty="0"/>
          </a:p>
        </p:txBody>
      </p:sp>
    </p:spTree>
    <p:extLst>
      <p:ext uri="{BB962C8B-B14F-4D97-AF65-F5344CB8AC3E}">
        <p14:creationId xmlns:p14="http://schemas.microsoft.com/office/powerpoint/2010/main" val="2167026296"/>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rgbClr val="FFFFFF"/>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76348A49-0B41-4265-B239-24FB9DD80883}" type="slidenum">
              <a:rPr lang="en-US"/>
              <a:pPr>
                <a:defRPr/>
              </a:pPr>
              <a:t>‹#›</a:t>
            </a:fld>
            <a:endParaRPr lang="en-US" dirty="0"/>
          </a:p>
        </p:txBody>
      </p:sp>
    </p:spTree>
    <p:extLst>
      <p:ext uri="{BB962C8B-B14F-4D97-AF65-F5344CB8AC3E}">
        <p14:creationId xmlns:p14="http://schemas.microsoft.com/office/powerpoint/2010/main" val="2188880439"/>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822BAA79-EBCF-4352-BEDE-264FBD0D454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85854645"/>
      </p:ext>
    </p:extLst>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rgbClr val="FFFFFF"/>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80AEF4A3-B4F0-4E92-B595-4174BBC75FD5}" type="slidenum">
              <a:rPr lang="en-US"/>
              <a:pPr>
                <a:defRPr/>
              </a:pPr>
              <a:t>‹#›</a:t>
            </a:fld>
            <a:endParaRPr lang="en-US" dirty="0"/>
          </a:p>
        </p:txBody>
      </p:sp>
    </p:spTree>
    <p:extLst>
      <p:ext uri="{BB962C8B-B14F-4D97-AF65-F5344CB8AC3E}">
        <p14:creationId xmlns:p14="http://schemas.microsoft.com/office/powerpoint/2010/main" val="97261196"/>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rgbClr val="FFFFFF"/>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B5A71D07-CCA9-4D12-A4D3-AD65CA4C3AD9}" type="slidenum">
              <a:rPr lang="en-US"/>
              <a:pPr>
                <a:defRPr/>
              </a:pPr>
              <a:t>‹#›</a:t>
            </a:fld>
            <a:endParaRPr lang="en-US" dirty="0"/>
          </a:p>
        </p:txBody>
      </p:sp>
    </p:spTree>
    <p:extLst>
      <p:ext uri="{BB962C8B-B14F-4D97-AF65-F5344CB8AC3E}">
        <p14:creationId xmlns:p14="http://schemas.microsoft.com/office/powerpoint/2010/main" val="1916480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3096716C-9385-441C-BA48-D9436F741EAC}" type="slidenum">
              <a:rPr lang="en-US"/>
              <a:pPr>
                <a:defRPr/>
              </a:pPr>
              <a:t>‹#›</a:t>
            </a:fld>
            <a:endParaRPr lang="en-US" dirty="0"/>
          </a:p>
        </p:txBody>
      </p:sp>
    </p:spTree>
    <p:extLst>
      <p:ext uri="{BB962C8B-B14F-4D97-AF65-F5344CB8AC3E}">
        <p14:creationId xmlns:p14="http://schemas.microsoft.com/office/powerpoint/2010/main" val="12372587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674688" y="971550"/>
            <a:ext cx="6000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dirty="0">
                <a:solidFill>
                  <a:srgbClr val="1E5155">
                    <a:lumMod val="40000"/>
                    <a:lumOff val="60000"/>
                  </a:srgbClr>
                </a:solidFill>
              </a:rPr>
              <a:t>“</a:t>
            </a:r>
          </a:p>
        </p:txBody>
      </p:sp>
      <p:sp>
        <p:nvSpPr>
          <p:cNvPr id="6" name="TextBox 5"/>
          <p:cNvSpPr txBox="1"/>
          <p:nvPr/>
        </p:nvSpPr>
        <p:spPr>
          <a:xfrm>
            <a:off x="6999288" y="2613025"/>
            <a:ext cx="601662"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dirty="0">
                <a:solidFill>
                  <a:srgbClr val="1E5155">
                    <a:lumMod val="40000"/>
                    <a:lumOff val="60000"/>
                  </a:srgbClr>
                </a:solidFill>
              </a:rPr>
              <a:t>”</a:t>
            </a:r>
          </a:p>
        </p:txBody>
      </p:sp>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5"/>
          </p:nvPr>
        </p:nvSpPr>
        <p:spPr/>
        <p:txBody>
          <a:bodyPr/>
          <a:lstStyle>
            <a:lvl1pPr>
              <a:defRPr>
                <a:solidFill>
                  <a:srgbClr val="FFFFFF"/>
                </a:solidFill>
              </a:defRPr>
            </a:lvl1pPr>
          </a:lstStyle>
          <a:p>
            <a:pPr>
              <a:defRPr/>
            </a:pPr>
            <a:endParaRPr lang="en-US"/>
          </a:p>
        </p:txBody>
      </p:sp>
      <p:sp>
        <p:nvSpPr>
          <p:cNvPr id="8" name="Footer Placeholder 4"/>
          <p:cNvSpPr>
            <a:spLocks noGrp="1"/>
          </p:cNvSpPr>
          <p:nvPr>
            <p:ph type="ftr" sz="quarter" idx="16"/>
          </p:nvPr>
        </p:nvSpPr>
        <p:spPr/>
        <p:txBody>
          <a:bodyPr/>
          <a:lstStyle>
            <a:lvl1pPr>
              <a:defRPr>
                <a:solidFill>
                  <a:srgbClr val="FFFFFF"/>
                </a:solidFill>
              </a:defRPr>
            </a:lvl1pPr>
          </a:lstStyle>
          <a:p>
            <a:pPr>
              <a:defRPr/>
            </a:pPr>
            <a:endParaRPr lang="en-US"/>
          </a:p>
        </p:txBody>
      </p:sp>
      <p:sp>
        <p:nvSpPr>
          <p:cNvPr id="9" name="Slide Number Placeholder 5"/>
          <p:cNvSpPr>
            <a:spLocks noGrp="1"/>
          </p:cNvSpPr>
          <p:nvPr>
            <p:ph type="sldNum" sz="quarter" idx="17"/>
          </p:nvPr>
        </p:nvSpPr>
        <p:spPr/>
        <p:txBody>
          <a:bodyPr/>
          <a:lstStyle>
            <a:lvl1pPr>
              <a:defRPr>
                <a:solidFill>
                  <a:srgbClr val="FFFFFF"/>
                </a:solidFill>
              </a:defRPr>
            </a:lvl1pPr>
          </a:lstStyle>
          <a:p>
            <a:pPr>
              <a:defRPr/>
            </a:pPr>
            <a:fld id="{1D959FEB-89D2-431E-B46B-91333A0D9EB0}" type="slidenum">
              <a:rPr lang="en-US"/>
              <a:pPr>
                <a:defRPr/>
              </a:pPr>
              <a:t>‹#›</a:t>
            </a:fld>
            <a:endParaRPr lang="en-US" dirty="0"/>
          </a:p>
        </p:txBody>
      </p:sp>
    </p:spTree>
    <p:extLst>
      <p:ext uri="{BB962C8B-B14F-4D97-AF65-F5344CB8AC3E}">
        <p14:creationId xmlns:p14="http://schemas.microsoft.com/office/powerpoint/2010/main" val="20596097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E43A0504-6C8D-449B-B576-BA4C2D006A61}" type="slidenum">
              <a:rPr lang="en-US"/>
              <a:pPr>
                <a:defRPr/>
              </a:pPr>
              <a:t>‹#›</a:t>
            </a:fld>
            <a:endParaRPr lang="en-US" dirty="0"/>
          </a:p>
        </p:txBody>
      </p:sp>
    </p:spTree>
    <p:extLst>
      <p:ext uri="{BB962C8B-B14F-4D97-AF65-F5344CB8AC3E}">
        <p14:creationId xmlns:p14="http://schemas.microsoft.com/office/powerpoint/2010/main" val="2549485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3"/>
          <p:cNvSpPr>
            <a:spLocks noGrp="1"/>
          </p:cNvSpPr>
          <p:nvPr>
            <p:ph type="dt" sz="half" idx="18"/>
          </p:nvPr>
        </p:nvSpPr>
        <p:spPr/>
        <p:txBody>
          <a:bodyPr/>
          <a:lstStyle>
            <a:lvl1pPr>
              <a:defRPr>
                <a:solidFill>
                  <a:srgbClr val="FFFFFF"/>
                </a:solidFill>
              </a:defRPr>
            </a:lvl1pPr>
          </a:lstStyle>
          <a:p>
            <a:pPr>
              <a:defRPr/>
            </a:pPr>
            <a:endParaRPr lang="en-US"/>
          </a:p>
        </p:txBody>
      </p:sp>
      <p:sp>
        <p:nvSpPr>
          <p:cNvPr id="12" name="Footer Placeholder 4"/>
          <p:cNvSpPr>
            <a:spLocks noGrp="1"/>
          </p:cNvSpPr>
          <p:nvPr>
            <p:ph type="ftr" sz="quarter" idx="19"/>
          </p:nvPr>
        </p:nvSpPr>
        <p:spPr/>
        <p:txBody>
          <a:bodyPr/>
          <a:lstStyle>
            <a:lvl1pPr>
              <a:defRPr>
                <a:solidFill>
                  <a:srgbClr val="FFFFFF"/>
                </a:solidFill>
              </a:defRPr>
            </a:lvl1pPr>
          </a:lstStyle>
          <a:p>
            <a:pPr>
              <a:defRPr/>
            </a:pPr>
            <a:endParaRPr lang="en-US"/>
          </a:p>
        </p:txBody>
      </p:sp>
      <p:sp>
        <p:nvSpPr>
          <p:cNvPr id="13" name="Slide Number Placeholder 5"/>
          <p:cNvSpPr>
            <a:spLocks noGrp="1"/>
          </p:cNvSpPr>
          <p:nvPr>
            <p:ph type="sldNum" sz="quarter" idx="20"/>
          </p:nvPr>
        </p:nvSpPr>
        <p:spPr/>
        <p:txBody>
          <a:bodyPr/>
          <a:lstStyle>
            <a:lvl1pPr>
              <a:defRPr>
                <a:solidFill>
                  <a:srgbClr val="FFFFFF"/>
                </a:solidFill>
              </a:defRPr>
            </a:lvl1pPr>
          </a:lstStyle>
          <a:p>
            <a:pPr>
              <a:defRPr/>
            </a:pPr>
            <a:fld id="{738408E8-EC3B-40A6-ACAA-C32A84C1B137}" type="slidenum">
              <a:rPr lang="en-US"/>
              <a:pPr>
                <a:defRPr/>
              </a:pPr>
              <a:t>‹#›</a:t>
            </a:fld>
            <a:endParaRPr lang="en-US" dirty="0"/>
          </a:p>
        </p:txBody>
      </p:sp>
    </p:spTree>
    <p:extLst>
      <p:ext uri="{BB962C8B-B14F-4D97-AF65-F5344CB8AC3E}">
        <p14:creationId xmlns:p14="http://schemas.microsoft.com/office/powerpoint/2010/main" val="7683550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489475" y="4827212"/>
            <a:ext cx="2205612"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2916776" y="4827211"/>
            <a:ext cx="2201378"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5344824" y="4827209"/>
            <a:ext cx="22025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3"/>
          <p:cNvSpPr>
            <a:spLocks noGrp="1"/>
          </p:cNvSpPr>
          <p:nvPr>
            <p:ph type="dt" sz="half" idx="23"/>
          </p:nvPr>
        </p:nvSpPr>
        <p:spPr/>
        <p:txBody>
          <a:bodyPr/>
          <a:lstStyle>
            <a:lvl1pPr>
              <a:defRPr>
                <a:solidFill>
                  <a:srgbClr val="FFFFFF"/>
                </a:solidFill>
              </a:defRPr>
            </a:lvl1pPr>
          </a:lstStyle>
          <a:p>
            <a:pPr>
              <a:defRPr/>
            </a:pPr>
            <a:endParaRPr lang="en-US"/>
          </a:p>
        </p:txBody>
      </p:sp>
      <p:sp>
        <p:nvSpPr>
          <p:cNvPr id="16" name="Footer Placeholder 4"/>
          <p:cNvSpPr>
            <a:spLocks noGrp="1"/>
          </p:cNvSpPr>
          <p:nvPr>
            <p:ph type="ftr" sz="quarter" idx="24"/>
          </p:nvPr>
        </p:nvSpPr>
        <p:spPr/>
        <p:txBody>
          <a:bodyPr/>
          <a:lstStyle>
            <a:lvl1pPr>
              <a:defRPr>
                <a:solidFill>
                  <a:srgbClr val="FFFFFF"/>
                </a:solidFill>
              </a:defRPr>
            </a:lvl1pPr>
          </a:lstStyle>
          <a:p>
            <a:pPr>
              <a:defRPr/>
            </a:pPr>
            <a:endParaRPr lang="en-US"/>
          </a:p>
        </p:txBody>
      </p:sp>
      <p:sp>
        <p:nvSpPr>
          <p:cNvPr id="17" name="Slide Number Placeholder 5"/>
          <p:cNvSpPr>
            <a:spLocks noGrp="1"/>
          </p:cNvSpPr>
          <p:nvPr>
            <p:ph type="sldNum" sz="quarter" idx="25"/>
          </p:nvPr>
        </p:nvSpPr>
        <p:spPr/>
        <p:txBody>
          <a:bodyPr/>
          <a:lstStyle>
            <a:lvl1pPr>
              <a:defRPr>
                <a:solidFill>
                  <a:srgbClr val="FFFFFF"/>
                </a:solidFill>
              </a:defRPr>
            </a:lvl1pPr>
          </a:lstStyle>
          <a:p>
            <a:pPr>
              <a:defRPr/>
            </a:pPr>
            <a:fld id="{4DD8EEEC-5B2D-430D-9014-C332DC5518C0}" type="slidenum">
              <a:rPr lang="en-US"/>
              <a:pPr>
                <a:defRPr/>
              </a:pPr>
              <a:t>‹#›</a:t>
            </a:fld>
            <a:endParaRPr lang="en-US" dirty="0"/>
          </a:p>
        </p:txBody>
      </p:sp>
    </p:spTree>
    <p:extLst>
      <p:ext uri="{BB962C8B-B14F-4D97-AF65-F5344CB8AC3E}">
        <p14:creationId xmlns:p14="http://schemas.microsoft.com/office/powerpoint/2010/main" val="28252662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D254EE27-86CE-42BA-ACE4-E827B6B2F09A}" type="slidenum">
              <a:rPr lang="en-US"/>
              <a:pPr>
                <a:defRPr/>
              </a:pPr>
              <a:t>‹#›</a:t>
            </a:fld>
            <a:endParaRPr lang="en-US" dirty="0"/>
          </a:p>
        </p:txBody>
      </p:sp>
    </p:spTree>
    <p:extLst>
      <p:ext uri="{BB962C8B-B14F-4D97-AF65-F5344CB8AC3E}">
        <p14:creationId xmlns:p14="http://schemas.microsoft.com/office/powerpoint/2010/main" val="421979885"/>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EC6216C3-1510-49C9-94CC-4136A8FE2F11}" type="slidenum">
              <a:rPr lang="en-US"/>
              <a:pPr>
                <a:defRPr/>
              </a:pPr>
              <a:t>‹#›</a:t>
            </a:fld>
            <a:endParaRPr lang="en-US" dirty="0"/>
          </a:p>
        </p:txBody>
      </p:sp>
    </p:spTree>
    <p:extLst>
      <p:ext uri="{BB962C8B-B14F-4D97-AF65-F5344CB8AC3E}">
        <p14:creationId xmlns:p14="http://schemas.microsoft.com/office/powerpoint/2010/main" val="1966793348"/>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en-US">
                <a:latin typeface="Arial" charset="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en-US">
                <a:latin typeface="Arial" charset="0"/>
              </a:endParaRPr>
            </a:p>
          </p:txBody>
        </p:sp>
        <p:sp>
          <p:nvSpPr>
            <p:cNvPr id="8" name="Freeform 6"/>
            <p:cNvSpPr>
              <a:spLocks/>
            </p:cNvSpPr>
            <p:nvPr/>
          </p:nvSpPr>
          <p:spPr bwMode="hidden">
            <a:xfrm>
              <a:off x="4038" y="3577"/>
              <a:ext cx="1720" cy="65"/>
            </a:xfrm>
            <a:custGeom>
              <a:avLst/>
              <a:gdLst>
                <a:gd name="T0" fmla="*/ 1638 w 1722"/>
                <a:gd name="T1" fmla="*/ 33 h 66"/>
                <a:gd name="T2" fmla="*/ 1638 w 1722"/>
                <a:gd name="T3" fmla="*/ 33 h 66"/>
                <a:gd name="T4" fmla="*/ 0 w 1722"/>
                <a:gd name="T5" fmla="*/ 0 h 66"/>
                <a:gd name="T6" fmla="*/ 0 w 1722"/>
                <a:gd name="T7" fmla="*/ 33 h 66"/>
                <a:gd name="T8" fmla="*/ 1638 w 1722"/>
                <a:gd name="T9" fmla="*/ 33 h 66"/>
                <a:gd name="T10" fmla="*/ 1638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en-US">
                <a:latin typeface="Arial" charset="0"/>
              </a:endParaRPr>
            </a:p>
          </p:txBody>
        </p:sp>
        <p:sp>
          <p:nvSpPr>
            <p:cNvPr id="10" name="Freeform 8"/>
            <p:cNvSpPr>
              <a:spLocks/>
            </p:cNvSpPr>
            <p:nvPr/>
          </p:nvSpPr>
          <p:spPr bwMode="hidden">
            <a:xfrm>
              <a:off x="4784" y="3702"/>
              <a:ext cx="974" cy="101"/>
            </a:xfrm>
            <a:custGeom>
              <a:avLst/>
              <a:gdLst>
                <a:gd name="T0" fmla="*/ 933 w 975"/>
                <a:gd name="T1" fmla="*/ 48 h 101"/>
                <a:gd name="T2" fmla="*/ 933 w 975"/>
                <a:gd name="T3" fmla="*/ 0 h 101"/>
                <a:gd name="T4" fmla="*/ 0 w 975"/>
                <a:gd name="T5" fmla="*/ 24 h 101"/>
                <a:gd name="T6" fmla="*/ 0 w 975"/>
                <a:gd name="T7" fmla="*/ 101 h 101"/>
                <a:gd name="T8" fmla="*/ 933 w 975"/>
                <a:gd name="T9" fmla="*/ 48 h 101"/>
                <a:gd name="T10" fmla="*/ 93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9"/>
            <p:cNvSpPr>
              <a:spLocks/>
            </p:cNvSpPr>
            <p:nvPr/>
          </p:nvSpPr>
          <p:spPr bwMode="hidden">
            <a:xfrm>
              <a:off x="3619" y="3815"/>
              <a:ext cx="2139" cy="198"/>
            </a:xfrm>
            <a:custGeom>
              <a:avLst/>
              <a:gdLst>
                <a:gd name="T0" fmla="*/ 2057 w 2141"/>
                <a:gd name="T1" fmla="*/ 0 h 198"/>
                <a:gd name="T2" fmla="*/ 0 w 2141"/>
                <a:gd name="T3" fmla="*/ 156 h 198"/>
                <a:gd name="T4" fmla="*/ 0 w 2141"/>
                <a:gd name="T5" fmla="*/ 198 h 198"/>
                <a:gd name="T6" fmla="*/ 2057 w 2141"/>
                <a:gd name="T7" fmla="*/ 0 h 198"/>
                <a:gd name="T8" fmla="*/ 205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latin typeface="Arial" charset="0"/>
              </a:endParaRPr>
            </a:p>
          </p:txBody>
        </p:sp>
        <p:sp>
          <p:nvSpPr>
            <p:cNvPr id="13" name="Freeform 11"/>
            <p:cNvSpPr>
              <a:spLocks/>
            </p:cNvSpPr>
            <p:nvPr/>
          </p:nvSpPr>
          <p:spPr bwMode="hidden">
            <a:xfrm>
              <a:off x="2097" y="4043"/>
              <a:ext cx="2514" cy="276"/>
            </a:xfrm>
            <a:custGeom>
              <a:avLst/>
              <a:gdLst>
                <a:gd name="T0" fmla="*/ 2069 w 2517"/>
                <a:gd name="T1" fmla="*/ 276 h 276"/>
                <a:gd name="T2" fmla="*/ 2391 w 2517"/>
                <a:gd name="T3" fmla="*/ 204 h 276"/>
                <a:gd name="T4" fmla="*/ 2134 w 2517"/>
                <a:gd name="T5" fmla="*/ 0 h 276"/>
                <a:gd name="T6" fmla="*/ 0 w 2517"/>
                <a:gd name="T7" fmla="*/ 276 h 276"/>
                <a:gd name="T8" fmla="*/ 2069 w 2517"/>
                <a:gd name="T9" fmla="*/ 276 h 276"/>
                <a:gd name="T10" fmla="*/ 2069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en-US">
                <a:latin typeface="Arial" charset="0"/>
              </a:endParaRPr>
            </a:p>
          </p:txBody>
        </p:sp>
        <p:sp>
          <p:nvSpPr>
            <p:cNvPr id="15" name="Freeform 13"/>
            <p:cNvSpPr>
              <a:spLocks/>
            </p:cNvSpPr>
            <p:nvPr/>
          </p:nvSpPr>
          <p:spPr bwMode="hidden">
            <a:xfrm>
              <a:off x="5030" y="3151"/>
              <a:ext cx="728" cy="240"/>
            </a:xfrm>
            <a:custGeom>
              <a:avLst/>
              <a:gdLst>
                <a:gd name="T0" fmla="*/ 687 w 729"/>
                <a:gd name="T1" fmla="*/ 240 h 240"/>
                <a:gd name="T2" fmla="*/ 0 w 729"/>
                <a:gd name="T3" fmla="*/ 0 h 240"/>
                <a:gd name="T4" fmla="*/ 0 w 729"/>
                <a:gd name="T5" fmla="*/ 6 h 240"/>
                <a:gd name="T6" fmla="*/ 687 w 729"/>
                <a:gd name="T7" fmla="*/ 240 h 240"/>
                <a:gd name="T8" fmla="*/ 68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17" name="Freeform 15"/>
            <p:cNvSpPr>
              <a:spLocks/>
            </p:cNvSpPr>
            <p:nvPr/>
          </p:nvSpPr>
          <p:spPr bwMode="hidden">
            <a:xfrm>
              <a:off x="5030" y="3049"/>
              <a:ext cx="728" cy="318"/>
            </a:xfrm>
            <a:custGeom>
              <a:avLst/>
              <a:gdLst>
                <a:gd name="T0" fmla="*/ 687 w 729"/>
                <a:gd name="T1" fmla="*/ 318 h 318"/>
                <a:gd name="T2" fmla="*/ 687 w 729"/>
                <a:gd name="T3" fmla="*/ 312 h 318"/>
                <a:gd name="T4" fmla="*/ 0 w 729"/>
                <a:gd name="T5" fmla="*/ 0 h 318"/>
                <a:gd name="T6" fmla="*/ 0 w 729"/>
                <a:gd name="T7" fmla="*/ 54 h 318"/>
                <a:gd name="T8" fmla="*/ 687 w 729"/>
                <a:gd name="T9" fmla="*/ 318 h 318"/>
                <a:gd name="T10" fmla="*/ 68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en-US">
                <a:latin typeface="Arial" charset="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en-US">
                <a:latin typeface="Arial"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latin typeface="Arial" charset="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en-US">
                <a:latin typeface="Arial"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en-US">
                <a:latin typeface="Arial" charset="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en-US">
                <a:latin typeface="Arial"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7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en-US">
                <a:latin typeface="Arial" charset="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en-US">
                <a:latin typeface="Arial" charset="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latin typeface="Arial" charset="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en-US">
                  <a:latin typeface="Arial" charset="0"/>
                </a:endParaRPr>
              </a:p>
            </p:txBody>
          </p:sp>
        </p:grpSp>
      </p:grpSp>
      <p:sp>
        <p:nvSpPr>
          <p:cNvPr id="5162"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516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endParaRPr lang="en-US"/>
          </a:p>
        </p:txBody>
      </p:sp>
      <p:sp>
        <p:nvSpPr>
          <p:cNvPr id="45" name="Rectangle 45"/>
          <p:cNvSpPr>
            <a:spLocks noGrp="1" noChangeArrowheads="1"/>
          </p:cNvSpPr>
          <p:nvPr>
            <p:ph type="ftr" sz="quarter" idx="11"/>
          </p:nvPr>
        </p:nvSpPr>
        <p:spPr/>
        <p:txBody>
          <a:bodyPr/>
          <a:lstStyle>
            <a:lvl1pPr>
              <a:defRPr/>
            </a:lvl1pPr>
          </a:lstStyle>
          <a:p>
            <a:pPr>
              <a:defRPr/>
            </a:pPr>
            <a:endParaRPr lang="en-US"/>
          </a:p>
        </p:txBody>
      </p:sp>
      <p:sp>
        <p:nvSpPr>
          <p:cNvPr id="46" name="Rectangle 46"/>
          <p:cNvSpPr>
            <a:spLocks noGrp="1" noChangeArrowheads="1"/>
          </p:cNvSpPr>
          <p:nvPr>
            <p:ph type="sldNum" sz="quarter" idx="12"/>
          </p:nvPr>
        </p:nvSpPr>
        <p:spPr/>
        <p:txBody>
          <a:bodyPr/>
          <a:lstStyle>
            <a:lvl1pPr>
              <a:defRPr/>
            </a:lvl1pPr>
          </a:lstStyle>
          <a:p>
            <a:pPr>
              <a:defRPr/>
            </a:pPr>
            <a:fld id="{0EF7C568-7551-425B-8609-6370751A4844}" type="slidenum">
              <a:rPr lang="en-US" altLang="en-US"/>
              <a:pPr>
                <a:defRPr/>
              </a:pPr>
              <a:t>‹#›</a:t>
            </a:fld>
            <a:endParaRPr lang="en-US" altLang="en-US"/>
          </a:p>
        </p:txBody>
      </p:sp>
    </p:spTree>
    <p:extLst>
      <p:ext uri="{BB962C8B-B14F-4D97-AF65-F5344CB8AC3E}">
        <p14:creationId xmlns:p14="http://schemas.microsoft.com/office/powerpoint/2010/main" val="4224057378"/>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AB830228-BA00-4B5C-B36F-38A4EF74F846}"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254195327"/>
      </p:ext>
    </p:extLst>
  </p:cSld>
  <p:clrMapOvr>
    <a:masterClrMapping/>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8095B1ED-C4B5-43D5-9440-487F508A6A77}" type="slidenum">
              <a:rPr lang="en-US" altLang="en-US"/>
              <a:pPr>
                <a:defRPr/>
              </a:pPr>
              <a:t>‹#›</a:t>
            </a:fld>
            <a:endParaRPr lang="en-US" altLang="en-US"/>
          </a:p>
        </p:txBody>
      </p:sp>
    </p:spTree>
    <p:extLst>
      <p:ext uri="{BB962C8B-B14F-4D97-AF65-F5344CB8AC3E}">
        <p14:creationId xmlns:p14="http://schemas.microsoft.com/office/powerpoint/2010/main" val="3350252076"/>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C0609AD2-A429-47F0-8169-9CD1BEA9A959}" type="slidenum">
              <a:rPr lang="en-US" altLang="en-US"/>
              <a:pPr>
                <a:defRPr/>
              </a:pPr>
              <a:t>‹#›</a:t>
            </a:fld>
            <a:endParaRPr lang="en-US" altLang="en-US"/>
          </a:p>
        </p:txBody>
      </p:sp>
    </p:spTree>
    <p:extLst>
      <p:ext uri="{BB962C8B-B14F-4D97-AF65-F5344CB8AC3E}">
        <p14:creationId xmlns:p14="http://schemas.microsoft.com/office/powerpoint/2010/main" val="2836921170"/>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pPr>
              <a:defRPr/>
            </a:pPr>
            <a:fld id="{B16BFF7C-71EA-484B-86A1-EC3B4C8202AD}" type="slidenum">
              <a:rPr lang="en-US" altLang="en-US"/>
              <a:pPr>
                <a:defRPr/>
              </a:pPr>
              <a:t>‹#›</a:t>
            </a:fld>
            <a:endParaRPr lang="en-US" altLang="en-US"/>
          </a:p>
        </p:txBody>
      </p:sp>
    </p:spTree>
    <p:extLst>
      <p:ext uri="{BB962C8B-B14F-4D97-AF65-F5344CB8AC3E}">
        <p14:creationId xmlns:p14="http://schemas.microsoft.com/office/powerpoint/2010/main" val="1335256229"/>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p:cNvSpPr>
            <a:spLocks noGrp="1" noChangeArrowheads="1"/>
          </p:cNvSpPr>
          <p:nvPr>
            <p:ph type="dt" sz="half" idx="10"/>
          </p:nvPr>
        </p:nvSpPr>
        <p:spPr>
          <a:ln/>
        </p:spPr>
        <p:txBody>
          <a:bodyPr/>
          <a:lstStyle>
            <a:lvl1pPr>
              <a:defRPr/>
            </a:lvl1pPr>
          </a:lstStyle>
          <a:p>
            <a:pPr>
              <a:defRPr/>
            </a:pPr>
            <a:endParaRPr lang="en-US"/>
          </a:p>
        </p:txBody>
      </p:sp>
      <p:sp>
        <p:nvSpPr>
          <p:cNvPr id="8" name="Rectangle 45"/>
          <p:cNvSpPr>
            <a:spLocks noGrp="1" noChangeArrowheads="1"/>
          </p:cNvSpPr>
          <p:nvPr>
            <p:ph type="ftr" sz="quarter" idx="11"/>
          </p:nvPr>
        </p:nvSpPr>
        <p:spPr>
          <a:ln/>
        </p:spPr>
        <p:txBody>
          <a:bodyPr/>
          <a:lstStyle>
            <a:lvl1pPr>
              <a:defRPr/>
            </a:lvl1pPr>
          </a:lstStyle>
          <a:p>
            <a:pPr>
              <a:defRPr/>
            </a:pPr>
            <a:endParaRPr lang="en-US"/>
          </a:p>
        </p:txBody>
      </p:sp>
      <p:sp>
        <p:nvSpPr>
          <p:cNvPr id="9" name="Rectangle 46"/>
          <p:cNvSpPr>
            <a:spLocks noGrp="1" noChangeArrowheads="1"/>
          </p:cNvSpPr>
          <p:nvPr>
            <p:ph type="sldNum" sz="quarter" idx="12"/>
          </p:nvPr>
        </p:nvSpPr>
        <p:spPr>
          <a:ln/>
        </p:spPr>
        <p:txBody>
          <a:bodyPr/>
          <a:lstStyle>
            <a:lvl1pPr>
              <a:defRPr/>
            </a:lvl1pPr>
          </a:lstStyle>
          <a:p>
            <a:pPr>
              <a:defRPr/>
            </a:pPr>
            <a:fld id="{5D8EE932-B18F-496E-99BB-DFD4A956E777}" type="slidenum">
              <a:rPr lang="en-US" altLang="en-US"/>
              <a:pPr>
                <a:defRPr/>
              </a:pPr>
              <a:t>‹#›</a:t>
            </a:fld>
            <a:endParaRPr lang="en-US" altLang="en-US"/>
          </a:p>
        </p:txBody>
      </p:sp>
    </p:spTree>
    <p:extLst>
      <p:ext uri="{BB962C8B-B14F-4D97-AF65-F5344CB8AC3E}">
        <p14:creationId xmlns:p14="http://schemas.microsoft.com/office/powerpoint/2010/main" val="3462536998"/>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dt" sz="half" idx="10"/>
          </p:nvPr>
        </p:nvSpPr>
        <p:spPr>
          <a:ln/>
        </p:spPr>
        <p:txBody>
          <a:bodyPr/>
          <a:lstStyle>
            <a:lvl1pPr>
              <a:defRPr/>
            </a:lvl1pPr>
          </a:lstStyle>
          <a:p>
            <a:pPr>
              <a:defRPr/>
            </a:pPr>
            <a:endParaRPr lang="en-US"/>
          </a:p>
        </p:txBody>
      </p:sp>
      <p:sp>
        <p:nvSpPr>
          <p:cNvPr id="4" name="Rectangle 45"/>
          <p:cNvSpPr>
            <a:spLocks noGrp="1" noChangeArrowheads="1"/>
          </p:cNvSpPr>
          <p:nvPr>
            <p:ph type="ftr" sz="quarter" idx="11"/>
          </p:nvPr>
        </p:nvSpPr>
        <p:spPr>
          <a:ln/>
        </p:spPr>
        <p:txBody>
          <a:bodyPr/>
          <a:lstStyle>
            <a:lvl1pPr>
              <a:defRPr/>
            </a:lvl1pPr>
          </a:lstStyle>
          <a:p>
            <a:pPr>
              <a:defRPr/>
            </a:pPr>
            <a:endParaRPr lang="en-US"/>
          </a:p>
        </p:txBody>
      </p:sp>
      <p:sp>
        <p:nvSpPr>
          <p:cNvPr id="5" name="Rectangle 46"/>
          <p:cNvSpPr>
            <a:spLocks noGrp="1" noChangeArrowheads="1"/>
          </p:cNvSpPr>
          <p:nvPr>
            <p:ph type="sldNum" sz="quarter" idx="12"/>
          </p:nvPr>
        </p:nvSpPr>
        <p:spPr>
          <a:ln/>
        </p:spPr>
        <p:txBody>
          <a:bodyPr/>
          <a:lstStyle>
            <a:lvl1pPr>
              <a:defRPr/>
            </a:lvl1pPr>
          </a:lstStyle>
          <a:p>
            <a:pPr>
              <a:defRPr/>
            </a:pPr>
            <a:fld id="{630486CC-CE82-4691-9021-5AA4F2818365}" type="slidenum">
              <a:rPr lang="en-US" altLang="en-US"/>
              <a:pPr>
                <a:defRPr/>
              </a:pPr>
              <a:t>‹#›</a:t>
            </a:fld>
            <a:endParaRPr lang="en-US" altLang="en-US"/>
          </a:p>
        </p:txBody>
      </p:sp>
    </p:spTree>
    <p:extLst>
      <p:ext uri="{BB962C8B-B14F-4D97-AF65-F5344CB8AC3E}">
        <p14:creationId xmlns:p14="http://schemas.microsoft.com/office/powerpoint/2010/main" val="710237823"/>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p>
        </p:txBody>
      </p:sp>
      <p:sp>
        <p:nvSpPr>
          <p:cNvPr id="3" name="Rectangle 45"/>
          <p:cNvSpPr>
            <a:spLocks noGrp="1" noChangeArrowheads="1"/>
          </p:cNvSpPr>
          <p:nvPr>
            <p:ph type="ftr" sz="quarter" idx="11"/>
          </p:nvPr>
        </p:nvSpPr>
        <p:spPr>
          <a:ln/>
        </p:spPr>
        <p:txBody>
          <a:bodyPr/>
          <a:lstStyle>
            <a:lvl1pPr>
              <a:defRPr/>
            </a:lvl1pPr>
          </a:lstStyle>
          <a:p>
            <a:pPr>
              <a:defRPr/>
            </a:pPr>
            <a:endParaRPr lang="en-US"/>
          </a:p>
        </p:txBody>
      </p:sp>
      <p:sp>
        <p:nvSpPr>
          <p:cNvPr id="4" name="Rectangle 46"/>
          <p:cNvSpPr>
            <a:spLocks noGrp="1" noChangeArrowheads="1"/>
          </p:cNvSpPr>
          <p:nvPr>
            <p:ph type="sldNum" sz="quarter" idx="12"/>
          </p:nvPr>
        </p:nvSpPr>
        <p:spPr>
          <a:ln/>
        </p:spPr>
        <p:txBody>
          <a:bodyPr/>
          <a:lstStyle>
            <a:lvl1pPr>
              <a:defRPr/>
            </a:lvl1pPr>
          </a:lstStyle>
          <a:p>
            <a:pPr>
              <a:defRPr/>
            </a:pPr>
            <a:fld id="{07E6AF10-8CEC-4AD5-A967-23CCC92CB577}" type="slidenum">
              <a:rPr lang="en-US" altLang="en-US"/>
              <a:pPr>
                <a:defRPr/>
              </a:pPr>
              <a:t>‹#›</a:t>
            </a:fld>
            <a:endParaRPr lang="en-US" altLang="en-US"/>
          </a:p>
        </p:txBody>
      </p:sp>
    </p:spTree>
    <p:extLst>
      <p:ext uri="{BB962C8B-B14F-4D97-AF65-F5344CB8AC3E}">
        <p14:creationId xmlns:p14="http://schemas.microsoft.com/office/powerpoint/2010/main" val="2064113179"/>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pPr>
              <a:defRPr/>
            </a:pPr>
            <a:fld id="{7937B2F4-20B7-4709-8B8F-0B1CAA3642E3}" type="slidenum">
              <a:rPr lang="en-US" altLang="en-US"/>
              <a:pPr>
                <a:defRPr/>
              </a:pPr>
              <a:t>‹#›</a:t>
            </a:fld>
            <a:endParaRPr lang="en-US" altLang="en-US"/>
          </a:p>
        </p:txBody>
      </p:sp>
    </p:spTree>
    <p:extLst>
      <p:ext uri="{BB962C8B-B14F-4D97-AF65-F5344CB8AC3E}">
        <p14:creationId xmlns:p14="http://schemas.microsoft.com/office/powerpoint/2010/main" val="2182636412"/>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pPr>
              <a:defRPr/>
            </a:pPr>
            <a:fld id="{F5D7DF0C-5D68-490E-BCA3-EF5E8227D388}" type="slidenum">
              <a:rPr lang="en-US" altLang="en-US"/>
              <a:pPr>
                <a:defRPr/>
              </a:pPr>
              <a:t>‹#›</a:t>
            </a:fld>
            <a:endParaRPr lang="en-US" altLang="en-US"/>
          </a:p>
        </p:txBody>
      </p:sp>
    </p:spTree>
    <p:extLst>
      <p:ext uri="{BB962C8B-B14F-4D97-AF65-F5344CB8AC3E}">
        <p14:creationId xmlns:p14="http://schemas.microsoft.com/office/powerpoint/2010/main" val="541980384"/>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2C0B4049-1866-4A03-B3F2-0B8D418BB079}" type="slidenum">
              <a:rPr lang="en-US" altLang="en-US"/>
              <a:pPr>
                <a:defRPr/>
              </a:pPr>
              <a:t>‹#›</a:t>
            </a:fld>
            <a:endParaRPr lang="en-US" altLang="en-US"/>
          </a:p>
        </p:txBody>
      </p:sp>
    </p:spTree>
    <p:extLst>
      <p:ext uri="{BB962C8B-B14F-4D97-AF65-F5344CB8AC3E}">
        <p14:creationId xmlns:p14="http://schemas.microsoft.com/office/powerpoint/2010/main" val="851625265"/>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0EA4D21C-3456-4E37-8040-3D831B639E8C}" type="slidenum">
              <a:rPr lang="en-US" altLang="en-US"/>
              <a:pPr>
                <a:defRPr/>
              </a:pPr>
              <a:t>‹#›</a:t>
            </a:fld>
            <a:endParaRPr lang="en-US" altLang="en-US"/>
          </a:p>
        </p:txBody>
      </p:sp>
    </p:spTree>
    <p:extLst>
      <p:ext uri="{BB962C8B-B14F-4D97-AF65-F5344CB8AC3E}">
        <p14:creationId xmlns:p14="http://schemas.microsoft.com/office/powerpoint/2010/main" val="2922634942"/>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10FDD4AB-3988-45F5-AADF-A77B17CFD8A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797147667"/>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46"/>
          <p:cNvSpPr>
            <a:spLocks noGrp="1" noChangeArrowheads="1"/>
          </p:cNvSpPr>
          <p:nvPr>
            <p:ph type="sldNum" sz="quarter" idx="12"/>
          </p:nvPr>
        </p:nvSpPr>
        <p:spPr>
          <a:ln/>
        </p:spPr>
        <p:txBody>
          <a:bodyPr/>
          <a:lstStyle>
            <a:lvl1pPr>
              <a:defRPr/>
            </a:lvl1pPr>
          </a:lstStyle>
          <a:p>
            <a:pPr>
              <a:defRPr/>
            </a:pPr>
            <a:fld id="{7DBDEE94-97A1-4E6D-9511-2AE9CF2E75A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580118933"/>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46"/>
          <p:cNvSpPr>
            <a:spLocks noGrp="1" noChangeArrowheads="1"/>
          </p:cNvSpPr>
          <p:nvPr>
            <p:ph type="sldNum" sz="quarter" idx="12"/>
          </p:nvPr>
        </p:nvSpPr>
        <p:spPr>
          <a:ln/>
        </p:spPr>
        <p:txBody>
          <a:bodyPr/>
          <a:lstStyle>
            <a:lvl1pPr>
              <a:defRPr/>
            </a:lvl1pPr>
          </a:lstStyle>
          <a:p>
            <a:pPr>
              <a:defRPr/>
            </a:pPr>
            <a:fld id="{9F1710B1-3820-4BF3-927A-D283A74DDD66}"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795576127"/>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46"/>
          <p:cNvSpPr>
            <a:spLocks noGrp="1" noChangeArrowheads="1"/>
          </p:cNvSpPr>
          <p:nvPr>
            <p:ph type="sldNum" sz="quarter" idx="12"/>
          </p:nvPr>
        </p:nvSpPr>
        <p:spPr>
          <a:ln/>
        </p:spPr>
        <p:txBody>
          <a:bodyPr/>
          <a:lstStyle>
            <a:lvl1pPr>
              <a:defRPr/>
            </a:lvl1pPr>
          </a:lstStyle>
          <a:p>
            <a:pPr>
              <a:defRPr/>
            </a:pPr>
            <a:fld id="{DBD013F6-C15E-413F-A083-E0B9F8CFD8E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090868884"/>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CC28EEDC-4677-4511-BF5B-90DD4772989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97064144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8D86F500-EFE8-4DE3-9B54-1B7F7F96E63B}"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989997440"/>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5.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3.pn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4099"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4100"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4101"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1035" name="Freeform 6"/>
            <p:cNvSpPr>
              <a:spLocks/>
            </p:cNvSpPr>
            <p:nvPr/>
          </p:nvSpPr>
          <p:spPr bwMode="hidden">
            <a:xfrm>
              <a:off x="4038" y="3577"/>
              <a:ext cx="1720" cy="65"/>
            </a:xfrm>
            <a:custGeom>
              <a:avLst/>
              <a:gdLst>
                <a:gd name="T0" fmla="*/ 1638 w 1722"/>
                <a:gd name="T1" fmla="*/ 33 h 66"/>
                <a:gd name="T2" fmla="*/ 1638 w 1722"/>
                <a:gd name="T3" fmla="*/ 33 h 66"/>
                <a:gd name="T4" fmla="*/ 0 w 1722"/>
                <a:gd name="T5" fmla="*/ 0 h 66"/>
                <a:gd name="T6" fmla="*/ 0 w 1722"/>
                <a:gd name="T7" fmla="*/ 33 h 66"/>
                <a:gd name="T8" fmla="*/ 1638 w 1722"/>
                <a:gd name="T9" fmla="*/ 33 h 66"/>
                <a:gd name="T10" fmla="*/ 1638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03"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en-US">
                <a:solidFill>
                  <a:srgbClr val="FFFFFF"/>
                </a:solidFill>
                <a:latin typeface="Arial" charset="0"/>
              </a:endParaRPr>
            </a:p>
          </p:txBody>
        </p:sp>
        <p:sp>
          <p:nvSpPr>
            <p:cNvPr id="1037" name="Freeform 8"/>
            <p:cNvSpPr>
              <a:spLocks/>
            </p:cNvSpPr>
            <p:nvPr/>
          </p:nvSpPr>
          <p:spPr bwMode="hidden">
            <a:xfrm>
              <a:off x="4784" y="3702"/>
              <a:ext cx="974" cy="101"/>
            </a:xfrm>
            <a:custGeom>
              <a:avLst/>
              <a:gdLst>
                <a:gd name="T0" fmla="*/ 933 w 975"/>
                <a:gd name="T1" fmla="*/ 48 h 101"/>
                <a:gd name="T2" fmla="*/ 933 w 975"/>
                <a:gd name="T3" fmla="*/ 0 h 101"/>
                <a:gd name="T4" fmla="*/ 0 w 975"/>
                <a:gd name="T5" fmla="*/ 24 h 101"/>
                <a:gd name="T6" fmla="*/ 0 w 975"/>
                <a:gd name="T7" fmla="*/ 101 h 101"/>
                <a:gd name="T8" fmla="*/ 933 w 975"/>
                <a:gd name="T9" fmla="*/ 48 h 101"/>
                <a:gd name="T10" fmla="*/ 93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1038" name="Freeform 9"/>
            <p:cNvSpPr>
              <a:spLocks/>
            </p:cNvSpPr>
            <p:nvPr/>
          </p:nvSpPr>
          <p:spPr bwMode="hidden">
            <a:xfrm>
              <a:off x="3619" y="3815"/>
              <a:ext cx="2139" cy="198"/>
            </a:xfrm>
            <a:custGeom>
              <a:avLst/>
              <a:gdLst>
                <a:gd name="T0" fmla="*/ 2057 w 2141"/>
                <a:gd name="T1" fmla="*/ 0 h 198"/>
                <a:gd name="T2" fmla="*/ 0 w 2141"/>
                <a:gd name="T3" fmla="*/ 156 h 198"/>
                <a:gd name="T4" fmla="*/ 0 w 2141"/>
                <a:gd name="T5" fmla="*/ 198 h 198"/>
                <a:gd name="T6" fmla="*/ 2057 w 2141"/>
                <a:gd name="T7" fmla="*/ 0 h 198"/>
                <a:gd name="T8" fmla="*/ 205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06"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1040" name="Freeform 11"/>
            <p:cNvSpPr>
              <a:spLocks/>
            </p:cNvSpPr>
            <p:nvPr/>
          </p:nvSpPr>
          <p:spPr bwMode="hidden">
            <a:xfrm>
              <a:off x="2097" y="4043"/>
              <a:ext cx="2514" cy="276"/>
            </a:xfrm>
            <a:custGeom>
              <a:avLst/>
              <a:gdLst>
                <a:gd name="T0" fmla="*/ 2069 w 2517"/>
                <a:gd name="T1" fmla="*/ 276 h 276"/>
                <a:gd name="T2" fmla="*/ 2391 w 2517"/>
                <a:gd name="T3" fmla="*/ 204 h 276"/>
                <a:gd name="T4" fmla="*/ 2134 w 2517"/>
                <a:gd name="T5" fmla="*/ 0 h 276"/>
                <a:gd name="T6" fmla="*/ 0 w 2517"/>
                <a:gd name="T7" fmla="*/ 276 h 276"/>
                <a:gd name="T8" fmla="*/ 2069 w 2517"/>
                <a:gd name="T9" fmla="*/ 276 h 276"/>
                <a:gd name="T10" fmla="*/ 2069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08"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1042" name="Freeform 13"/>
            <p:cNvSpPr>
              <a:spLocks/>
            </p:cNvSpPr>
            <p:nvPr/>
          </p:nvSpPr>
          <p:spPr bwMode="hidden">
            <a:xfrm>
              <a:off x="5030" y="3151"/>
              <a:ext cx="728" cy="240"/>
            </a:xfrm>
            <a:custGeom>
              <a:avLst/>
              <a:gdLst>
                <a:gd name="T0" fmla="*/ 687 w 729"/>
                <a:gd name="T1" fmla="*/ 240 h 240"/>
                <a:gd name="T2" fmla="*/ 0 w 729"/>
                <a:gd name="T3" fmla="*/ 0 h 240"/>
                <a:gd name="T4" fmla="*/ 0 w 729"/>
                <a:gd name="T5" fmla="*/ 6 h 240"/>
                <a:gd name="T6" fmla="*/ 687 w 729"/>
                <a:gd name="T7" fmla="*/ 240 h 240"/>
                <a:gd name="T8" fmla="*/ 68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10"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1044" name="Freeform 15"/>
            <p:cNvSpPr>
              <a:spLocks/>
            </p:cNvSpPr>
            <p:nvPr/>
          </p:nvSpPr>
          <p:spPr bwMode="hidden">
            <a:xfrm>
              <a:off x="5030" y="3049"/>
              <a:ext cx="728" cy="318"/>
            </a:xfrm>
            <a:custGeom>
              <a:avLst/>
              <a:gdLst>
                <a:gd name="T0" fmla="*/ 687 w 729"/>
                <a:gd name="T1" fmla="*/ 318 h 318"/>
                <a:gd name="T2" fmla="*/ 687 w 729"/>
                <a:gd name="T3" fmla="*/ 312 h 318"/>
                <a:gd name="T4" fmla="*/ 0 w 729"/>
                <a:gd name="T5" fmla="*/ 0 h 318"/>
                <a:gd name="T6" fmla="*/ 0 w 729"/>
                <a:gd name="T7" fmla="*/ 54 h 318"/>
                <a:gd name="T8" fmla="*/ 687 w 729"/>
                <a:gd name="T9" fmla="*/ 318 h 318"/>
                <a:gd name="T10" fmla="*/ 68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12"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4113"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4114"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16"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18"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4119"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solidFill>
                  <a:srgbClr val="FFFFFF"/>
                </a:solidFill>
                <a:latin typeface="Arial" charset="0"/>
              </a:endParaRPr>
            </a:p>
          </p:txBody>
        </p:sp>
        <p:sp>
          <p:nvSpPr>
            <p:cNvPr id="4120"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22"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en-US">
                <a:solidFill>
                  <a:srgbClr val="FFFFFF"/>
                </a:solidFill>
                <a:latin typeface="Arial" charset="0"/>
              </a:endParaRPr>
            </a:p>
          </p:txBody>
        </p:sp>
        <p:sp>
          <p:nvSpPr>
            <p:cNvPr id="4123"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en-US">
                <a:solidFill>
                  <a:srgbClr val="FFFFFF"/>
                </a:solidFill>
                <a:latin typeface="Arial" charset="0"/>
              </a:endParaRPr>
            </a:p>
          </p:txBody>
        </p:sp>
        <p:sp>
          <p:nvSpPr>
            <p:cNvPr id="1057" name="Freeform 28"/>
            <p:cNvSpPr>
              <a:spLocks/>
            </p:cNvSpPr>
            <p:nvPr/>
          </p:nvSpPr>
          <p:spPr bwMode="hidden">
            <a:xfrm>
              <a:off x="5698" y="653"/>
              <a:ext cx="60" cy="311"/>
            </a:xfrm>
            <a:custGeom>
              <a:avLst/>
              <a:gdLst>
                <a:gd name="T0" fmla="*/ 0 w 60"/>
                <a:gd name="T1" fmla="*/ 144 h 312"/>
                <a:gd name="T2" fmla="*/ 60 w 60"/>
                <a:gd name="T3" fmla="*/ 27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25"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FFFFFF"/>
                </a:solidFill>
              </a:endParaRPr>
            </a:p>
          </p:txBody>
        </p:sp>
        <p:sp>
          <p:nvSpPr>
            <p:cNvPr id="4127"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4128"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4129"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4130"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4131"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en-US">
                <a:solidFill>
                  <a:srgbClr val="FFFFFF"/>
                </a:solidFill>
                <a:latin typeface="Arial" charset="0"/>
              </a:endParaRPr>
            </a:p>
          </p:txBody>
        </p:sp>
        <p:sp>
          <p:nvSpPr>
            <p:cNvPr id="4132"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4133"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sp>
          <p:nvSpPr>
            <p:cNvPr id="4134"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en-US">
                <a:solidFill>
                  <a:srgbClr val="FFFFFF"/>
                </a:solidFill>
                <a:latin typeface="Arial" charset="0"/>
              </a:endParaRPr>
            </a:p>
          </p:txBody>
        </p:sp>
        <p:grpSp>
          <p:nvGrpSpPr>
            <p:cNvPr id="1068" name="Group 39"/>
            <p:cNvGrpSpPr>
              <a:grpSpLocks/>
            </p:cNvGrpSpPr>
            <p:nvPr userDrawn="1"/>
          </p:nvGrpSpPr>
          <p:grpSpPr bwMode="auto">
            <a:xfrm>
              <a:off x="0" y="1632"/>
              <a:ext cx="5758" cy="1858"/>
              <a:chOff x="0" y="1632"/>
              <a:chExt cx="5758" cy="1858"/>
            </a:xfrm>
          </p:grpSpPr>
          <p:sp>
            <p:nvSpPr>
              <p:cNvPr id="4136"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solidFill>
                    <a:srgbClr val="FFFFFF"/>
                  </a:solidFill>
                  <a:latin typeface="Arial" charset="0"/>
                </a:endParaRPr>
              </a:p>
            </p:txBody>
          </p:sp>
          <p:sp>
            <p:nvSpPr>
              <p:cNvPr id="4137"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en-US">
                  <a:solidFill>
                    <a:srgbClr val="FFFFFF"/>
                  </a:solidFill>
                  <a:latin typeface="Arial" charset="0"/>
                </a:endParaRPr>
              </a:p>
            </p:txBody>
          </p:sp>
        </p:grpSp>
      </p:grpSp>
      <p:sp>
        <p:nvSpPr>
          <p:cNvPr id="4138"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139"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40"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defRPr>
            </a:lvl1pPr>
          </a:lstStyle>
          <a:p>
            <a:pPr>
              <a:defRPr/>
            </a:pPr>
            <a:endParaRPr lang="en-US">
              <a:solidFill>
                <a:srgbClr val="FFFFFF"/>
              </a:solidFill>
            </a:endParaRPr>
          </a:p>
        </p:txBody>
      </p:sp>
      <p:sp>
        <p:nvSpPr>
          <p:cNvPr id="4141"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defRPr>
            </a:lvl1pPr>
          </a:lstStyle>
          <a:p>
            <a:pPr>
              <a:defRPr/>
            </a:pPr>
            <a:endParaRPr lang="en-US">
              <a:solidFill>
                <a:srgbClr val="FFFFFF"/>
              </a:solidFill>
            </a:endParaRPr>
          </a:p>
        </p:txBody>
      </p:sp>
      <p:sp>
        <p:nvSpPr>
          <p:cNvPr id="4142"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5D2A2908-C04A-45A6-9A92-431102609C3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262046864"/>
      </p:ext>
    </p:extLst>
  </p:cSld>
  <p:clrMap bg1="dk2" tx1="lt1" bg2="dk1" tx2="lt2" accent1="accent1" accent2="accent2" accent3="accent3" accent4="accent4" accent5="accent5" accent6="accent6" hlink="hlink" folHlink="folHlink"/>
  <p:sldLayoutIdLst>
    <p:sldLayoutId id="2147485079" r:id="rId1"/>
    <p:sldLayoutId id="2147485080" r:id="rId2"/>
    <p:sldLayoutId id="2147485081" r:id="rId3"/>
    <p:sldLayoutId id="2147485082" r:id="rId4"/>
    <p:sldLayoutId id="2147485083" r:id="rId5"/>
    <p:sldLayoutId id="2147485084" r:id="rId6"/>
    <p:sldLayoutId id="2147485085" r:id="rId7"/>
    <p:sldLayoutId id="2147485086" r:id="rId8"/>
    <p:sldLayoutId id="2147485087" r:id="rId9"/>
    <p:sldLayoutId id="2147485088" r:id="rId10"/>
    <p:sldLayoutId id="2147485089" r:id="rId11"/>
  </p:sldLayoutIdLst>
  <p:transition>
    <p:fade thruBlk="1"/>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66" name="Title Placeholder 1"/>
          <p:cNvSpPr>
            <a:spLocks noGrp="1"/>
          </p:cNvSpPr>
          <p:nvPr>
            <p:ph type="title"/>
          </p:nvPr>
        </p:nvSpPr>
        <p:spPr bwMode="auto">
          <a:xfrm>
            <a:off x="484188" y="452438"/>
            <a:ext cx="7056437" cy="1400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067" name="Text Placeholder 2"/>
          <p:cNvSpPr>
            <a:spLocks noGrp="1"/>
          </p:cNvSpPr>
          <p:nvPr>
            <p:ph type="body" idx="1"/>
          </p:nvPr>
        </p:nvSpPr>
        <p:spPr bwMode="auto">
          <a:xfrm>
            <a:off x="827088" y="2052638"/>
            <a:ext cx="6711950" cy="419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rot="5400000">
            <a:off x="7494588" y="1828800"/>
            <a:ext cx="990600" cy="228600"/>
          </a:xfrm>
          <a:prstGeom prst="rect">
            <a:avLst/>
          </a:prstGeom>
        </p:spPr>
        <p:txBody>
          <a:bodyPr vert="horz" lIns="91440" tIns="45720" rIns="91440" bIns="45720" rtlCol="0" anchor="t"/>
          <a:lstStyle>
            <a:lvl1pPr algn="l">
              <a:defRPr sz="1100" b="0" i="0">
                <a:solidFill>
                  <a:prstClr val="white">
                    <a:tint val="75000"/>
                    <a:alpha val="60000"/>
                  </a:prstClr>
                </a:solidFill>
              </a:defRPr>
            </a:lvl1pPr>
          </a:lstStyle>
          <a:p>
            <a:pPr>
              <a:defRPr/>
            </a:pPr>
            <a:endParaRPr lang="en-US"/>
          </a:p>
        </p:txBody>
      </p:sp>
      <p:sp>
        <p:nvSpPr>
          <p:cNvPr id="5" name="Footer Placeholder 4"/>
          <p:cNvSpPr>
            <a:spLocks noGrp="1"/>
          </p:cNvSpPr>
          <p:nvPr>
            <p:ph type="ftr" sz="quarter" idx="3"/>
          </p:nvPr>
        </p:nvSpPr>
        <p:spPr>
          <a:xfrm rot="5400000">
            <a:off x="6233318" y="3263107"/>
            <a:ext cx="3859213" cy="228600"/>
          </a:xfrm>
          <a:prstGeom prst="rect">
            <a:avLst/>
          </a:prstGeom>
        </p:spPr>
        <p:txBody>
          <a:bodyPr vert="horz" lIns="91440" tIns="45720" rIns="91440" bIns="45720" rtlCol="0" anchor="b"/>
          <a:lstStyle>
            <a:lvl1pPr algn="l">
              <a:defRPr sz="1100" b="0" i="0">
                <a:solidFill>
                  <a:prstClr val="white">
                    <a:tint val="75000"/>
                    <a:alpha val="60000"/>
                  </a:prstClr>
                </a:solidFill>
              </a:defRPr>
            </a:lvl1pPr>
          </a:lstStyle>
          <a:p>
            <a:pPr>
              <a:defRPr/>
            </a:pPr>
            <a:endParaRPr lang="en-US"/>
          </a:p>
        </p:txBody>
      </p:sp>
      <p:sp>
        <p:nvSpPr>
          <p:cNvPr id="6" name="Slide Number Placeholder 5"/>
          <p:cNvSpPr>
            <a:spLocks noGrp="1"/>
          </p:cNvSpPr>
          <p:nvPr>
            <p:ph type="sldNum" sz="quarter" idx="4"/>
          </p:nvPr>
        </p:nvSpPr>
        <p:spPr bwMode="gray">
          <a:xfrm>
            <a:off x="7766050" y="295275"/>
            <a:ext cx="628650" cy="768350"/>
          </a:xfrm>
          <a:prstGeom prst="rect">
            <a:avLst/>
          </a:prstGeom>
        </p:spPr>
        <p:txBody>
          <a:bodyPr vert="horz" lIns="91440" tIns="45720" rIns="91440" bIns="45720" rtlCol="0" anchor="b"/>
          <a:lstStyle>
            <a:lvl1pPr algn="ctr">
              <a:defRPr sz="2801" b="0" i="0">
                <a:solidFill>
                  <a:prstClr val="white">
                    <a:tint val="75000"/>
                  </a:prstClr>
                </a:solidFill>
              </a:defRPr>
            </a:lvl1pPr>
          </a:lstStyle>
          <a:p>
            <a:pPr>
              <a:defRPr/>
            </a:pPr>
            <a:fld id="{B77378BE-2547-4759-9FF6-8B86EDD47B6D}" type="slidenum">
              <a:rPr lang="en-US" altLang="en-US"/>
              <a:pPr>
                <a:defRPr/>
              </a:pPr>
              <a:t>‹#›</a:t>
            </a:fld>
            <a:endParaRPr lang="en-US" altLang="en-US"/>
          </a:p>
        </p:txBody>
      </p:sp>
    </p:spTree>
    <p:extLst>
      <p:ext uri="{BB962C8B-B14F-4D97-AF65-F5344CB8AC3E}">
        <p14:creationId xmlns:p14="http://schemas.microsoft.com/office/powerpoint/2010/main" val="147598866"/>
      </p:ext>
    </p:extLst>
  </p:cSld>
  <p:clrMap bg1="dk1" tx1="lt1" bg2="dk2" tx2="lt2" accent1="accent1" accent2="accent2" accent3="accent3" accent4="accent4" accent5="accent5" accent6="accent6" hlink="hlink" folHlink="folHlink"/>
  <p:sldLayoutIdLst>
    <p:sldLayoutId id="2147485121" r:id="rId1"/>
    <p:sldLayoutId id="2147485122" r:id="rId2"/>
    <p:sldLayoutId id="2147485123" r:id="rId3"/>
    <p:sldLayoutId id="2147485124" r:id="rId4"/>
    <p:sldLayoutId id="2147485125" r:id="rId5"/>
    <p:sldLayoutId id="2147485126" r:id="rId6"/>
    <p:sldLayoutId id="2147485127" r:id="rId7"/>
    <p:sldLayoutId id="2147485128" r:id="rId8"/>
    <p:sldLayoutId id="2147485129" r:id="rId9"/>
    <p:sldLayoutId id="2147485130" r:id="rId10"/>
    <p:sldLayoutId id="2147485131" r:id="rId11"/>
    <p:sldLayoutId id="2147485132" r:id="rId12"/>
    <p:sldLayoutId id="2147485133" r:id="rId13"/>
    <p:sldLayoutId id="2147485134" r:id="rId14"/>
    <p:sldLayoutId id="2147485135" r:id="rId15"/>
    <p:sldLayoutId id="2147485136" r:id="rId16"/>
    <p:sldLayoutId id="2147485137" r:id="rId17"/>
  </p:sldLayoutIdLst>
  <p:transition>
    <p:fade thruBlk="1"/>
  </p:transition>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4099"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en-US">
                <a:latin typeface="Arial" charset="0"/>
              </a:endParaRPr>
            </a:p>
          </p:txBody>
        </p:sp>
        <p:sp>
          <p:nvSpPr>
            <p:cNvPr id="4100"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4101"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en-US">
                <a:latin typeface="Arial" charset="0"/>
              </a:endParaRPr>
            </a:p>
          </p:txBody>
        </p:sp>
        <p:sp>
          <p:nvSpPr>
            <p:cNvPr id="1035" name="Freeform 6"/>
            <p:cNvSpPr>
              <a:spLocks/>
            </p:cNvSpPr>
            <p:nvPr/>
          </p:nvSpPr>
          <p:spPr bwMode="hidden">
            <a:xfrm>
              <a:off x="4038" y="3577"/>
              <a:ext cx="1720" cy="65"/>
            </a:xfrm>
            <a:custGeom>
              <a:avLst/>
              <a:gdLst>
                <a:gd name="T0" fmla="*/ 1638 w 1722"/>
                <a:gd name="T1" fmla="*/ 33 h 66"/>
                <a:gd name="T2" fmla="*/ 1638 w 1722"/>
                <a:gd name="T3" fmla="*/ 33 h 66"/>
                <a:gd name="T4" fmla="*/ 0 w 1722"/>
                <a:gd name="T5" fmla="*/ 0 h 66"/>
                <a:gd name="T6" fmla="*/ 0 w 1722"/>
                <a:gd name="T7" fmla="*/ 33 h 66"/>
                <a:gd name="T8" fmla="*/ 1638 w 1722"/>
                <a:gd name="T9" fmla="*/ 33 h 66"/>
                <a:gd name="T10" fmla="*/ 1638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3"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en-US">
                <a:latin typeface="Arial" charset="0"/>
              </a:endParaRPr>
            </a:p>
          </p:txBody>
        </p:sp>
        <p:sp>
          <p:nvSpPr>
            <p:cNvPr id="1037" name="Freeform 8"/>
            <p:cNvSpPr>
              <a:spLocks/>
            </p:cNvSpPr>
            <p:nvPr/>
          </p:nvSpPr>
          <p:spPr bwMode="hidden">
            <a:xfrm>
              <a:off x="4784" y="3702"/>
              <a:ext cx="974" cy="101"/>
            </a:xfrm>
            <a:custGeom>
              <a:avLst/>
              <a:gdLst>
                <a:gd name="T0" fmla="*/ 933 w 975"/>
                <a:gd name="T1" fmla="*/ 48 h 101"/>
                <a:gd name="T2" fmla="*/ 933 w 975"/>
                <a:gd name="T3" fmla="*/ 0 h 101"/>
                <a:gd name="T4" fmla="*/ 0 w 975"/>
                <a:gd name="T5" fmla="*/ 24 h 101"/>
                <a:gd name="T6" fmla="*/ 0 w 975"/>
                <a:gd name="T7" fmla="*/ 101 h 101"/>
                <a:gd name="T8" fmla="*/ 933 w 975"/>
                <a:gd name="T9" fmla="*/ 48 h 101"/>
                <a:gd name="T10" fmla="*/ 93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9"/>
            <p:cNvSpPr>
              <a:spLocks/>
            </p:cNvSpPr>
            <p:nvPr/>
          </p:nvSpPr>
          <p:spPr bwMode="hidden">
            <a:xfrm>
              <a:off x="3619" y="3815"/>
              <a:ext cx="2139" cy="198"/>
            </a:xfrm>
            <a:custGeom>
              <a:avLst/>
              <a:gdLst>
                <a:gd name="T0" fmla="*/ 2057 w 2141"/>
                <a:gd name="T1" fmla="*/ 0 h 198"/>
                <a:gd name="T2" fmla="*/ 0 w 2141"/>
                <a:gd name="T3" fmla="*/ 156 h 198"/>
                <a:gd name="T4" fmla="*/ 0 w 2141"/>
                <a:gd name="T5" fmla="*/ 198 h 198"/>
                <a:gd name="T6" fmla="*/ 2057 w 2141"/>
                <a:gd name="T7" fmla="*/ 0 h 198"/>
                <a:gd name="T8" fmla="*/ 205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latin typeface="Arial" charset="0"/>
              </a:endParaRPr>
            </a:p>
          </p:txBody>
        </p:sp>
        <p:sp>
          <p:nvSpPr>
            <p:cNvPr id="1040" name="Freeform 11"/>
            <p:cNvSpPr>
              <a:spLocks/>
            </p:cNvSpPr>
            <p:nvPr/>
          </p:nvSpPr>
          <p:spPr bwMode="hidden">
            <a:xfrm>
              <a:off x="2097" y="4043"/>
              <a:ext cx="2514" cy="276"/>
            </a:xfrm>
            <a:custGeom>
              <a:avLst/>
              <a:gdLst>
                <a:gd name="T0" fmla="*/ 2069 w 2517"/>
                <a:gd name="T1" fmla="*/ 276 h 276"/>
                <a:gd name="T2" fmla="*/ 2391 w 2517"/>
                <a:gd name="T3" fmla="*/ 204 h 276"/>
                <a:gd name="T4" fmla="*/ 2134 w 2517"/>
                <a:gd name="T5" fmla="*/ 0 h 276"/>
                <a:gd name="T6" fmla="*/ 0 w 2517"/>
                <a:gd name="T7" fmla="*/ 276 h 276"/>
                <a:gd name="T8" fmla="*/ 2069 w 2517"/>
                <a:gd name="T9" fmla="*/ 276 h 276"/>
                <a:gd name="T10" fmla="*/ 2069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en-US">
                <a:latin typeface="Arial" charset="0"/>
              </a:endParaRPr>
            </a:p>
          </p:txBody>
        </p:sp>
        <p:sp>
          <p:nvSpPr>
            <p:cNvPr id="1042" name="Freeform 13"/>
            <p:cNvSpPr>
              <a:spLocks/>
            </p:cNvSpPr>
            <p:nvPr/>
          </p:nvSpPr>
          <p:spPr bwMode="hidden">
            <a:xfrm>
              <a:off x="5030" y="3151"/>
              <a:ext cx="728" cy="240"/>
            </a:xfrm>
            <a:custGeom>
              <a:avLst/>
              <a:gdLst>
                <a:gd name="T0" fmla="*/ 687 w 729"/>
                <a:gd name="T1" fmla="*/ 240 h 240"/>
                <a:gd name="T2" fmla="*/ 0 w 729"/>
                <a:gd name="T3" fmla="*/ 0 h 240"/>
                <a:gd name="T4" fmla="*/ 0 w 729"/>
                <a:gd name="T5" fmla="*/ 6 h 240"/>
                <a:gd name="T6" fmla="*/ 687 w 729"/>
                <a:gd name="T7" fmla="*/ 240 h 240"/>
                <a:gd name="T8" fmla="*/ 68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1044" name="Freeform 15"/>
            <p:cNvSpPr>
              <a:spLocks/>
            </p:cNvSpPr>
            <p:nvPr/>
          </p:nvSpPr>
          <p:spPr bwMode="hidden">
            <a:xfrm>
              <a:off x="5030" y="3049"/>
              <a:ext cx="728" cy="318"/>
            </a:xfrm>
            <a:custGeom>
              <a:avLst/>
              <a:gdLst>
                <a:gd name="T0" fmla="*/ 687 w 729"/>
                <a:gd name="T1" fmla="*/ 318 h 318"/>
                <a:gd name="T2" fmla="*/ 687 w 729"/>
                <a:gd name="T3" fmla="*/ 312 h 318"/>
                <a:gd name="T4" fmla="*/ 0 w 729"/>
                <a:gd name="T5" fmla="*/ 0 h 318"/>
                <a:gd name="T6" fmla="*/ 0 w 729"/>
                <a:gd name="T7" fmla="*/ 54 h 318"/>
                <a:gd name="T8" fmla="*/ 687 w 729"/>
                <a:gd name="T9" fmla="*/ 318 h 318"/>
                <a:gd name="T10" fmla="*/ 68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2"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en-US">
                <a:latin typeface="Arial" charset="0"/>
              </a:endParaRPr>
            </a:p>
          </p:txBody>
        </p:sp>
        <p:sp>
          <p:nvSpPr>
            <p:cNvPr id="4113"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4114"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en-US">
                <a:latin typeface="Arial" charset="0"/>
              </a:endParaRPr>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6"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8"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4119"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latin typeface="Arial" charset="0"/>
              </a:endParaRPr>
            </a:p>
          </p:txBody>
        </p:sp>
        <p:sp>
          <p:nvSpPr>
            <p:cNvPr id="4120"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en-US">
                <a:latin typeface="Arial" charset="0"/>
              </a:endParaRPr>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2"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en-US">
                <a:latin typeface="Arial" charset="0"/>
              </a:endParaRPr>
            </a:p>
          </p:txBody>
        </p:sp>
        <p:sp>
          <p:nvSpPr>
            <p:cNvPr id="4123"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en-US">
                <a:latin typeface="Arial" charset="0"/>
              </a:endParaRPr>
            </a:p>
          </p:txBody>
        </p:sp>
        <p:sp>
          <p:nvSpPr>
            <p:cNvPr id="1057" name="Freeform 28"/>
            <p:cNvSpPr>
              <a:spLocks/>
            </p:cNvSpPr>
            <p:nvPr/>
          </p:nvSpPr>
          <p:spPr bwMode="hidden">
            <a:xfrm>
              <a:off x="5698" y="653"/>
              <a:ext cx="60" cy="311"/>
            </a:xfrm>
            <a:custGeom>
              <a:avLst/>
              <a:gdLst>
                <a:gd name="T0" fmla="*/ 0 w 60"/>
                <a:gd name="T1" fmla="*/ 144 h 312"/>
                <a:gd name="T2" fmla="*/ 60 w 60"/>
                <a:gd name="T3" fmla="*/ 27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5"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7"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4128"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en-US">
                <a:latin typeface="Arial" charset="0"/>
              </a:endParaRPr>
            </a:p>
          </p:txBody>
        </p:sp>
        <p:sp>
          <p:nvSpPr>
            <p:cNvPr id="4129"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4130"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4131"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en-US">
                <a:latin typeface="Arial" charset="0"/>
              </a:endParaRPr>
            </a:p>
          </p:txBody>
        </p:sp>
        <p:sp>
          <p:nvSpPr>
            <p:cNvPr id="4132"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4133"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4134"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en-US">
                <a:latin typeface="Arial" charset="0"/>
              </a:endParaRPr>
            </a:p>
          </p:txBody>
        </p:sp>
        <p:grpSp>
          <p:nvGrpSpPr>
            <p:cNvPr id="1068" name="Group 39"/>
            <p:cNvGrpSpPr>
              <a:grpSpLocks/>
            </p:cNvGrpSpPr>
            <p:nvPr userDrawn="1"/>
          </p:nvGrpSpPr>
          <p:grpSpPr bwMode="auto">
            <a:xfrm>
              <a:off x="0" y="1632"/>
              <a:ext cx="5758" cy="1858"/>
              <a:chOff x="0" y="1632"/>
              <a:chExt cx="5758" cy="1858"/>
            </a:xfrm>
          </p:grpSpPr>
          <p:sp>
            <p:nvSpPr>
              <p:cNvPr id="4136"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latin typeface="Arial" charset="0"/>
                </a:endParaRPr>
              </a:p>
            </p:txBody>
          </p:sp>
          <p:sp>
            <p:nvSpPr>
              <p:cNvPr id="4137"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en-US">
                  <a:latin typeface="Arial" charset="0"/>
                </a:endParaRPr>
              </a:p>
            </p:txBody>
          </p:sp>
        </p:grpSp>
      </p:grpSp>
      <p:sp>
        <p:nvSpPr>
          <p:cNvPr id="4138"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139"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40"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defRPr>
            </a:lvl1pPr>
          </a:lstStyle>
          <a:p>
            <a:pPr>
              <a:defRPr/>
            </a:pPr>
            <a:endParaRPr lang="en-US"/>
          </a:p>
        </p:txBody>
      </p:sp>
      <p:sp>
        <p:nvSpPr>
          <p:cNvPr id="4141"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defRPr>
            </a:lvl1pPr>
          </a:lstStyle>
          <a:p>
            <a:pPr>
              <a:defRPr/>
            </a:pPr>
            <a:endParaRPr lang="en-US"/>
          </a:p>
        </p:txBody>
      </p:sp>
      <p:sp>
        <p:nvSpPr>
          <p:cNvPr id="4142"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376E80FF-B169-46BD-8B54-2222BF740102}" type="slidenum">
              <a:rPr lang="en-US" altLang="en-US"/>
              <a:pPr>
                <a:defRPr/>
              </a:pPr>
              <a:t>‹#›</a:t>
            </a:fld>
            <a:endParaRPr lang="en-US" altLang="en-US"/>
          </a:p>
        </p:txBody>
      </p:sp>
    </p:spTree>
    <p:extLst>
      <p:ext uri="{BB962C8B-B14F-4D97-AF65-F5344CB8AC3E}">
        <p14:creationId xmlns:p14="http://schemas.microsoft.com/office/powerpoint/2010/main" val="3346248807"/>
      </p:ext>
    </p:extLst>
  </p:cSld>
  <p:clrMap bg1="dk2" tx1="lt1" bg2="dk1" tx2="lt2" accent1="accent1" accent2="accent2" accent3="accent3" accent4="accent4" accent5="accent5" accent6="accent6" hlink="hlink" folHlink="folHlink"/>
  <p:sldLayoutIdLst>
    <p:sldLayoutId id="2147485151" r:id="rId1"/>
    <p:sldLayoutId id="2147485152" r:id="rId2"/>
    <p:sldLayoutId id="2147485153" r:id="rId3"/>
    <p:sldLayoutId id="2147485154" r:id="rId4"/>
    <p:sldLayoutId id="2147485155" r:id="rId5"/>
    <p:sldLayoutId id="2147485156" r:id="rId6"/>
    <p:sldLayoutId id="2147485157" r:id="rId7"/>
    <p:sldLayoutId id="2147485158" r:id="rId8"/>
    <p:sldLayoutId id="2147485159" r:id="rId9"/>
    <p:sldLayoutId id="2147485160" r:id="rId10"/>
    <p:sldLayoutId id="2147485161" r:id="rId11"/>
  </p:sldLayoutIdLst>
  <p:transition>
    <p:fade thruBlk="1"/>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3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C:\Users\annie.sondag\AppData\Local\Microsoft\Windows\Temporary Internet Files\Content.IE5\UEXROJLE\MP90040094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57200"/>
            <a:ext cx="3789363" cy="4878388"/>
          </a:xfrm>
          <a:prstGeom prst="rect">
            <a:avLst/>
          </a:prstGeom>
          <a:noFill/>
          <a:ln w="603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pic>
      <p:sp>
        <p:nvSpPr>
          <p:cNvPr id="38914" name="Rectangle 2"/>
          <p:cNvSpPr>
            <a:spLocks noGrp="1" noChangeArrowheads="1"/>
          </p:cNvSpPr>
          <p:nvPr>
            <p:ph type="ctrTitle" sz="quarter"/>
          </p:nvPr>
        </p:nvSpPr>
        <p:spPr>
          <a:xfrm rot="20650711">
            <a:off x="392113" y="1990725"/>
            <a:ext cx="6019800" cy="2590800"/>
          </a:xfrm>
        </p:spPr>
        <p:txBody>
          <a:bodyPr/>
          <a:lstStyle/>
          <a:p>
            <a:pPr eaLnBrk="1" hangingPunct="1">
              <a:defRPr/>
            </a:pPr>
            <a:r>
              <a:rPr lang="en-US" sz="6600" b="1" dirty="0">
                <a:solidFill>
                  <a:srgbClr val="FF0066"/>
                </a:solidFill>
                <a:latin typeface="Ravie" pitchFamily="82" charset="0"/>
              </a:rPr>
              <a:t>WHAT IS HEALTH?</a:t>
            </a:r>
          </a:p>
        </p:txBody>
      </p:sp>
    </p:spTree>
    <p:extLst>
      <p:ext uri="{BB962C8B-B14F-4D97-AF65-F5344CB8AC3E}">
        <p14:creationId xmlns:p14="http://schemas.microsoft.com/office/powerpoint/2010/main" val="4123189606"/>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F19E-8B07-E641-85C9-97F360649F2A}"/>
              </a:ext>
            </a:extLst>
          </p:cNvPr>
          <p:cNvSpPr>
            <a:spLocks noGrp="1"/>
          </p:cNvSpPr>
          <p:nvPr>
            <p:ph type="title"/>
          </p:nvPr>
        </p:nvSpPr>
        <p:spPr>
          <a:xfrm>
            <a:off x="457200" y="277812"/>
            <a:ext cx="8229600" cy="3913187"/>
          </a:xfrm>
        </p:spPr>
        <p:txBody>
          <a:bodyPr/>
          <a:lstStyle/>
          <a:p>
            <a:r>
              <a:rPr lang="en-US" dirty="0"/>
              <a:t>How will you as a teacher, influence the health and </a:t>
            </a:r>
            <a:br>
              <a:rPr lang="en-US" dirty="0"/>
            </a:br>
            <a:r>
              <a:rPr lang="en-US" dirty="0"/>
              <a:t>well-being of your students?</a:t>
            </a:r>
            <a:br>
              <a:rPr lang="en-US" dirty="0"/>
            </a:br>
            <a:endParaRPr lang="en-US" dirty="0"/>
          </a:p>
        </p:txBody>
      </p:sp>
    </p:spTree>
    <p:extLst>
      <p:ext uri="{BB962C8B-B14F-4D97-AF65-F5344CB8AC3E}">
        <p14:creationId xmlns:p14="http://schemas.microsoft.com/office/powerpoint/2010/main" val="2323966878"/>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638800"/>
          </a:xfrm>
        </p:spPr>
        <p:txBody>
          <a:bodyPr/>
          <a:lstStyle/>
          <a:p>
            <a:pPr>
              <a:defRPr/>
            </a:pPr>
            <a:r>
              <a:rPr lang="en-US" dirty="0"/>
              <a:t>As I teach I project the condition of my soul onto my students, my subject, and our way of being together.</a:t>
            </a:r>
          </a:p>
          <a:p>
            <a:pPr>
              <a:defRPr/>
            </a:pPr>
            <a:endParaRPr lang="en-US" dirty="0"/>
          </a:p>
          <a:p>
            <a:pPr marL="0" indent="0">
              <a:buFont typeface="Wingdings" panose="05000000000000000000" pitchFamily="2" charset="2"/>
              <a:buNone/>
              <a:defRPr/>
            </a:pPr>
            <a:r>
              <a:rPr lang="en-US" dirty="0"/>
              <a:t>					        </a:t>
            </a:r>
          </a:p>
          <a:p>
            <a:pPr marL="0" indent="0">
              <a:buFont typeface="Wingdings" panose="05000000000000000000" pitchFamily="2" charset="2"/>
              <a:buNone/>
              <a:defRPr/>
            </a:pPr>
            <a:endParaRPr lang="en-US" sz="2000" dirty="0"/>
          </a:p>
          <a:p>
            <a:pPr marL="0" indent="0">
              <a:buFont typeface="Wingdings" panose="05000000000000000000" pitchFamily="2" charset="2"/>
              <a:buNone/>
              <a:defRPr/>
            </a:pPr>
            <a:endParaRPr lang="en-US" sz="2000" dirty="0"/>
          </a:p>
          <a:p>
            <a:pPr marL="0" indent="0">
              <a:buFont typeface="Wingdings" panose="05000000000000000000" pitchFamily="2" charset="2"/>
              <a:buNone/>
              <a:defRPr/>
            </a:pPr>
            <a:endParaRPr lang="en-US" sz="2000" dirty="0"/>
          </a:p>
          <a:p>
            <a:pPr marL="0" indent="0">
              <a:buFont typeface="Wingdings" panose="05000000000000000000" pitchFamily="2" charset="2"/>
              <a:buNone/>
              <a:defRPr/>
            </a:pPr>
            <a:r>
              <a:rPr lang="en-US" sz="2000" dirty="0"/>
              <a:t>						</a:t>
            </a:r>
          </a:p>
          <a:p>
            <a:pPr marL="0" indent="0">
              <a:buFont typeface="Wingdings" panose="05000000000000000000" pitchFamily="2" charset="2"/>
              <a:buNone/>
              <a:defRPr/>
            </a:pPr>
            <a:r>
              <a:rPr lang="en-US" sz="2000" dirty="0"/>
              <a:t>						    </a:t>
            </a:r>
          </a:p>
          <a:p>
            <a:pPr marL="0" indent="0">
              <a:buFont typeface="Wingdings" panose="05000000000000000000" pitchFamily="2" charset="2"/>
              <a:buNone/>
              <a:defRPr/>
            </a:pPr>
            <a:r>
              <a:rPr lang="en-US" sz="2000" dirty="0"/>
              <a:t>						</a:t>
            </a:r>
            <a:r>
              <a:rPr lang="en-US" sz="1400" dirty="0"/>
              <a:t>Dr. Parker Palmer</a:t>
            </a:r>
          </a:p>
          <a:p>
            <a:pPr marL="0" indent="0">
              <a:buFont typeface="Wingdings" panose="05000000000000000000" pitchFamily="2" charset="2"/>
              <a:buNone/>
              <a:defRPr/>
            </a:pPr>
            <a:r>
              <a:rPr lang="en-US" sz="1400" dirty="0"/>
              <a:t>						  Founder of the </a:t>
            </a:r>
          </a:p>
          <a:p>
            <a:pPr marL="0" indent="0">
              <a:buFont typeface="Wingdings" panose="05000000000000000000" pitchFamily="2" charset="2"/>
              <a:buNone/>
              <a:defRPr/>
            </a:pPr>
            <a:r>
              <a:rPr lang="en-US" sz="1400" dirty="0"/>
              <a:t>					             Courage to Teach </a:t>
            </a:r>
            <a:r>
              <a:rPr lang="en-US" sz="1600" dirty="0"/>
              <a:t>Program</a:t>
            </a:r>
          </a:p>
        </p:txBody>
      </p:sp>
      <p:pic>
        <p:nvPicPr>
          <p:cNvPr id="1331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4322763" cy="294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31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514600"/>
            <a:ext cx="2667000" cy="2667000"/>
          </a:xfrm>
          <a:prstGeom prst="rect">
            <a:avLst/>
          </a:prstGeom>
          <a:noFill/>
          <a:ln w="3175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b="1" dirty="0"/>
              <a:t>Survey conducted in 2000 by the Horace Mann Educators Corporation</a:t>
            </a:r>
          </a:p>
        </p:txBody>
      </p:sp>
      <p:sp>
        <p:nvSpPr>
          <p:cNvPr id="3" name="Content Placeholder 2"/>
          <p:cNvSpPr>
            <a:spLocks noGrp="1"/>
          </p:cNvSpPr>
          <p:nvPr>
            <p:ph idx="1"/>
          </p:nvPr>
        </p:nvSpPr>
        <p:spPr>
          <a:xfrm>
            <a:off x="457200" y="1600200"/>
            <a:ext cx="4648200" cy="4530725"/>
          </a:xfrm>
        </p:spPr>
        <p:txBody>
          <a:bodyPr/>
          <a:lstStyle/>
          <a:p>
            <a:pPr>
              <a:defRPr/>
            </a:pPr>
            <a:endParaRPr lang="en-US" dirty="0"/>
          </a:p>
          <a:p>
            <a:pPr>
              <a:defRPr/>
            </a:pPr>
            <a:r>
              <a:rPr lang="en-US" dirty="0"/>
              <a:t>Nearly half of Americans surveyed said one teacher had the most impact on their success as an adult.</a:t>
            </a:r>
          </a:p>
        </p:txBody>
      </p:sp>
      <p:pic>
        <p:nvPicPr>
          <p:cNvPr id="1434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133600"/>
            <a:ext cx="3124199"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1" name="TextBox 5"/>
          <p:cNvSpPr txBox="1">
            <a:spLocks noChangeArrowheads="1"/>
          </p:cNvSpPr>
          <p:nvPr/>
        </p:nvSpPr>
        <p:spPr bwMode="auto">
          <a:xfrm>
            <a:off x="5904729" y="5410200"/>
            <a:ext cx="221297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1400" b="1" i="1"/>
              <a:t>Horace Mann 1796-1859</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7813"/>
            <a:ext cx="8229600" cy="2465387"/>
          </a:xfrm>
        </p:spPr>
        <p:txBody>
          <a:bodyPr/>
          <a:lstStyle/>
          <a:p>
            <a:pPr marL="342900" indent="-342900">
              <a:spcBef>
                <a:spcPct val="20000"/>
              </a:spcBef>
              <a:defRPr/>
            </a:pPr>
            <a:r>
              <a:rPr lang="en-US" sz="3200" dirty="0">
                <a:solidFill>
                  <a:srgbClr val="FFFFFF"/>
                </a:solidFill>
                <a:ea typeface="+mn-ea"/>
                <a:cs typeface="+mn-cs"/>
              </a:rPr>
              <a:t>Nearly all believed that the teacher’s interpersonal skills were more influential than the subjects they taught.</a:t>
            </a:r>
            <a:br>
              <a:rPr lang="en-US" sz="3200" dirty="0">
                <a:solidFill>
                  <a:srgbClr val="FFFFFF"/>
                </a:solidFill>
                <a:ea typeface="+mn-ea"/>
                <a:cs typeface="+mn-cs"/>
              </a:rPr>
            </a:br>
            <a:endParaRPr lang="en-US" dirty="0"/>
          </a:p>
        </p:txBody>
      </p:sp>
      <p:sp>
        <p:nvSpPr>
          <p:cNvPr id="3" name="Content Placeholder 2"/>
          <p:cNvSpPr>
            <a:spLocks noGrp="1"/>
          </p:cNvSpPr>
          <p:nvPr>
            <p:ph idx="1"/>
          </p:nvPr>
        </p:nvSpPr>
        <p:spPr>
          <a:xfrm>
            <a:off x="685800" y="2590800"/>
            <a:ext cx="4495800" cy="2016125"/>
          </a:xfrm>
        </p:spPr>
        <p:txBody>
          <a:bodyPr/>
          <a:lstStyle/>
          <a:p>
            <a:pPr marL="0" indent="0" algn="ctr">
              <a:buFont typeface="Wingdings" panose="05000000000000000000" pitchFamily="2" charset="2"/>
              <a:buNone/>
              <a:defRPr/>
            </a:pPr>
            <a:r>
              <a:rPr lang="en-US" sz="3600" dirty="0"/>
              <a:t>What does that mean?  </a:t>
            </a:r>
            <a:r>
              <a:rPr lang="en-US" sz="4000" dirty="0"/>
              <a:t>Interpersonal skills.</a:t>
            </a:r>
          </a:p>
        </p:txBody>
      </p:sp>
      <p:pic>
        <p:nvPicPr>
          <p:cNvPr id="1536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5486400"/>
            <a:ext cx="2887144"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5105400" y="2773680"/>
            <a:ext cx="3206230" cy="2133600"/>
          </a:xfrm>
          <a:prstGeom prst="rect">
            <a:avLst/>
          </a:prstGeom>
          <a:ln w="22225">
            <a:solidFill>
              <a:schemeClr val="tx1"/>
            </a:solid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3400" y="685800"/>
            <a:ext cx="8229600" cy="4530725"/>
          </a:xfrm>
        </p:spPr>
        <p:txBody>
          <a:bodyPr/>
          <a:lstStyle/>
          <a:p>
            <a:pPr lvl="1">
              <a:buClr>
                <a:srgbClr val="86D1EC"/>
              </a:buClr>
              <a:buFont typeface="Arial" panose="020B0604020202020204" pitchFamily="34" charset="0"/>
              <a:buChar char="•"/>
              <a:defRPr/>
            </a:pPr>
            <a:r>
              <a:rPr lang="en-US" dirty="0">
                <a:solidFill>
                  <a:srgbClr val="FFFFFF"/>
                </a:solidFill>
              </a:rPr>
              <a:t>Taking a personal interest in the student</a:t>
            </a:r>
          </a:p>
          <a:p>
            <a:pPr marL="457200" lvl="1" indent="0">
              <a:buClr>
                <a:srgbClr val="86D1EC"/>
              </a:buClr>
              <a:buFontTx/>
              <a:buNone/>
              <a:defRPr/>
            </a:pPr>
            <a:endParaRPr lang="en-US" sz="1200" dirty="0">
              <a:solidFill>
                <a:srgbClr val="FFFFFF"/>
              </a:solidFill>
            </a:endParaRPr>
          </a:p>
          <a:p>
            <a:pPr lvl="1">
              <a:buClr>
                <a:srgbClr val="86D1EC"/>
              </a:buClr>
              <a:buFont typeface="Arial" panose="020B0604020202020204" pitchFamily="34" charset="0"/>
              <a:buChar char="•"/>
              <a:defRPr/>
            </a:pPr>
            <a:r>
              <a:rPr lang="en-US" dirty="0">
                <a:solidFill>
                  <a:srgbClr val="FFFFFF"/>
                </a:solidFill>
              </a:rPr>
              <a:t>Listening</a:t>
            </a:r>
          </a:p>
          <a:p>
            <a:pPr lvl="1">
              <a:buClr>
                <a:srgbClr val="86D1EC"/>
              </a:buClr>
              <a:buFont typeface="Arial" panose="020B0604020202020204" pitchFamily="34" charset="0"/>
              <a:buChar char="•"/>
              <a:defRPr/>
            </a:pPr>
            <a:endParaRPr lang="en-US" sz="1200" dirty="0">
              <a:solidFill>
                <a:srgbClr val="FFFFFF"/>
              </a:solidFill>
            </a:endParaRPr>
          </a:p>
          <a:p>
            <a:pPr lvl="1">
              <a:buClr>
                <a:srgbClr val="86D1EC"/>
              </a:buClr>
              <a:buFont typeface="Arial" panose="020B0604020202020204" pitchFamily="34" charset="0"/>
              <a:buChar char="•"/>
              <a:defRPr/>
            </a:pPr>
            <a:r>
              <a:rPr lang="en-US" dirty="0">
                <a:solidFill>
                  <a:srgbClr val="FFFFFF"/>
                </a:solidFill>
              </a:rPr>
              <a:t>Making learning interesting</a:t>
            </a:r>
          </a:p>
          <a:p>
            <a:pPr lvl="1">
              <a:buClr>
                <a:srgbClr val="86D1EC"/>
              </a:buClr>
              <a:buFont typeface="Arial" panose="020B0604020202020204" pitchFamily="34" charset="0"/>
              <a:buChar char="•"/>
              <a:defRPr/>
            </a:pPr>
            <a:endParaRPr lang="en-US" sz="1200" dirty="0">
              <a:solidFill>
                <a:srgbClr val="FFFFFF"/>
              </a:solidFill>
            </a:endParaRPr>
          </a:p>
          <a:p>
            <a:pPr lvl="1">
              <a:buClr>
                <a:srgbClr val="86D1EC"/>
              </a:buClr>
              <a:buFont typeface="Arial" panose="020B0604020202020204" pitchFamily="34" charset="0"/>
              <a:buChar char="•"/>
              <a:defRPr/>
            </a:pPr>
            <a:r>
              <a:rPr lang="en-US" dirty="0">
                <a:solidFill>
                  <a:srgbClr val="FFFFFF"/>
                </a:solidFill>
              </a:rPr>
              <a:t>Holding students to a high standard</a:t>
            </a:r>
          </a:p>
          <a:p>
            <a:pPr>
              <a:defRPr/>
            </a:pPr>
            <a:endParaRPr lang="en-US" dirty="0"/>
          </a:p>
        </p:txBody>
      </p:sp>
      <p:pic>
        <p:nvPicPr>
          <p:cNvPr id="1638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33800"/>
            <a:ext cx="4572000" cy="2286000"/>
          </a:xfrm>
          <a:prstGeom prst="rect">
            <a:avLst/>
          </a:prstGeom>
          <a:noFill/>
          <a:ln w="603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381000" y="609600"/>
            <a:ext cx="4876800" cy="4572000"/>
          </a:xfrm>
        </p:spPr>
        <p:txBody>
          <a:bodyPr/>
          <a:lstStyle/>
          <a:p>
            <a:pPr eaLnBrk="1" hangingPunct="1">
              <a:buFont typeface="Wingdings" panose="05000000000000000000" pitchFamily="2" charset="2"/>
              <a:buNone/>
              <a:defRPr/>
            </a:pPr>
            <a:r>
              <a:rPr lang="en-US" dirty="0"/>
              <a:t>	</a:t>
            </a:r>
            <a:r>
              <a:rPr lang="en-US" sz="2400" dirty="0">
                <a:latin typeface="Berlin Sans FB Demi" pitchFamily="34" charset="0"/>
              </a:rPr>
              <a:t>We need to teach our children how to be healthy, but that has less to do with what they eat and how fast they run than it does with how they feel about life; whether or not they have hope for the future; </a:t>
            </a:r>
          </a:p>
        </p:txBody>
      </p:sp>
      <p:pic>
        <p:nvPicPr>
          <p:cNvPr id="348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762000"/>
            <a:ext cx="3276600" cy="2530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482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489325"/>
            <a:ext cx="3886200" cy="2914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4822" name="TextBox 3"/>
          <p:cNvSpPr txBox="1">
            <a:spLocks noChangeArrowheads="1"/>
          </p:cNvSpPr>
          <p:nvPr/>
        </p:nvSpPr>
        <p:spPr bwMode="auto">
          <a:xfrm>
            <a:off x="4733925" y="3543300"/>
            <a:ext cx="3952875" cy="230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5"/>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6"/>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defRPr>
            </a:lvl9pPr>
          </a:lstStyle>
          <a:p>
            <a:pPr>
              <a:spcBef>
                <a:spcPct val="0"/>
              </a:spcBef>
              <a:buClrTx/>
              <a:buSzTx/>
              <a:buFontTx/>
              <a:buNone/>
            </a:pPr>
            <a:r>
              <a:rPr lang="en-US" altLang="en-US" sz="2400" dirty="0">
                <a:solidFill>
                  <a:srgbClr val="FFFFFF"/>
                </a:solidFill>
                <a:latin typeface="Berlin Sans FB Demi" panose="020E0802020502020306" pitchFamily="34" charset="0"/>
              </a:rPr>
              <a:t>whether or not they are good citizens of their communities; and whether or not they see the value in giving as well as</a:t>
            </a:r>
          </a:p>
          <a:p>
            <a:pPr>
              <a:spcBef>
                <a:spcPct val="0"/>
              </a:spcBef>
              <a:buClrTx/>
              <a:buSzTx/>
              <a:buFontTx/>
              <a:buNone/>
            </a:pPr>
            <a:r>
              <a:rPr lang="en-US" altLang="en-US" sz="2400" dirty="0">
                <a:solidFill>
                  <a:srgbClr val="FFFFFF"/>
                </a:solidFill>
                <a:latin typeface="Berlin Sans FB Demi" panose="020E0802020502020306" pitchFamily="34" charset="0"/>
              </a:rPr>
              <a:t>receiving.</a:t>
            </a:r>
          </a:p>
        </p:txBody>
      </p:sp>
    </p:spTree>
    <p:extLst>
      <p:ext uri="{BB962C8B-B14F-4D97-AF65-F5344CB8AC3E}">
        <p14:creationId xmlns:p14="http://schemas.microsoft.com/office/powerpoint/2010/main" val="97925473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533400"/>
            <a:ext cx="8229600" cy="5638800"/>
          </a:xfrm>
        </p:spPr>
        <p:txBody>
          <a:bodyPr/>
          <a:lstStyle/>
          <a:p>
            <a:pPr eaLnBrk="1" hangingPunct="1">
              <a:spcBef>
                <a:spcPts val="0"/>
              </a:spcBef>
              <a:buFont typeface="Wingdings" panose="05000000000000000000" pitchFamily="2" charset="2"/>
              <a:buNone/>
              <a:defRPr/>
            </a:pPr>
            <a:r>
              <a:rPr lang="en-US" dirty="0"/>
              <a:t>	</a:t>
            </a:r>
            <a:r>
              <a:rPr lang="en-US" sz="4000" dirty="0">
                <a:latin typeface="Berlin Sans FB Demi" pitchFamily="34" charset="0"/>
              </a:rPr>
              <a:t>The great thing about teaching kids to be healthy is that you, as teachers, can do it as you go about the day to day work of teaching </a:t>
            </a:r>
          </a:p>
          <a:p>
            <a:pPr eaLnBrk="1" hangingPunct="1">
              <a:spcBef>
                <a:spcPts val="0"/>
              </a:spcBef>
              <a:buFont typeface="Wingdings" panose="05000000000000000000" pitchFamily="2" charset="2"/>
              <a:buNone/>
              <a:defRPr/>
            </a:pPr>
            <a:r>
              <a:rPr lang="en-US" sz="4000" dirty="0">
                <a:latin typeface="Berlin Sans FB Demi" pitchFamily="34" charset="0"/>
              </a:rPr>
              <a:t>   English, </a:t>
            </a:r>
          </a:p>
          <a:p>
            <a:pPr eaLnBrk="1" hangingPunct="1">
              <a:spcBef>
                <a:spcPts val="0"/>
              </a:spcBef>
              <a:buFont typeface="Wingdings" panose="05000000000000000000" pitchFamily="2" charset="2"/>
              <a:buNone/>
              <a:defRPr/>
            </a:pPr>
            <a:r>
              <a:rPr lang="en-US" sz="4000" dirty="0">
                <a:latin typeface="Berlin Sans FB Demi" pitchFamily="34" charset="0"/>
              </a:rPr>
              <a:t>	History, </a:t>
            </a:r>
          </a:p>
          <a:p>
            <a:pPr eaLnBrk="1" hangingPunct="1">
              <a:spcBef>
                <a:spcPts val="0"/>
              </a:spcBef>
              <a:buFont typeface="Wingdings" panose="05000000000000000000" pitchFamily="2" charset="2"/>
              <a:buNone/>
              <a:defRPr/>
            </a:pPr>
            <a:r>
              <a:rPr lang="en-US" sz="4000" dirty="0">
                <a:latin typeface="Berlin Sans FB Demi" pitchFamily="34" charset="0"/>
              </a:rPr>
              <a:t>	Math </a:t>
            </a:r>
          </a:p>
          <a:p>
            <a:pPr eaLnBrk="1" hangingPunct="1">
              <a:spcBef>
                <a:spcPts val="0"/>
              </a:spcBef>
              <a:buFont typeface="Wingdings" panose="05000000000000000000" pitchFamily="2" charset="2"/>
              <a:buNone/>
              <a:defRPr/>
            </a:pPr>
            <a:r>
              <a:rPr lang="en-US" sz="4000" dirty="0">
                <a:latin typeface="Berlin Sans FB Demi" pitchFamily="34" charset="0"/>
              </a:rPr>
              <a:t>   or Science.</a:t>
            </a:r>
          </a:p>
        </p:txBody>
      </p:sp>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100" y="3276600"/>
            <a:ext cx="4464050" cy="2971800"/>
          </a:xfrm>
          <a:prstGeom prst="rect">
            <a:avLst/>
          </a:prstGeom>
          <a:noFill/>
          <a:ln w="5080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6424825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677830" cy="5715000"/>
          </a:xfrm>
          <a:prstGeom prst="rect">
            <a:avLst/>
          </a:prstGeom>
          <a:noFill/>
          <a:ln w="730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9641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7813"/>
            <a:ext cx="8229600" cy="636587"/>
          </a:xfrm>
        </p:spPr>
        <p:txBody>
          <a:bodyPr/>
          <a:lstStyle/>
          <a:p>
            <a:r>
              <a:rPr lang="en-US" sz="4000" dirty="0"/>
              <a:t>  ABOUT THIS COURSE</a:t>
            </a:r>
          </a:p>
        </p:txBody>
      </p:sp>
      <p:sp>
        <p:nvSpPr>
          <p:cNvPr id="5" name="Content Placeholder 4"/>
          <p:cNvSpPr>
            <a:spLocks noGrp="1"/>
          </p:cNvSpPr>
          <p:nvPr>
            <p:ph idx="1"/>
          </p:nvPr>
        </p:nvSpPr>
        <p:spPr>
          <a:xfrm>
            <a:off x="2133600" y="4343400"/>
            <a:ext cx="5181600" cy="2133600"/>
          </a:xfrm>
          <a:solidFill>
            <a:schemeClr val="accent4">
              <a:lumMod val="10000"/>
            </a:schemeClr>
          </a:solidFill>
          <a:ln w="22225">
            <a:solidFill>
              <a:schemeClr val="tx1"/>
            </a:solidFill>
          </a:ln>
        </p:spPr>
        <p:txBody>
          <a:bodyPr/>
          <a:lstStyle/>
          <a:p>
            <a:pPr marL="0" indent="0" algn="ctr">
              <a:buNone/>
            </a:pPr>
            <a:r>
              <a:rPr lang="en-US" b="1" dirty="0"/>
              <a:t>You can’t teach a child who isn’t healthy and you can’t keep a child healthy who isn’t educated.   </a:t>
            </a:r>
          </a:p>
          <a:p>
            <a:pPr marL="0" indent="0">
              <a:buNone/>
            </a:pPr>
            <a:endParaRPr lang="en-US" sz="1400" i="1" dirty="0"/>
          </a:p>
        </p:txBody>
      </p:sp>
      <p:pic>
        <p:nvPicPr>
          <p:cNvPr id="7" name="Picture 6"/>
          <p:cNvPicPr>
            <a:picLocks noChangeAspect="1"/>
          </p:cNvPicPr>
          <p:nvPr/>
        </p:nvPicPr>
        <p:blipFill>
          <a:blip r:embed="rId2"/>
          <a:stretch>
            <a:fillRect/>
          </a:stretch>
        </p:blipFill>
        <p:spPr>
          <a:xfrm>
            <a:off x="2155614" y="1023325"/>
            <a:ext cx="5159586" cy="3320075"/>
          </a:xfrm>
          <a:prstGeom prst="rect">
            <a:avLst/>
          </a:prstGeom>
          <a:ln w="19050">
            <a:solidFill>
              <a:schemeClr val="tx1"/>
            </a:solidFill>
          </a:ln>
        </p:spPr>
      </p:pic>
    </p:spTree>
    <p:extLst>
      <p:ext uri="{BB962C8B-B14F-4D97-AF65-F5344CB8AC3E}">
        <p14:creationId xmlns:p14="http://schemas.microsoft.com/office/powerpoint/2010/main" val="38055168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533400"/>
            <a:ext cx="6248400" cy="2057400"/>
          </a:xfrm>
        </p:spPr>
        <p:txBody>
          <a:bodyPr/>
          <a:lstStyle/>
          <a:p>
            <a:pPr marL="0" indent="0" algn="ctr">
              <a:buFont typeface="Wingdings" panose="05000000000000000000" pitchFamily="2" charset="2"/>
              <a:buNone/>
              <a:defRPr/>
            </a:pPr>
            <a:r>
              <a:rPr lang="en-US" sz="4400" dirty="0"/>
              <a:t>How would you define health?</a:t>
            </a:r>
          </a:p>
          <a:p>
            <a:pPr marL="0" indent="0" algn="ctr">
              <a:buFont typeface="Wingdings" panose="05000000000000000000" pitchFamily="2" charset="2"/>
              <a:buNone/>
              <a:defRPr/>
            </a:pPr>
            <a:r>
              <a:rPr lang="en-US" sz="1600" dirty="0"/>
              <a:t>(Before you click the next slide, make sure you have written your own personal definition of health.)</a:t>
            </a:r>
          </a:p>
        </p:txBody>
      </p:sp>
      <p:pic>
        <p:nvPicPr>
          <p:cNvPr id="4" name="Picture 3"/>
          <p:cNvPicPr>
            <a:picLocks noChangeAspect="1"/>
          </p:cNvPicPr>
          <p:nvPr/>
        </p:nvPicPr>
        <p:blipFill>
          <a:blip r:embed="rId2"/>
          <a:stretch>
            <a:fillRect/>
          </a:stretch>
        </p:blipFill>
        <p:spPr>
          <a:xfrm>
            <a:off x="2495550" y="2971800"/>
            <a:ext cx="4762500" cy="3171825"/>
          </a:xfrm>
          <a:prstGeom prst="rect">
            <a:avLst/>
          </a:prstGeom>
          <a:effectLst>
            <a:softEdge rad="127000"/>
          </a:effectLst>
        </p:spPr>
      </p:pic>
    </p:spTree>
    <p:extLst>
      <p:ext uri="{BB962C8B-B14F-4D97-AF65-F5344CB8AC3E}">
        <p14:creationId xmlns:p14="http://schemas.microsoft.com/office/powerpoint/2010/main" val="431248768"/>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7813"/>
            <a:ext cx="8229600" cy="331787"/>
          </a:xfrm>
        </p:spPr>
        <p:txBody>
          <a:bodyPr/>
          <a:lstStyle/>
          <a:p>
            <a:pPr eaLnBrk="1" hangingPunct="1">
              <a:defRPr/>
            </a:pPr>
            <a:r>
              <a:rPr lang="en-US" dirty="0"/>
              <a:t>Basic dictionary definition</a:t>
            </a:r>
          </a:p>
        </p:txBody>
      </p:sp>
      <p:sp>
        <p:nvSpPr>
          <p:cNvPr id="39939" name="Rectangle 3"/>
          <p:cNvSpPr>
            <a:spLocks noGrp="1" noChangeArrowheads="1"/>
          </p:cNvSpPr>
          <p:nvPr>
            <p:ph type="body" idx="1"/>
          </p:nvPr>
        </p:nvSpPr>
        <p:spPr>
          <a:xfrm>
            <a:off x="457200" y="990600"/>
            <a:ext cx="8229600" cy="4530725"/>
          </a:xfrm>
        </p:spPr>
        <p:txBody>
          <a:bodyPr/>
          <a:lstStyle/>
          <a:p>
            <a:pPr algn="ctr" eaLnBrk="1" hangingPunct="1">
              <a:buFont typeface="Wingdings" panose="05000000000000000000" pitchFamily="2" charset="2"/>
              <a:buNone/>
              <a:defRPr/>
            </a:pPr>
            <a:r>
              <a:rPr lang="en-US" sz="4000" dirty="0">
                <a:solidFill>
                  <a:srgbClr val="FFFF66"/>
                </a:solidFill>
              </a:rPr>
              <a:t>	</a:t>
            </a:r>
            <a:r>
              <a:rPr lang="en-US" sz="4800" dirty="0">
                <a:solidFill>
                  <a:srgbClr val="FFFF66"/>
                </a:solidFill>
                <a:latin typeface="Ravie" pitchFamily="82" charset="0"/>
              </a:rPr>
              <a:t>Health is the absence of </a:t>
            </a:r>
          </a:p>
          <a:p>
            <a:pPr algn="ctr" eaLnBrk="1" hangingPunct="1">
              <a:buFont typeface="Wingdings" panose="05000000000000000000" pitchFamily="2" charset="2"/>
              <a:buNone/>
              <a:defRPr/>
            </a:pPr>
            <a:r>
              <a:rPr lang="en-US" sz="4800" dirty="0">
                <a:solidFill>
                  <a:srgbClr val="FFFF66"/>
                </a:solidFill>
                <a:latin typeface="Ravie" pitchFamily="82" charset="0"/>
              </a:rPr>
              <a:t>illness.</a:t>
            </a:r>
          </a:p>
          <a:p>
            <a:pPr algn="ctr" eaLnBrk="1" hangingPunct="1">
              <a:buFont typeface="Wingdings" panose="05000000000000000000" pitchFamily="2" charset="2"/>
              <a:buNone/>
              <a:defRPr/>
            </a:pPr>
            <a:endParaRPr lang="en-US" sz="4800" dirty="0">
              <a:solidFill>
                <a:srgbClr val="FFFF66"/>
              </a:solidFill>
              <a:latin typeface="Ravie" pitchFamily="82" charset="0"/>
            </a:endParaRPr>
          </a:p>
        </p:txBody>
      </p:sp>
      <p:pic>
        <p:nvPicPr>
          <p:cNvPr id="17412" name="Picture 4" descr="MCPE07292_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514600"/>
            <a:ext cx="39624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7316274"/>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7813"/>
            <a:ext cx="8229600" cy="407987"/>
          </a:xfrm>
        </p:spPr>
        <p:txBody>
          <a:bodyPr/>
          <a:lstStyle/>
          <a:p>
            <a:pPr eaLnBrk="1" hangingPunct="1">
              <a:defRPr/>
            </a:pPr>
            <a:endParaRPr lang="en-US" sz="4000"/>
          </a:p>
        </p:txBody>
      </p:sp>
      <p:sp>
        <p:nvSpPr>
          <p:cNvPr id="41987" name="Rectangle 3"/>
          <p:cNvSpPr>
            <a:spLocks noGrp="1" noChangeArrowheads="1"/>
          </p:cNvSpPr>
          <p:nvPr>
            <p:ph type="body" idx="1"/>
          </p:nvPr>
        </p:nvSpPr>
        <p:spPr>
          <a:xfrm>
            <a:off x="457200" y="533400"/>
            <a:ext cx="8229600" cy="5597525"/>
          </a:xfrm>
        </p:spPr>
        <p:txBody>
          <a:bodyPr/>
          <a:lstStyle/>
          <a:p>
            <a:pPr algn="ctr" eaLnBrk="1" hangingPunct="1">
              <a:spcBef>
                <a:spcPts val="0"/>
              </a:spcBef>
              <a:buFont typeface="Wingdings" panose="05000000000000000000" pitchFamily="2" charset="2"/>
              <a:buNone/>
              <a:defRPr/>
            </a:pPr>
            <a:r>
              <a:rPr lang="en-US" dirty="0"/>
              <a:t>	</a:t>
            </a:r>
            <a:r>
              <a:rPr lang="en-US" sz="6000" dirty="0">
                <a:solidFill>
                  <a:srgbClr val="FFFF66"/>
                </a:solidFill>
                <a:latin typeface="Berlin Sans FB Demi" pitchFamily="34" charset="0"/>
              </a:rPr>
              <a:t>Health is a </a:t>
            </a:r>
          </a:p>
          <a:p>
            <a:pPr algn="ctr" eaLnBrk="1" hangingPunct="1">
              <a:spcBef>
                <a:spcPts val="0"/>
              </a:spcBef>
              <a:buFont typeface="Wingdings" panose="05000000000000000000" pitchFamily="2" charset="2"/>
              <a:buNone/>
              <a:defRPr/>
            </a:pPr>
            <a:r>
              <a:rPr lang="en-US" sz="6000" dirty="0">
                <a:solidFill>
                  <a:srgbClr val="FFFF66"/>
                </a:solidFill>
                <a:latin typeface="Berlin Sans FB Demi" pitchFamily="34" charset="0"/>
              </a:rPr>
              <a:t>state of complete</a:t>
            </a:r>
          </a:p>
          <a:p>
            <a:pPr algn="ctr" eaLnBrk="1" hangingPunct="1">
              <a:spcBef>
                <a:spcPts val="0"/>
              </a:spcBef>
              <a:buFont typeface="Wingdings" panose="05000000000000000000" pitchFamily="2" charset="2"/>
              <a:buNone/>
              <a:defRPr/>
            </a:pPr>
            <a:r>
              <a:rPr lang="en-US" sz="6000" dirty="0">
                <a:solidFill>
                  <a:srgbClr val="FFFF66"/>
                </a:solidFill>
                <a:latin typeface="Berlin Sans FB Demi" pitchFamily="34" charset="0"/>
              </a:rPr>
              <a:t>	Physical, Mental &amp; Social Wellbeing.</a:t>
            </a:r>
          </a:p>
          <a:p>
            <a:pPr algn="ctr" eaLnBrk="1" hangingPunct="1">
              <a:buFont typeface="Wingdings" panose="05000000000000000000" pitchFamily="2" charset="2"/>
              <a:buNone/>
              <a:defRPr/>
            </a:pPr>
            <a:endParaRPr lang="en-US" sz="2800" dirty="0">
              <a:solidFill>
                <a:srgbClr val="FFFF66"/>
              </a:solidFill>
            </a:endParaRP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388" y="4800600"/>
            <a:ext cx="29829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248400" y="5791200"/>
            <a:ext cx="696913" cy="3698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1947</a:t>
            </a:r>
          </a:p>
        </p:txBody>
      </p:sp>
    </p:spTree>
    <p:extLst>
      <p:ext uri="{BB962C8B-B14F-4D97-AF65-F5344CB8AC3E}">
        <p14:creationId xmlns:p14="http://schemas.microsoft.com/office/powerpoint/2010/main" val="214051811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Effect transition="in" filter="checkerboard(across)">
                                      <p:cBhvr>
                                        <p:cTn id="7"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457200" y="533400"/>
            <a:ext cx="8229600" cy="5216525"/>
          </a:xfrm>
        </p:spPr>
        <p:txBody>
          <a:bodyPr/>
          <a:lstStyle/>
          <a:p>
            <a:pPr algn="ctr" eaLnBrk="1" hangingPunct="1">
              <a:buFont typeface="Wingdings" panose="05000000000000000000" pitchFamily="2" charset="2"/>
              <a:buNone/>
              <a:defRPr/>
            </a:pPr>
            <a:r>
              <a:rPr lang="en-US" dirty="0"/>
              <a:t>	</a:t>
            </a:r>
            <a:r>
              <a:rPr lang="en-US" sz="4000" b="1" dirty="0">
                <a:solidFill>
                  <a:srgbClr val="FFFF66"/>
                </a:solidFill>
                <a:latin typeface="Berlin Sans FB Demi" pitchFamily="34" charset="0"/>
              </a:rPr>
              <a:t>The condition of being sound in body, mind, or spirit.</a:t>
            </a:r>
          </a:p>
          <a:p>
            <a:pPr algn="ctr" eaLnBrk="1" hangingPunct="1">
              <a:buFont typeface="Wingdings" panose="05000000000000000000" pitchFamily="2" charset="2"/>
              <a:buNone/>
              <a:defRPr/>
            </a:pPr>
            <a:r>
              <a:rPr lang="en-US" sz="2400" b="1" dirty="0">
                <a:solidFill>
                  <a:srgbClr val="FFFF66"/>
                </a:solidFill>
                <a:latin typeface="Berlin Sans FB Demi" pitchFamily="34" charset="0"/>
              </a:rPr>
              <a:t>Merriam-Webster Dictionary</a:t>
            </a:r>
          </a:p>
          <a:p>
            <a:pPr algn="ctr" eaLnBrk="1" hangingPunct="1">
              <a:buFont typeface="Wingdings" panose="05000000000000000000" pitchFamily="2" charset="2"/>
              <a:buNone/>
              <a:defRPr/>
            </a:pPr>
            <a:endParaRPr lang="en-US" sz="4400" b="1" dirty="0">
              <a:solidFill>
                <a:srgbClr val="FFFF66"/>
              </a:solidFill>
            </a:endParaRPr>
          </a:p>
        </p:txBody>
      </p:sp>
      <p:pic>
        <p:nvPicPr>
          <p:cNvPr id="46084" name="Picture 4" descr="MCj0398155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333750"/>
            <a:ext cx="2605088"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7"/>
          <p:cNvSpPr txBox="1">
            <a:spLocks noChangeArrowheads="1"/>
          </p:cNvSpPr>
          <p:nvPr/>
        </p:nvSpPr>
        <p:spPr bwMode="auto">
          <a:xfrm>
            <a:off x="3773488" y="4741863"/>
            <a:ext cx="950912" cy="523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Berlin Sans FB Demi" panose="020E0802020502020306" pitchFamily="34" charset="0"/>
                <a:ea typeface="+mn-ea"/>
                <a:cs typeface="+mn-cs"/>
              </a:rPr>
              <a:t>Perfect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Berlin Sans FB Demi" panose="020E0802020502020306" pitchFamily="34" charset="0"/>
                <a:ea typeface="+mn-ea"/>
                <a:cs typeface="+mn-cs"/>
              </a:rPr>
              <a:t>Health</a:t>
            </a:r>
          </a:p>
        </p:txBody>
      </p:sp>
    </p:spTree>
    <p:extLst>
      <p:ext uri="{BB962C8B-B14F-4D97-AF65-F5344CB8AC3E}">
        <p14:creationId xmlns:p14="http://schemas.microsoft.com/office/powerpoint/2010/main" val="77705064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p:cTn id="7" dur="500" fill="hold"/>
                                        <p:tgtEl>
                                          <p:spTgt spid="7174"/>
                                        </p:tgtEl>
                                        <p:attrNameLst>
                                          <p:attrName>ppt_w</p:attrName>
                                        </p:attrNameLst>
                                      </p:cBhvr>
                                      <p:tavLst>
                                        <p:tav tm="0">
                                          <p:val>
                                            <p:fltVal val="0"/>
                                          </p:val>
                                        </p:tav>
                                        <p:tav tm="100000">
                                          <p:val>
                                            <p:strVal val="#ppt_w"/>
                                          </p:val>
                                        </p:tav>
                                      </p:tavLst>
                                    </p:anim>
                                    <p:anim calcmode="lin" valueType="num">
                                      <p:cBhvr>
                                        <p:cTn id="8" dur="500" fill="hold"/>
                                        <p:tgtEl>
                                          <p:spTgt spid="7174"/>
                                        </p:tgtEl>
                                        <p:attrNameLst>
                                          <p:attrName>ppt_h</p:attrName>
                                        </p:attrNameLst>
                                      </p:cBhvr>
                                      <p:tavLst>
                                        <p:tav tm="0">
                                          <p:val>
                                            <p:fltVal val="0"/>
                                          </p:val>
                                        </p:tav>
                                        <p:tav tm="100000">
                                          <p:val>
                                            <p:strVal val="#ppt_h"/>
                                          </p:val>
                                        </p:tav>
                                      </p:tavLst>
                                    </p:anim>
                                    <p:animEffect transition="in" filter="fade">
                                      <p:cBhvr>
                                        <p:cTn id="9" dur="500"/>
                                        <p:tgtEl>
                                          <p:spTgt spid="7174"/>
                                        </p:tgtEl>
                                      </p:cBhvr>
                                    </p:animEffect>
                                  </p:childTnLst>
                                </p:cTn>
                              </p:par>
                              <p:par>
                                <p:cTn id="10" presetID="53" presetClass="entr" presetSubtype="16" fill="hold" nodeType="withEffect">
                                  <p:stCondLst>
                                    <p:cond delay="0"/>
                                  </p:stCondLst>
                                  <p:childTnLst>
                                    <p:set>
                                      <p:cBhvr>
                                        <p:cTn id="11" dur="1" fill="hold">
                                          <p:stCondLst>
                                            <p:cond delay="0"/>
                                          </p:stCondLst>
                                        </p:cTn>
                                        <p:tgtEl>
                                          <p:spTgt spid="46084"/>
                                        </p:tgtEl>
                                        <p:attrNameLst>
                                          <p:attrName>style.visibility</p:attrName>
                                        </p:attrNameLst>
                                      </p:cBhvr>
                                      <p:to>
                                        <p:strVal val="visible"/>
                                      </p:to>
                                    </p:set>
                                    <p:anim calcmode="lin" valueType="num">
                                      <p:cBhvr>
                                        <p:cTn id="12" dur="500" fill="hold"/>
                                        <p:tgtEl>
                                          <p:spTgt spid="46084"/>
                                        </p:tgtEl>
                                        <p:attrNameLst>
                                          <p:attrName>ppt_w</p:attrName>
                                        </p:attrNameLst>
                                      </p:cBhvr>
                                      <p:tavLst>
                                        <p:tav tm="0">
                                          <p:val>
                                            <p:fltVal val="0"/>
                                          </p:val>
                                        </p:tav>
                                        <p:tav tm="100000">
                                          <p:val>
                                            <p:strVal val="#ppt_w"/>
                                          </p:val>
                                        </p:tav>
                                      </p:tavLst>
                                    </p:anim>
                                    <p:anim calcmode="lin" valueType="num">
                                      <p:cBhvr>
                                        <p:cTn id="13" dur="500" fill="hold"/>
                                        <p:tgtEl>
                                          <p:spTgt spid="46084"/>
                                        </p:tgtEl>
                                        <p:attrNameLst>
                                          <p:attrName>ppt_h</p:attrName>
                                        </p:attrNameLst>
                                      </p:cBhvr>
                                      <p:tavLst>
                                        <p:tav tm="0">
                                          <p:val>
                                            <p:fltVal val="0"/>
                                          </p:val>
                                        </p:tav>
                                        <p:tav tm="100000">
                                          <p:val>
                                            <p:strVal val="#ppt_h"/>
                                          </p:val>
                                        </p:tav>
                                      </p:tavLst>
                                    </p:anim>
                                    <p:animEffect transition="in" filter="fade">
                                      <p:cBhvr>
                                        <p:cTn id="14"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57200" y="1066800"/>
            <a:ext cx="8229600" cy="5064125"/>
          </a:xfrm>
        </p:spPr>
        <p:txBody>
          <a:bodyPr/>
          <a:lstStyle/>
          <a:p>
            <a:pPr eaLnBrk="1" hangingPunct="1">
              <a:buFont typeface="Wingdings" panose="05000000000000000000" pitchFamily="2" charset="2"/>
              <a:buNone/>
              <a:defRPr/>
            </a:pPr>
            <a:r>
              <a:rPr lang="en-US" dirty="0"/>
              <a:t>	</a:t>
            </a:r>
            <a:r>
              <a:rPr lang="en-US" sz="4000" dirty="0">
                <a:solidFill>
                  <a:srgbClr val="FFFF66"/>
                </a:solidFill>
                <a:latin typeface="Berlin Sans FB Demi" pitchFamily="34" charset="0"/>
              </a:rPr>
              <a:t>Health is an integrated method of functioning which is oriented toward maximizing the potential of which the individual is capable.</a:t>
            </a:r>
          </a:p>
          <a:p>
            <a:pPr eaLnBrk="1" hangingPunct="1">
              <a:buFont typeface="Wingdings" panose="05000000000000000000" pitchFamily="2" charset="2"/>
              <a:buNone/>
              <a:defRPr/>
            </a:pPr>
            <a:endParaRPr lang="en-US" sz="4000" dirty="0">
              <a:solidFill>
                <a:srgbClr val="FFFF66"/>
              </a:solidFill>
            </a:endParaRPr>
          </a:p>
          <a:p>
            <a:pPr eaLnBrk="1" hangingPunct="1">
              <a:buFont typeface="Wingdings" panose="05000000000000000000" pitchFamily="2" charset="2"/>
              <a:buNone/>
              <a:defRPr/>
            </a:pPr>
            <a:r>
              <a:rPr lang="en-US" sz="4000" dirty="0"/>
              <a:t>						</a:t>
            </a:r>
            <a:r>
              <a:rPr lang="en-US" sz="2400" dirty="0" err="1"/>
              <a:t>Halbert</a:t>
            </a:r>
            <a:r>
              <a:rPr lang="en-US" sz="2400" dirty="0"/>
              <a:t> Dunn, 1967</a:t>
            </a:r>
            <a:endParaRPr lang="en-US" dirty="0"/>
          </a:p>
        </p:txBody>
      </p:sp>
      <p:pic>
        <p:nvPicPr>
          <p:cNvPr id="23556" name="Picture 4" descr="j02932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81400"/>
            <a:ext cx="39179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601082"/>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7813"/>
            <a:ext cx="8229600" cy="255587"/>
          </a:xfrm>
        </p:spPr>
        <p:txBody>
          <a:bodyPr/>
          <a:lstStyle/>
          <a:p>
            <a:pPr eaLnBrk="1" hangingPunct="1">
              <a:defRPr/>
            </a:pPr>
            <a:endParaRPr lang="en-US" sz="4000"/>
          </a:p>
        </p:txBody>
      </p:sp>
      <p:sp>
        <p:nvSpPr>
          <p:cNvPr id="47107" name="Rectangle 3"/>
          <p:cNvSpPr>
            <a:spLocks noGrp="1" noChangeArrowheads="1"/>
          </p:cNvSpPr>
          <p:nvPr>
            <p:ph type="body" idx="1"/>
          </p:nvPr>
        </p:nvSpPr>
        <p:spPr>
          <a:xfrm>
            <a:off x="457200" y="838200"/>
            <a:ext cx="8229600" cy="5292725"/>
          </a:xfrm>
        </p:spPr>
        <p:txBody>
          <a:bodyPr/>
          <a:lstStyle/>
          <a:p>
            <a:pPr algn="ctr" eaLnBrk="1" hangingPunct="1">
              <a:lnSpc>
                <a:spcPct val="80000"/>
              </a:lnSpc>
              <a:buFont typeface="Wingdings" panose="05000000000000000000" pitchFamily="2" charset="2"/>
              <a:buNone/>
              <a:defRPr/>
            </a:pPr>
            <a:r>
              <a:rPr lang="en-US" sz="2800" dirty="0"/>
              <a:t>	</a:t>
            </a:r>
            <a:r>
              <a:rPr lang="en-US" sz="4000" dirty="0">
                <a:solidFill>
                  <a:srgbClr val="FFFF66"/>
                </a:solidFill>
                <a:latin typeface="Berlin Sans FB Demi" pitchFamily="34" charset="0"/>
              </a:rPr>
              <a:t>Health is not freedom from the inevitability of death, disease, unhappiness and stress…</a:t>
            </a:r>
          </a:p>
          <a:p>
            <a:pPr algn="ctr" eaLnBrk="1" hangingPunct="1">
              <a:lnSpc>
                <a:spcPct val="80000"/>
              </a:lnSpc>
              <a:buFont typeface="Wingdings" panose="05000000000000000000" pitchFamily="2" charset="2"/>
              <a:buNone/>
              <a:defRPr/>
            </a:pPr>
            <a:r>
              <a:rPr lang="en-US" sz="4000" dirty="0">
                <a:solidFill>
                  <a:srgbClr val="FFFF66"/>
                </a:solidFill>
              </a:rPr>
              <a:t> </a:t>
            </a:r>
          </a:p>
          <a:p>
            <a:pPr eaLnBrk="1" hangingPunct="1">
              <a:lnSpc>
                <a:spcPct val="80000"/>
              </a:lnSpc>
              <a:buFont typeface="Wingdings" panose="05000000000000000000" pitchFamily="2" charset="2"/>
              <a:buNone/>
              <a:defRPr/>
            </a:pPr>
            <a:r>
              <a:rPr lang="en-US" sz="4000" dirty="0">
                <a:solidFill>
                  <a:srgbClr val="FFFF66"/>
                </a:solidFill>
              </a:rPr>
              <a:t>	</a:t>
            </a:r>
            <a:r>
              <a:rPr lang="en-US" sz="4000" dirty="0">
                <a:solidFill>
                  <a:srgbClr val="FFFF66"/>
                </a:solidFill>
                <a:latin typeface="Berlin Sans FB Demi" pitchFamily="34" charset="0"/>
              </a:rPr>
              <a:t>but rather the ability</a:t>
            </a:r>
          </a:p>
          <a:p>
            <a:pPr eaLnBrk="1" hangingPunct="1">
              <a:lnSpc>
                <a:spcPct val="80000"/>
              </a:lnSpc>
              <a:buFont typeface="Wingdings" panose="05000000000000000000" pitchFamily="2" charset="2"/>
              <a:buNone/>
              <a:defRPr/>
            </a:pPr>
            <a:r>
              <a:rPr lang="en-US" sz="4000" dirty="0">
                <a:solidFill>
                  <a:srgbClr val="FFFF66"/>
                </a:solidFill>
                <a:latin typeface="Berlin Sans FB Demi" pitchFamily="34" charset="0"/>
              </a:rPr>
              <a:t> 	to cope with them in</a:t>
            </a:r>
          </a:p>
          <a:p>
            <a:pPr eaLnBrk="1" hangingPunct="1">
              <a:lnSpc>
                <a:spcPct val="80000"/>
              </a:lnSpc>
              <a:buFont typeface="Wingdings" panose="05000000000000000000" pitchFamily="2" charset="2"/>
              <a:buNone/>
              <a:defRPr/>
            </a:pPr>
            <a:r>
              <a:rPr lang="en-US" sz="4000" dirty="0">
                <a:solidFill>
                  <a:srgbClr val="FFFF66"/>
                </a:solidFill>
                <a:latin typeface="Berlin Sans FB Demi" pitchFamily="34" charset="0"/>
              </a:rPr>
              <a:t> 	a competent manner.</a:t>
            </a:r>
          </a:p>
          <a:p>
            <a:pPr algn="r" eaLnBrk="1" hangingPunct="1">
              <a:lnSpc>
                <a:spcPct val="80000"/>
              </a:lnSpc>
              <a:buFont typeface="Wingdings" panose="05000000000000000000" pitchFamily="2" charset="2"/>
              <a:buNone/>
              <a:defRPr/>
            </a:pPr>
            <a:endParaRPr lang="en-US" sz="2800" dirty="0"/>
          </a:p>
          <a:p>
            <a:pPr algn="r" eaLnBrk="1" hangingPunct="1">
              <a:lnSpc>
                <a:spcPct val="80000"/>
              </a:lnSpc>
              <a:buFont typeface="Wingdings" panose="05000000000000000000" pitchFamily="2" charset="2"/>
              <a:buNone/>
              <a:defRPr/>
            </a:pPr>
            <a:endParaRPr lang="en-US" sz="2800" dirty="0"/>
          </a:p>
          <a:p>
            <a:pPr algn="r" eaLnBrk="1" hangingPunct="1">
              <a:lnSpc>
                <a:spcPct val="80000"/>
              </a:lnSpc>
              <a:buFont typeface="Wingdings" panose="05000000000000000000" pitchFamily="2" charset="2"/>
              <a:buNone/>
              <a:defRPr/>
            </a:pPr>
            <a:r>
              <a:rPr lang="en-US" sz="2400" b="1" dirty="0"/>
              <a:t>Ivan </a:t>
            </a:r>
            <a:r>
              <a:rPr lang="en-US" sz="2400" b="1" dirty="0" err="1"/>
              <a:t>Illich</a:t>
            </a:r>
            <a:r>
              <a:rPr lang="en-US" sz="2400" b="1" dirty="0"/>
              <a:t>, 1967</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438400"/>
            <a:ext cx="248285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38805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Effect transition="in" filter="checkerboard(across)">
                                      <p:cBhvr>
                                        <p:cTn id="7" dur="500"/>
                                        <p:tgtEl>
                                          <p:spTgt spid="4710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7107">
                                            <p:txEl>
                                              <p:pRg st="3" end="3"/>
                                            </p:txEl>
                                          </p:spTgt>
                                        </p:tgtEl>
                                        <p:attrNameLst>
                                          <p:attrName>style.visibility</p:attrName>
                                        </p:attrNameLst>
                                      </p:cBhvr>
                                      <p:to>
                                        <p:strVal val="visible"/>
                                      </p:to>
                                    </p:set>
                                    <p:animEffect transition="in" filter="checkerboard(across)">
                                      <p:cBhvr>
                                        <p:cTn id="10" dur="500"/>
                                        <p:tgtEl>
                                          <p:spTgt spid="4710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7107">
                                            <p:txEl>
                                              <p:pRg st="4" end="4"/>
                                            </p:txEl>
                                          </p:spTgt>
                                        </p:tgtEl>
                                        <p:attrNameLst>
                                          <p:attrName>style.visibility</p:attrName>
                                        </p:attrNameLst>
                                      </p:cBhvr>
                                      <p:to>
                                        <p:strVal val="visible"/>
                                      </p:to>
                                    </p:set>
                                    <p:animEffect transition="in" filter="checkerboard(across)">
                                      <p:cBhvr>
                                        <p:cTn id="13" dur="5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57200" y="1066800"/>
            <a:ext cx="8229600" cy="5064125"/>
          </a:xfrm>
        </p:spPr>
        <p:txBody>
          <a:bodyPr/>
          <a:lstStyle/>
          <a:p>
            <a:pPr algn="ctr" eaLnBrk="1" hangingPunct="1">
              <a:lnSpc>
                <a:spcPct val="90000"/>
              </a:lnSpc>
              <a:buFont typeface="Wingdings" panose="05000000000000000000" pitchFamily="2" charset="2"/>
              <a:buNone/>
              <a:defRPr/>
            </a:pPr>
            <a:r>
              <a:rPr lang="en-US" dirty="0"/>
              <a:t>	</a:t>
            </a:r>
            <a:r>
              <a:rPr lang="en-US" sz="3600" dirty="0">
                <a:solidFill>
                  <a:srgbClr val="FFFF66"/>
                </a:solidFill>
                <a:latin typeface="Berlin Sans FB Demi" pitchFamily="34" charset="0"/>
              </a:rPr>
              <a:t>Health is getting enough exercise and good food, having good relationships with your friends and family and 		      making your brain</a:t>
            </a:r>
          </a:p>
          <a:p>
            <a:pPr algn="ctr" eaLnBrk="1" hangingPunct="1">
              <a:lnSpc>
                <a:spcPct val="90000"/>
              </a:lnSpc>
              <a:buFont typeface="Wingdings" panose="05000000000000000000" pitchFamily="2" charset="2"/>
              <a:buNone/>
              <a:defRPr/>
            </a:pPr>
            <a:r>
              <a:rPr lang="en-US" sz="3600" dirty="0">
                <a:solidFill>
                  <a:srgbClr val="FFFF66"/>
                </a:solidFill>
                <a:latin typeface="Berlin Sans FB Demi" pitchFamily="34" charset="0"/>
              </a:rPr>
              <a:t> 		work everyday.</a:t>
            </a:r>
          </a:p>
          <a:p>
            <a:pPr algn="r" eaLnBrk="1" hangingPunct="1">
              <a:lnSpc>
                <a:spcPct val="90000"/>
              </a:lnSpc>
              <a:buFont typeface="Wingdings" panose="05000000000000000000" pitchFamily="2" charset="2"/>
              <a:buNone/>
              <a:defRPr/>
            </a:pPr>
            <a:endParaRPr lang="en-US" sz="2800" dirty="0">
              <a:solidFill>
                <a:srgbClr val="FFFF66"/>
              </a:solidFill>
            </a:endParaRPr>
          </a:p>
          <a:p>
            <a:pPr algn="r" eaLnBrk="1" hangingPunct="1">
              <a:lnSpc>
                <a:spcPct val="90000"/>
              </a:lnSpc>
              <a:buFont typeface="Wingdings" panose="05000000000000000000" pitchFamily="2" charset="2"/>
              <a:buNone/>
              <a:defRPr/>
            </a:pPr>
            <a:r>
              <a:rPr lang="en-US" sz="2000" b="1" i="1" dirty="0">
                <a:solidFill>
                  <a:schemeClr val="tx1">
                    <a:lumMod val="85000"/>
                  </a:schemeClr>
                </a:solidFill>
                <a:effectLst/>
              </a:rPr>
              <a:t>HEE 330 Student</a:t>
            </a:r>
          </a:p>
        </p:txBody>
      </p:sp>
      <p:pic>
        <p:nvPicPr>
          <p:cNvPr id="30724" name="Picture 10" descr="C:\Users\Annie\AppData\Local\Microsoft\Windows\Temporary Internet Files\Content.IE5\E7CCC816\MPj0411706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75" y="2895600"/>
            <a:ext cx="2316163" cy="2895600"/>
          </a:xfrm>
          <a:prstGeom prst="rect">
            <a:avLst/>
          </a:prstGeom>
          <a:noFill/>
          <a:ln w="50800">
            <a:solidFill>
              <a:srgbClr val="FFFF00"/>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88443827"/>
      </p:ext>
    </p:extLst>
  </p:cSld>
  <p:clrMapOvr>
    <a:masterClrMapping/>
  </p:clrMapOvr>
  <p:transition>
    <p:fade thruBlk="1"/>
  </p:transition>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3_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5_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17851</TotalTime>
  <Words>203</Words>
  <Application>Microsoft Macintosh PowerPoint</Application>
  <PresentationFormat>On-screen Show (4:3)</PresentationFormat>
  <Paragraphs>73</Paragraphs>
  <Slides>17</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Berlin Sans FB Demi</vt:lpstr>
      <vt:lpstr>Century Gothic</vt:lpstr>
      <vt:lpstr>Ravie</vt:lpstr>
      <vt:lpstr>Wingdings</vt:lpstr>
      <vt:lpstr>Wingdings 3</vt:lpstr>
      <vt:lpstr>3_Beam</vt:lpstr>
      <vt:lpstr>1_Ion</vt:lpstr>
      <vt:lpstr>5_Beam</vt:lpstr>
      <vt:lpstr>WHAT IS HEALTH?</vt:lpstr>
      <vt:lpstr>  ABOUT THIS COURSE</vt:lpstr>
      <vt:lpstr>PowerPoint Presentation</vt:lpstr>
      <vt:lpstr>Basic dictionary definition</vt:lpstr>
      <vt:lpstr>PowerPoint Presentation</vt:lpstr>
      <vt:lpstr>PowerPoint Presentation</vt:lpstr>
      <vt:lpstr>PowerPoint Presentation</vt:lpstr>
      <vt:lpstr>PowerPoint Presentation</vt:lpstr>
      <vt:lpstr>PowerPoint Presentation</vt:lpstr>
      <vt:lpstr>How will you as a teacher, influence the health and  well-being of your students? </vt:lpstr>
      <vt:lpstr>PowerPoint Presentation</vt:lpstr>
      <vt:lpstr>Survey conducted in 2000 by the Horace Mann Educators Corporation</vt:lpstr>
      <vt:lpstr>Nearly all believed that the teacher’s interpersonal skills were more influential than the subjects they taught. </vt:lpstr>
      <vt:lpstr>PowerPoint Presentation</vt:lpstr>
      <vt:lpstr>PowerPoint Presentation</vt:lpstr>
      <vt:lpstr>PowerPoint Presentation</vt:lpstr>
      <vt:lpstr>PowerPoint Presentation</vt:lpstr>
    </vt:vector>
  </TitlesOfParts>
  <Company>University of Montana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MONTANA YOUTH RISK BEHAVIOR SURVEY</dc:title>
  <dc:creator>Annie.Sondag</dc:creator>
  <cp:lastModifiedBy>Microsoft Office User</cp:lastModifiedBy>
  <cp:revision>324</cp:revision>
  <cp:lastPrinted>2011-07-22T20:42:50Z</cp:lastPrinted>
  <dcterms:created xsi:type="dcterms:W3CDTF">2007-01-18T00:33:17Z</dcterms:created>
  <dcterms:modified xsi:type="dcterms:W3CDTF">2019-05-13T16:14:43Z</dcterms:modified>
</cp:coreProperties>
</file>