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3765-2CA3-4409-88A6-9F618D06088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D4CB-BF8A-4E2D-ABFA-8437C24109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19400" y="-228600"/>
            <a:ext cx="15011400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0876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2200" y="-304800"/>
            <a:ext cx="151923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13522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2018-11-22T09:32:06Z</dcterms:created>
  <dcterms:modified xsi:type="dcterms:W3CDTF">2018-11-22T09:40:38Z</dcterms:modified>
</cp:coreProperties>
</file>