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324E5-1429-4CDB-A580-FC053EC214DA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5EA0-8BC3-47DD-B36D-FF37007E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A8E0-6109-478A-B5B6-5BDA668DF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Design Game Multiplayer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72CA4-ACFB-49C5-9913-369A18777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Aditya </a:t>
            </a:r>
            <a:r>
              <a:rPr lang="en-US" dirty="0" err="1"/>
              <a:t>Devara</a:t>
            </a:r>
            <a:endParaRPr lang="en-US" dirty="0"/>
          </a:p>
          <a:p>
            <a:r>
              <a:rPr lang="en-US" dirty="0"/>
              <a:t>4210161013</a:t>
            </a:r>
          </a:p>
        </p:txBody>
      </p:sp>
    </p:spTree>
    <p:extLst>
      <p:ext uri="{BB962C8B-B14F-4D97-AF65-F5344CB8AC3E}">
        <p14:creationId xmlns:p14="http://schemas.microsoft.com/office/powerpoint/2010/main" val="3405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12DE-A1C5-4FCE-A07B-203ED2B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6DE6-F8D7-4CC8-9AA7-55AA82A7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vertical scrolling platformer </a:t>
            </a:r>
            <a:r>
              <a:rPr lang="en-US" dirty="0" err="1"/>
              <a:t>dengan</a:t>
            </a:r>
            <a:r>
              <a:rPr lang="en-US" dirty="0"/>
              <a:t> game mode versus. </a:t>
            </a:r>
            <a:r>
              <a:rPr lang="en-US" dirty="0" err="1"/>
              <a:t>Dalam</a:t>
            </a:r>
            <a:r>
              <a:rPr lang="en-US" dirty="0"/>
              <a:t> game </a:t>
            </a:r>
            <a:r>
              <a:rPr lang="en-US" dirty="0" err="1"/>
              <a:t>ini</a:t>
            </a:r>
            <a:r>
              <a:rPr lang="en-US" dirty="0"/>
              <a:t> player </a:t>
            </a:r>
            <a:r>
              <a:rPr lang="en-US" dirty="0" err="1"/>
              <a:t>menggerakan</a:t>
            </a:r>
            <a:r>
              <a:rPr lang="en-US" dirty="0"/>
              <a:t> </a:t>
            </a:r>
            <a:r>
              <a:rPr lang="en-US" dirty="0" err="1"/>
              <a:t>karakternya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melompat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platform </a:t>
            </a:r>
            <a:r>
              <a:rPr lang="en-US" dirty="0" err="1"/>
              <a:t>ke</a:t>
            </a:r>
            <a:r>
              <a:rPr lang="en-US" dirty="0"/>
              <a:t> platform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arena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vertical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player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melompat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player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‘</a:t>
            </a:r>
            <a:r>
              <a:rPr lang="en-US" dirty="0" err="1"/>
              <a:t>tenggelam</a:t>
            </a:r>
            <a:r>
              <a:rPr lang="en-US" dirty="0"/>
              <a:t>’ </a:t>
            </a:r>
            <a:r>
              <a:rPr lang="en-US" dirty="0" err="1"/>
              <a:t>bersama</a:t>
            </a:r>
            <a:r>
              <a:rPr lang="en-US" dirty="0"/>
              <a:t> arena dan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. Objective </a:t>
            </a:r>
            <a:r>
              <a:rPr lang="en-US" dirty="0" err="1"/>
              <a:t>dari</a:t>
            </a:r>
            <a:r>
              <a:rPr lang="en-US" dirty="0"/>
              <a:t> player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lama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lawannya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08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A7D3-E552-4690-8873-FCCCCA7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0BE2-C220-43C5-93DF-A62257AC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move</a:t>
            </a:r>
          </a:p>
          <a:p>
            <a:r>
              <a:rPr lang="en-US" dirty="0"/>
              <a:t>Jumping</a:t>
            </a:r>
          </a:p>
        </p:txBody>
      </p:sp>
    </p:spTree>
    <p:extLst>
      <p:ext uri="{BB962C8B-B14F-4D97-AF65-F5344CB8AC3E}">
        <p14:creationId xmlns:p14="http://schemas.microsoft.com/office/powerpoint/2010/main" val="165444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0A41-CD72-49AA-B9A4-782038A6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A33E-191D-498E-9ED0-3309DB3459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Accelerometer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horizontal</a:t>
            </a:r>
          </a:p>
          <a:p>
            <a:r>
              <a:rPr lang="en-US" dirty="0"/>
              <a:t>Jump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ditrigger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player </a:t>
            </a:r>
            <a:r>
              <a:rPr lang="en-US" dirty="0" err="1"/>
              <a:t>mendarat</a:t>
            </a:r>
            <a:r>
              <a:rPr lang="en-US" dirty="0"/>
              <a:t> di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A2FC8-C1A0-4527-986D-5E3BD36FA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243F9-0482-4EE4-86E4-39A48C73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24" y="1696267"/>
            <a:ext cx="1949324" cy="3465466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3A499784-19EE-4D88-A0B1-0A027E42B867}"/>
              </a:ext>
            </a:extLst>
          </p:cNvPr>
          <p:cNvSpPr/>
          <p:nvPr/>
        </p:nvSpPr>
        <p:spPr>
          <a:xfrm>
            <a:off x="6946037" y="5332182"/>
            <a:ext cx="3897297" cy="87711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412517D-79C3-4FD7-B12F-97D88F518239}"/>
              </a:ext>
            </a:extLst>
          </p:cNvPr>
          <p:cNvSpPr/>
          <p:nvPr/>
        </p:nvSpPr>
        <p:spPr>
          <a:xfrm>
            <a:off x="10040645" y="2294246"/>
            <a:ext cx="1313155" cy="186431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7133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8027E-7A86-4CE8-B1D1-2654A4FB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4176AE-420C-46E6-8E17-675E5408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Leaderboards</a:t>
            </a:r>
          </a:p>
          <a:p>
            <a:r>
              <a:rPr lang="en-US"/>
              <a:t>Achievements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98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Konsep Design Game Multiplayer</vt:lpstr>
      <vt:lpstr>Konsep Game</vt:lpstr>
      <vt:lpstr>Mechanics</vt:lpstr>
      <vt:lpstr>Controls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Design Game Multiplayer</dc:title>
  <dc:creator>WINDOWS 10</dc:creator>
  <cp:lastModifiedBy>WINDOWS 10</cp:lastModifiedBy>
  <cp:revision>4</cp:revision>
  <dcterms:created xsi:type="dcterms:W3CDTF">2019-05-02T02:53:55Z</dcterms:created>
  <dcterms:modified xsi:type="dcterms:W3CDTF">2019-05-09T02:30:19Z</dcterms:modified>
</cp:coreProperties>
</file>