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B88C00"/>
    <a:srgbClr val="C86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64A4-9162-42E9-B6B9-8E4BCC54715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17164-3D5C-4959-94AC-A07EE598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17164-3D5C-4959-94AC-A07EE598E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17164-3D5C-4959-94AC-A07EE598E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0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2E482-5B18-4E78-89EC-A090DE6D17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1EDC-7B2E-4F65-B4B8-9A50A53E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752600" y="-207860"/>
            <a:ext cx="5791200" cy="7010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artin\Documents\Job Search\Website and Portfolio\images\Aircraft Parameters\correct size\adafruit-bno0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856162" cy="36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998025" y="931225"/>
            <a:ext cx="0" cy="9144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429747" y="369332"/>
            <a:ext cx="0" cy="147629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6200" y="0"/>
            <a:ext cx="1366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HIGH (3.3 V)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1888" y="756447"/>
            <a:ext cx="128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LOW (GND)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36225" y="4788725"/>
            <a:ext cx="0" cy="773875"/>
          </a:xfrm>
          <a:prstGeom prst="straightConnector1">
            <a:avLst/>
          </a:prstGeom>
          <a:ln w="57150">
            <a:solidFill>
              <a:srgbClr val="DAA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417088" y="4788725"/>
            <a:ext cx="0" cy="13226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581400" y="4788725"/>
            <a:ext cx="0" cy="1322634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8417" y="6097981"/>
            <a:ext cx="668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3.3 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2714" y="6104854"/>
            <a:ext cx="630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GND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57800" y="4788724"/>
            <a:ext cx="0" cy="640080"/>
          </a:xfrm>
          <a:prstGeom prst="straightConnector1">
            <a:avLst/>
          </a:prstGeom>
          <a:ln w="57150">
            <a:solidFill>
              <a:srgbClr val="C868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90006" y="5983953"/>
            <a:ext cx="15231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B88C00"/>
                </a:solidFill>
              </a:rPr>
              <a:t>Rx</a:t>
            </a:r>
          </a:p>
          <a:p>
            <a:pPr algn="ctr"/>
            <a:r>
              <a:rPr lang="en-US" b="1" dirty="0" smtClean="0">
                <a:solidFill>
                  <a:srgbClr val="B88C00"/>
                </a:solidFill>
              </a:rPr>
              <a:t>GPIO-15 (#10)</a:t>
            </a:r>
            <a:endParaRPr lang="en-US" b="1" dirty="0">
              <a:solidFill>
                <a:srgbClr val="B88C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2505" y="5239434"/>
            <a:ext cx="14061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C86866"/>
                </a:solidFill>
              </a:rPr>
              <a:t>Tx</a:t>
            </a:r>
            <a:r>
              <a:rPr lang="en-US" b="1" dirty="0" smtClean="0">
                <a:solidFill>
                  <a:srgbClr val="C86866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C86866"/>
                </a:solidFill>
              </a:rPr>
              <a:t>GPIO-14 (#8)</a:t>
            </a:r>
            <a:endParaRPr lang="en-US" sz="1600" b="1" dirty="0">
              <a:solidFill>
                <a:srgbClr val="C86866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3871329" y="804536"/>
            <a:ext cx="0" cy="27432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5564192" y="5081468"/>
            <a:ext cx="0" cy="640080"/>
          </a:xfrm>
          <a:prstGeom prst="straightConnector1">
            <a:avLst/>
          </a:prstGeom>
          <a:ln w="57150">
            <a:solidFill>
              <a:srgbClr val="C868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822577" y="5531560"/>
            <a:ext cx="640080" cy="457200"/>
          </a:xfrm>
          <a:prstGeom prst="straightConnector1">
            <a:avLst/>
          </a:prstGeom>
          <a:ln w="57150">
            <a:solidFill>
              <a:srgbClr val="DAA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9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228600"/>
            <a:ext cx="9067800" cy="678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7122507" y="3953339"/>
            <a:ext cx="983651" cy="1358255"/>
            <a:chOff x="7475560" y="79896"/>
            <a:chExt cx="2057400" cy="3044304"/>
          </a:xfrm>
        </p:grpSpPr>
        <p:sp>
          <p:nvSpPr>
            <p:cNvPr id="19" name="Trapezoid 18"/>
            <p:cNvSpPr/>
            <p:nvPr/>
          </p:nvSpPr>
          <p:spPr>
            <a:xfrm>
              <a:off x="7620000" y="762000"/>
              <a:ext cx="1752600" cy="2362200"/>
            </a:xfrm>
            <a:prstGeom prst="trapezoid">
              <a:avLst>
                <a:gd name="adj" fmla="val 7869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7475560" y="79896"/>
              <a:ext cx="2057400" cy="995718"/>
            </a:xfrm>
            <a:prstGeom prst="trapezoid">
              <a:avLst>
                <a:gd name="adj" fmla="val 2500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447800" y="1189629"/>
            <a:ext cx="6019800" cy="48301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828800" y="1393208"/>
            <a:ext cx="5105400" cy="4394576"/>
          </a:xfrm>
          <a:prstGeom prst="roundRect">
            <a:avLst>
              <a:gd name="adj" fmla="val 8707"/>
            </a:avLst>
          </a:prstGeom>
          <a:solidFill>
            <a:schemeClr val="bg1"/>
          </a:solidFill>
          <a:ln w="571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84943" y="755179"/>
            <a:ext cx="513497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91200" y="755179"/>
            <a:ext cx="513497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32496" y="757453"/>
            <a:ext cx="513497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0240" y="755179"/>
            <a:ext cx="513497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1912" y="5815080"/>
            <a:ext cx="51349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68169" y="5815080"/>
            <a:ext cx="51349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9465" y="5817354"/>
            <a:ext cx="51349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17209" y="5815080"/>
            <a:ext cx="51349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7110748" y="2003163"/>
            <a:ext cx="983651" cy="1358255"/>
            <a:chOff x="7475560" y="79896"/>
            <a:chExt cx="2057400" cy="3044304"/>
          </a:xfrm>
        </p:grpSpPr>
        <p:sp>
          <p:nvSpPr>
            <p:cNvPr id="11" name="Trapezoid 10"/>
            <p:cNvSpPr/>
            <p:nvPr/>
          </p:nvSpPr>
          <p:spPr>
            <a:xfrm>
              <a:off x="7620000" y="762000"/>
              <a:ext cx="1752600" cy="2362200"/>
            </a:xfrm>
            <a:prstGeom prst="trapezoid">
              <a:avLst>
                <a:gd name="adj" fmla="val 7869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/>
            <p:cNvSpPr/>
            <p:nvPr/>
          </p:nvSpPr>
          <p:spPr>
            <a:xfrm>
              <a:off x="7475560" y="79896"/>
              <a:ext cx="2057400" cy="995718"/>
            </a:xfrm>
            <a:prstGeom prst="trapezoid">
              <a:avLst>
                <a:gd name="adj" fmla="val 2500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4236430" y="3371706"/>
            <a:ext cx="387948" cy="387948"/>
            <a:chOff x="-2438400" y="914400"/>
            <a:chExt cx="2743200" cy="2743201"/>
          </a:xfrm>
        </p:grpSpPr>
        <p:sp>
          <p:nvSpPr>
            <p:cNvPr id="24" name="Oval 23"/>
            <p:cNvSpPr/>
            <p:nvPr/>
          </p:nvSpPr>
          <p:spPr>
            <a:xfrm>
              <a:off x="-2438400" y="914400"/>
              <a:ext cx="2743200" cy="27432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-1981200" y="1367053"/>
              <a:ext cx="1828800" cy="1828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13225" y="585332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569685" y="58423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81184" y="583522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8389" y="58114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5842037" y="75517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4725" y="7551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3596981" y="7505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49428" y="74694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8691" y="5202973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GND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3478607" y="5193681"/>
            <a:ext cx="559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91604" y="4724214"/>
            <a:ext cx="11015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SDA/</a:t>
            </a:r>
          </a:p>
          <a:p>
            <a:r>
              <a:rPr lang="en-US" sz="3200" dirty="0" smtClean="0"/>
              <a:t>MOSI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5562335" y="4716495"/>
            <a:ext cx="979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SCL/</a:t>
            </a:r>
          </a:p>
          <a:p>
            <a:r>
              <a:rPr lang="en-US" sz="3200" dirty="0" smtClean="0"/>
              <a:t>SCLK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5557503" y="1396580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EOC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324655" y="1414816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MISO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459122" y="1414815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NC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269813" y="1414816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/SS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8336430" y="4370856"/>
            <a:ext cx="126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PORT 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81701" y="2416875"/>
            <a:ext cx="125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PORT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90600" y="-457200"/>
            <a:ext cx="6629400" cy="746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rtin\Documents\Job Search\Website and Portfolio\images\Aircraft Parameters\DLHR-L10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15339"/>
            <a:ext cx="5105400" cy="367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8173" y="-323167"/>
            <a:ext cx="3876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DLHR-L10D Connected via SPI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797792" y="1039238"/>
            <a:ext cx="0" cy="73814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394072"/>
            <a:ext cx="15231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SPI_CE0</a:t>
            </a:r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GPIO-08 (#24)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91000" y="1040403"/>
            <a:ext cx="0" cy="738147"/>
          </a:xfrm>
          <a:prstGeom prst="straightConnector1">
            <a:avLst/>
          </a:prstGeom>
          <a:ln w="57150">
            <a:solidFill>
              <a:srgbClr val="DAA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890448" y="1408311"/>
            <a:ext cx="13648" cy="37024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5041256" y="1296992"/>
            <a:ext cx="0" cy="27432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1974" y="384707"/>
            <a:ext cx="15231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DAA600"/>
                </a:solidFill>
              </a:rPr>
              <a:t>SPI_MISO</a:t>
            </a:r>
            <a:endParaRPr lang="en-US" b="1" dirty="0">
              <a:solidFill>
                <a:srgbClr val="DAA600"/>
              </a:solidFill>
            </a:endParaRPr>
          </a:p>
          <a:p>
            <a:pPr algn="ctr"/>
            <a:r>
              <a:rPr lang="en-US" b="1" dirty="0" smtClean="0">
                <a:solidFill>
                  <a:srgbClr val="DAA600"/>
                </a:solidFill>
              </a:rPr>
              <a:t>GPIO-09 (#21)</a:t>
            </a:r>
            <a:endParaRPr lang="en-US" b="1" dirty="0">
              <a:solidFill>
                <a:srgbClr val="DAA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8416" y="1229101"/>
            <a:ext cx="1523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GPIO-17 (#11)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83718" y="5255647"/>
            <a:ext cx="0" cy="3596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0390" y="5418482"/>
            <a:ext cx="630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GND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491552" y="5249017"/>
            <a:ext cx="0" cy="88629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9573" y="5909704"/>
            <a:ext cx="668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3.3 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6186" y="6086394"/>
            <a:ext cx="15231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SPI_MOSI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GPIO-10 (#19)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V="1">
            <a:off x="2590912" y="5421695"/>
            <a:ext cx="0" cy="3596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V="1">
            <a:off x="3076744" y="5664870"/>
            <a:ext cx="0" cy="88629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80764" y="5273484"/>
            <a:ext cx="0" cy="82296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2330" y="5279910"/>
            <a:ext cx="15231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SPI_CLK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GPIO-11 (#23)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88796" y="5257180"/>
            <a:ext cx="0" cy="359616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V="1">
            <a:off x="5242560" y="5223628"/>
            <a:ext cx="0" cy="73152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7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90600" y="-76200"/>
            <a:ext cx="6629400" cy="7086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rtin\Documents\Job Search\Website and Portfolio\images\Aircraft Parameters\DLHR-L10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15339"/>
            <a:ext cx="5105400" cy="367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28554" y="76200"/>
            <a:ext cx="3895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DLHR-L10D Connected via 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04096" y="1229101"/>
            <a:ext cx="0" cy="54945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28861" y="843888"/>
            <a:ext cx="1523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GPIO-18 (#12)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83718" y="5255647"/>
            <a:ext cx="0" cy="3596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0390" y="5418482"/>
            <a:ext cx="630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GND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491552" y="5249017"/>
            <a:ext cx="0" cy="88629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9573" y="5909704"/>
            <a:ext cx="668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3.3 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4695" y="6086394"/>
            <a:ext cx="14061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I2C_SDA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GPIO-02 (#3)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V="1">
            <a:off x="2590912" y="5421695"/>
            <a:ext cx="0" cy="3596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V="1">
            <a:off x="3076744" y="5664870"/>
            <a:ext cx="0" cy="88629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80764" y="5273484"/>
            <a:ext cx="0" cy="82296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02599" y="5266262"/>
            <a:ext cx="14061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I2C-SCL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GPIO-03 (#5)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88796" y="5257180"/>
            <a:ext cx="0" cy="359616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V="1">
            <a:off x="5242560" y="5223628"/>
            <a:ext cx="0" cy="73152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1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101</Words>
  <Application>Microsoft Office PowerPoint</Application>
  <PresentationFormat>On-screen Show (4:3)</PresentationFormat>
  <Paragraphs>50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20</cp:revision>
  <dcterms:created xsi:type="dcterms:W3CDTF">2019-03-16T21:13:53Z</dcterms:created>
  <dcterms:modified xsi:type="dcterms:W3CDTF">2019-03-19T10:59:51Z</dcterms:modified>
</cp:coreProperties>
</file>