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91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7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493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5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7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1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B233-9245-48C8-9A07-8BA688FA861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7AD6B3-860B-4C80-B088-45B236A2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0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EB63-BA75-AD10-96B3-83B93086B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202039773 </a:t>
            </a:r>
            <a:r>
              <a:rPr lang="ko-KR" altLang="en-US" dirty="0"/>
              <a:t>임호영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60C9A-0CE2-0D89-CC10-E58B86F59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DC4E-6903-37C0-FBCA-EBD98A28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80964C4-E44B-8FBA-24D6-26D3631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91" y="71026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-Reference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FDD24-2851-C5C0-BE40-07EC8C89BA4C}"/>
              </a:ext>
            </a:extLst>
          </p:cNvPr>
          <p:cNvSpPr txBox="1"/>
          <p:nvPr/>
        </p:nvSpPr>
        <p:spPr>
          <a:xfrm>
            <a:off x="786391" y="2374084"/>
            <a:ext cx="888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Chatgpt</a:t>
            </a:r>
            <a:r>
              <a:rPr lang="ko-KR" altLang="en-US" dirty="0"/>
              <a:t> </a:t>
            </a:r>
            <a:r>
              <a:rPr lang="en-US" altLang="ko-KR" dirty="0"/>
              <a:t>4o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먼저 전체 소스를 보여준 후 오류 메시지를 </a:t>
            </a:r>
            <a:r>
              <a:rPr lang="en-US" altLang="ko-KR" dirty="0" err="1"/>
              <a:t>gpt</a:t>
            </a:r>
            <a:r>
              <a:rPr lang="ko-KR" altLang="en-US" dirty="0"/>
              <a:t>한테 전달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오류 해결 요청</a:t>
            </a:r>
          </a:p>
        </p:txBody>
      </p:sp>
    </p:spTree>
    <p:extLst>
      <p:ext uri="{BB962C8B-B14F-4D97-AF65-F5344CB8AC3E}">
        <p14:creationId xmlns:p14="http://schemas.microsoft.com/office/powerpoint/2010/main" val="98546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B4742-2B2D-3B0F-A466-F0FFBEE9A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FADA1-3E20-3735-EBB5-A67F985D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0BD28-BA94-5859-8C76-EF736875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기존 </a:t>
            </a:r>
            <a:r>
              <a:rPr lang="en-US" altLang="ko-KR" sz="3600" dirty="0"/>
              <a:t>DB </a:t>
            </a:r>
            <a:r>
              <a:rPr lang="ko-KR" altLang="en-US" sz="3600" dirty="0"/>
              <a:t>수정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indexedDB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/>
              <a:t>DB</a:t>
            </a:r>
            <a:r>
              <a:rPr lang="ko-KR" altLang="en-US" sz="3600" dirty="0"/>
              <a:t> 조회</a:t>
            </a:r>
            <a:r>
              <a:rPr lang="en-US" altLang="ko-KR" sz="3600" dirty="0"/>
              <a:t>, </a:t>
            </a:r>
            <a:r>
              <a:rPr lang="ko-KR" altLang="en-US" sz="3600" dirty="0"/>
              <a:t>삭제</a:t>
            </a:r>
            <a:r>
              <a:rPr lang="en-US" altLang="ko-KR" sz="3600" dirty="0"/>
              <a:t>, </a:t>
            </a:r>
            <a:r>
              <a:rPr lang="ko-KR" altLang="en-US" sz="3600" dirty="0"/>
              <a:t>삽입 메서드 수정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/>
              <a:t>Html</a:t>
            </a:r>
            <a:r>
              <a:rPr lang="ko-KR" altLang="en-US" sz="3600" dirty="0"/>
              <a:t>에서 </a:t>
            </a:r>
            <a:r>
              <a:rPr lang="en-US" altLang="ko-KR" sz="3600" dirty="0" err="1"/>
              <a:t>js</a:t>
            </a:r>
            <a:r>
              <a:rPr lang="ko-KR" altLang="en-US" sz="3600" dirty="0"/>
              <a:t>에서 작성한 </a:t>
            </a:r>
            <a:r>
              <a:rPr lang="en-US" altLang="ko-KR" sz="3600" dirty="0"/>
              <a:t>DB </a:t>
            </a:r>
            <a:r>
              <a:rPr lang="ko-KR" altLang="en-US" sz="3600" dirty="0"/>
              <a:t>메서드 호출</a:t>
            </a:r>
            <a:endParaRPr lang="en-US" altLang="ko-KR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3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B419-485F-F71F-FAF5-728C9DFB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IndexedDB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014F4-37BA-B6A2-D04F-A4603C41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모든 작업이 비동기로 동작하며</a:t>
            </a:r>
            <a:r>
              <a:rPr lang="en-US" altLang="ko-KR" sz="2400" dirty="0"/>
              <a:t>, </a:t>
            </a:r>
            <a:r>
              <a:rPr lang="ko-KR" altLang="en-US" sz="2400" dirty="0"/>
              <a:t>대량 데이터 저장 및 처리면에서 성능 우수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쿼리문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작성없이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자스</a:t>
            </a:r>
            <a:r>
              <a:rPr lang="ko-KR" altLang="en-US" sz="2400" dirty="0"/>
              <a:t> 메서드 </a:t>
            </a:r>
            <a:r>
              <a:rPr lang="en-US" altLang="ko-KR" sz="2400" dirty="0" err="1"/>
              <a:t>get,add,put,delete</a:t>
            </a:r>
            <a:r>
              <a:rPr lang="ko-KR" altLang="en-US" sz="2400" dirty="0"/>
              <a:t>를 사용해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14778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3A6EB-3821-AFD2-1534-C877ACE4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44"/>
            <a:ext cx="8596668" cy="5835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- DB </a:t>
            </a:r>
            <a:r>
              <a:rPr lang="ko-KR" altLang="en-US" dirty="0"/>
              <a:t>생성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6147866-F2F1-01F1-9519-9891545270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971" y="793945"/>
            <a:ext cx="5878104" cy="3903466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BB1A3EC-6F81-B5A8-20F2-D8E972C06E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793945"/>
            <a:ext cx="6028241" cy="39034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10BA5D-93EC-CF9F-0270-02E1333B2761}"/>
              </a:ext>
            </a:extLst>
          </p:cNvPr>
          <p:cNvSpPr txBox="1"/>
          <p:nvPr/>
        </p:nvSpPr>
        <p:spPr>
          <a:xfrm>
            <a:off x="136971" y="5040351"/>
            <a:ext cx="11527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 err="1"/>
              <a:t>CreateObjectStore</a:t>
            </a:r>
            <a:r>
              <a:rPr lang="en-US" altLang="ko-KR" sz="2800" dirty="0"/>
              <a:t>()</a:t>
            </a:r>
            <a:r>
              <a:rPr lang="ko-KR" altLang="en-US" sz="2800" dirty="0"/>
              <a:t> 로 </a:t>
            </a:r>
            <a:r>
              <a:rPr lang="en-US" altLang="ko-KR" sz="2800" dirty="0"/>
              <a:t>books </a:t>
            </a:r>
            <a:r>
              <a:rPr lang="ko-KR" altLang="en-US" sz="2800" dirty="0"/>
              <a:t>테이블을 만들고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 err="1"/>
              <a:t>createIndex</a:t>
            </a:r>
            <a:r>
              <a:rPr lang="en-US" altLang="ko-KR" sz="2800" dirty="0"/>
              <a:t>()</a:t>
            </a:r>
            <a:r>
              <a:rPr lang="ko-KR" altLang="en-US" sz="2800" dirty="0"/>
              <a:t>로 인덱스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0D12-E14A-924A-383E-54C356F523E1}"/>
              </a:ext>
            </a:extLst>
          </p:cNvPr>
          <p:cNvSpPr txBox="1"/>
          <p:nvPr/>
        </p:nvSpPr>
        <p:spPr>
          <a:xfrm>
            <a:off x="2048371" y="4684215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수정된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6918-7EE7-D89D-F0F6-B1E6A7A7A738}"/>
              </a:ext>
            </a:extLst>
          </p:cNvPr>
          <p:cNvSpPr txBox="1"/>
          <p:nvPr/>
        </p:nvSpPr>
        <p:spPr>
          <a:xfrm>
            <a:off x="8324734" y="4697411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기존 코드</a:t>
            </a:r>
          </a:p>
        </p:txBody>
      </p:sp>
    </p:spTree>
    <p:extLst>
      <p:ext uri="{BB962C8B-B14F-4D97-AF65-F5344CB8AC3E}">
        <p14:creationId xmlns:p14="http://schemas.microsoft.com/office/powerpoint/2010/main" val="384249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3A48C-4FC5-7192-08E5-4E791094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30031-EC1F-37F0-483D-A5133DC9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44"/>
            <a:ext cx="8596668" cy="5835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- DB</a:t>
            </a:r>
            <a:r>
              <a:rPr lang="ko-KR" altLang="en-US" dirty="0"/>
              <a:t> 삽입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37177-4235-6E4E-2667-71418FDF60C8}"/>
              </a:ext>
            </a:extLst>
          </p:cNvPr>
          <p:cNvSpPr txBox="1"/>
          <p:nvPr/>
        </p:nvSpPr>
        <p:spPr>
          <a:xfrm>
            <a:off x="136971" y="5040351"/>
            <a:ext cx="1152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Transaction() &lt; </a:t>
            </a:r>
            <a:r>
              <a:rPr lang="en-US" altLang="ko-KR" sz="2800" dirty="0" err="1"/>
              <a:t>readwrite</a:t>
            </a:r>
            <a:r>
              <a:rPr lang="en-US" altLang="ko-KR" sz="2800" dirty="0"/>
              <a:t>(</a:t>
            </a:r>
            <a:r>
              <a:rPr lang="ko-KR" altLang="en-US" sz="2800" dirty="0"/>
              <a:t>삽입</a:t>
            </a:r>
            <a:r>
              <a:rPr lang="en-US" altLang="ko-KR" sz="2800" dirty="0"/>
              <a:t>),</a:t>
            </a:r>
            <a:r>
              <a:rPr lang="en-US" altLang="ko-KR" sz="2800" dirty="0" err="1"/>
              <a:t>readonly</a:t>
            </a:r>
            <a:r>
              <a:rPr lang="en-US" altLang="ko-KR" sz="2800" dirty="0"/>
              <a:t>(</a:t>
            </a:r>
            <a:r>
              <a:rPr lang="ko-KR" altLang="en-US" sz="2800" dirty="0"/>
              <a:t>읽기전용</a:t>
            </a:r>
            <a:r>
              <a:rPr lang="en-US" altLang="ko-KR" sz="2800" dirty="0"/>
              <a:t>) </a:t>
            </a:r>
            <a:r>
              <a:rPr lang="ko-KR" altLang="en-US" sz="2800" dirty="0"/>
              <a:t>등 과 같은 메서드 모음 객체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 err="1"/>
              <a:t>Objectstore</a:t>
            </a:r>
            <a:r>
              <a:rPr lang="en-US" altLang="ko-KR" sz="2800" dirty="0"/>
              <a:t>() </a:t>
            </a:r>
            <a:r>
              <a:rPr lang="ko-KR" altLang="en-US" sz="2800" dirty="0"/>
              <a:t>테이블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87AEB-BAC6-D0E9-801F-BE749313AE9C}"/>
              </a:ext>
            </a:extLst>
          </p:cNvPr>
          <p:cNvSpPr txBox="1"/>
          <p:nvPr/>
        </p:nvSpPr>
        <p:spPr>
          <a:xfrm>
            <a:off x="2048371" y="4684215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수정된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1DFBD-3C21-C0BE-63C5-3DFE76612FE0}"/>
              </a:ext>
            </a:extLst>
          </p:cNvPr>
          <p:cNvSpPr txBox="1"/>
          <p:nvPr/>
        </p:nvSpPr>
        <p:spPr>
          <a:xfrm>
            <a:off x="8324734" y="4697411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03460-5911-89C2-2DA8-8DC8FDBA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" y="793944"/>
            <a:ext cx="5912479" cy="3903465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DF7C0E-9234-4CF5-C1C9-84456AD3BF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8759359-E658-7E7B-0DBB-E1703A312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599F04-4438-DAC0-5225-56D574E1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87" y="793944"/>
            <a:ext cx="6047553" cy="38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7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EFF1D-BEEB-DD38-AD40-1276D3F4D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72C70-19CA-9AFE-4B8B-D983F98F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44"/>
            <a:ext cx="8596668" cy="5835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- DB</a:t>
            </a:r>
            <a:r>
              <a:rPr lang="ko-KR" altLang="en-US" dirty="0"/>
              <a:t>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CF90E-8DF6-6104-0B1E-9F8A1AFF3419}"/>
              </a:ext>
            </a:extLst>
          </p:cNvPr>
          <p:cNvSpPr txBox="1"/>
          <p:nvPr/>
        </p:nvSpPr>
        <p:spPr>
          <a:xfrm>
            <a:off x="136971" y="5040351"/>
            <a:ext cx="1152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Transaction </a:t>
            </a:r>
            <a:r>
              <a:rPr lang="en-US" altLang="ko-KR" sz="2800" dirty="0" err="1"/>
              <a:t>readyonly</a:t>
            </a:r>
            <a:r>
              <a:rPr lang="ko-KR" altLang="en-US" sz="2800" dirty="0"/>
              <a:t>로 넣어주고 </a:t>
            </a:r>
            <a:r>
              <a:rPr lang="en-US" altLang="ko-KR" sz="2800" dirty="0" err="1"/>
              <a:t>objectstore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getAll</a:t>
            </a:r>
            <a:r>
              <a:rPr lang="en-US" altLang="ko-KR" sz="2800" dirty="0"/>
              <a:t>() </a:t>
            </a:r>
            <a:r>
              <a:rPr lang="ko-KR" altLang="en-US" sz="2800" dirty="0"/>
              <a:t>메서드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21257-04A7-9805-26CC-F6B5A81A2C8F}"/>
              </a:ext>
            </a:extLst>
          </p:cNvPr>
          <p:cNvSpPr txBox="1"/>
          <p:nvPr/>
        </p:nvSpPr>
        <p:spPr>
          <a:xfrm>
            <a:off x="2048371" y="4684215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수정된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8801F-60D9-DA8E-143D-DB955F976F78}"/>
              </a:ext>
            </a:extLst>
          </p:cNvPr>
          <p:cNvSpPr txBox="1"/>
          <p:nvPr/>
        </p:nvSpPr>
        <p:spPr>
          <a:xfrm>
            <a:off x="8324734" y="4697411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기존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E597FE-2FC2-3164-7894-4E32AB27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0" y="680224"/>
            <a:ext cx="5528978" cy="4017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3D073E-87E3-505D-8905-8365F150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02" y="680224"/>
            <a:ext cx="5386363" cy="40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FBA80-F2AC-1FC6-D887-0BA5D61EE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0CA69-DF25-E0C5-1C75-8AF4879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44"/>
            <a:ext cx="8596668" cy="5835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- DB</a:t>
            </a:r>
            <a:r>
              <a:rPr lang="ko-KR" altLang="en-US" dirty="0"/>
              <a:t>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E2C18-BD62-0C5A-BD56-656E635A8F88}"/>
              </a:ext>
            </a:extLst>
          </p:cNvPr>
          <p:cNvSpPr txBox="1"/>
          <p:nvPr/>
        </p:nvSpPr>
        <p:spPr>
          <a:xfrm>
            <a:off x="176817" y="5053547"/>
            <a:ext cx="1152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 err="1"/>
              <a:t>Opencursor</a:t>
            </a:r>
            <a:r>
              <a:rPr lang="en-US" altLang="ko-KR" sz="2800" dirty="0"/>
              <a:t>() &lt; </a:t>
            </a:r>
            <a:r>
              <a:rPr lang="en-US" altLang="ko-KR" sz="2800" dirty="0" err="1"/>
              <a:t>db</a:t>
            </a:r>
            <a:r>
              <a:rPr lang="ko-KR" altLang="en-US" sz="2800" dirty="0"/>
              <a:t>에 저장된 데이터들을 순차적으로 검색해주는 </a:t>
            </a:r>
            <a:r>
              <a:rPr lang="en-US" altLang="ko-KR" sz="2800" b="1" u="sng" dirty="0"/>
              <a:t>‘</a:t>
            </a:r>
            <a:r>
              <a:rPr lang="ko-KR" altLang="en-US" sz="2800" b="1" u="sng" dirty="0"/>
              <a:t>커서</a:t>
            </a:r>
            <a:r>
              <a:rPr lang="en-US" altLang="ko-KR" sz="2800" b="1" u="sng" dirty="0"/>
              <a:t>‘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열어줌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 err="1"/>
              <a:t>event.target.result</a:t>
            </a:r>
            <a:r>
              <a:rPr lang="en-US" altLang="ko-KR" sz="2800" dirty="0"/>
              <a:t>; &lt; </a:t>
            </a:r>
            <a:r>
              <a:rPr lang="ko-KR" altLang="en-US" sz="2800" dirty="0"/>
              <a:t>현재 커서를 반환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65F77-1611-BD07-D3F0-E13DB48FCE8E}"/>
              </a:ext>
            </a:extLst>
          </p:cNvPr>
          <p:cNvSpPr txBox="1"/>
          <p:nvPr/>
        </p:nvSpPr>
        <p:spPr>
          <a:xfrm>
            <a:off x="2048371" y="4684215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수정된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44E2E-A864-8D5E-DF1F-7B7F51A6D8EB}"/>
              </a:ext>
            </a:extLst>
          </p:cNvPr>
          <p:cNvSpPr txBox="1"/>
          <p:nvPr/>
        </p:nvSpPr>
        <p:spPr>
          <a:xfrm>
            <a:off x="8324734" y="4697411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6AB05-2009-FB79-E58B-D21CD6B5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0" y="716771"/>
            <a:ext cx="5460230" cy="3966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4B4420-8E58-E58A-9BE5-533A2049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5586"/>
            <a:ext cx="5858312" cy="39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6724-7F2E-5C80-79C0-A0832531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E10C6-1E66-41BF-55A6-2209E49C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44"/>
            <a:ext cx="8596668" cy="5835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- DB</a:t>
            </a:r>
            <a:r>
              <a:rPr lang="ko-KR" altLang="en-US" dirty="0"/>
              <a:t>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7D387-3ABA-3283-80E1-62D32FB2B50C}"/>
              </a:ext>
            </a:extLst>
          </p:cNvPr>
          <p:cNvSpPr txBox="1"/>
          <p:nvPr/>
        </p:nvSpPr>
        <p:spPr>
          <a:xfrm>
            <a:off x="176817" y="5053547"/>
            <a:ext cx="1152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사용자가 입력한 값을 </a:t>
            </a:r>
            <a:r>
              <a:rPr lang="en-US" altLang="ko-KR" sz="2800" dirty="0"/>
              <a:t>name</a:t>
            </a:r>
            <a:r>
              <a:rPr lang="ko-KR" altLang="en-US" sz="2800" dirty="0"/>
              <a:t>으로 받아주고 </a:t>
            </a:r>
            <a:r>
              <a:rPr lang="en-US" altLang="ko-KR" sz="2800" dirty="0" err="1"/>
              <a:t>cursor.continue</a:t>
            </a:r>
            <a:r>
              <a:rPr lang="en-US" altLang="ko-KR" sz="2800" dirty="0"/>
              <a:t>()</a:t>
            </a:r>
            <a:r>
              <a:rPr lang="ko-KR" altLang="en-US" sz="2800" dirty="0"/>
              <a:t> 메서드로 </a:t>
            </a:r>
            <a:r>
              <a:rPr lang="en-US" altLang="ko-KR" sz="2800" dirty="0" err="1"/>
              <a:t>db</a:t>
            </a:r>
            <a:r>
              <a:rPr lang="ko-KR" altLang="en-US" sz="2800" dirty="0"/>
              <a:t>안에 있는 키들을 순차적으로 탐색 후 </a:t>
            </a:r>
            <a:r>
              <a:rPr lang="en-US" altLang="ko-KR" sz="2800" dirty="0"/>
              <a:t>value.name</a:t>
            </a:r>
            <a:r>
              <a:rPr lang="ko-KR" altLang="en-US" sz="2800" dirty="0"/>
              <a:t>과 같으면  </a:t>
            </a:r>
            <a:r>
              <a:rPr lang="en-US" altLang="ko-KR" sz="2800" dirty="0" err="1"/>
              <a:t>cursor.delete</a:t>
            </a:r>
            <a:r>
              <a:rPr lang="en-US" altLang="ko-KR" sz="2800" dirty="0"/>
              <a:t>() </a:t>
            </a:r>
            <a:r>
              <a:rPr lang="ko-KR" altLang="en-US" sz="2800" dirty="0"/>
              <a:t>메서드로 해당 데이터를 삭제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62177-C4F3-57E9-7B2E-61877CE555B4}"/>
              </a:ext>
            </a:extLst>
          </p:cNvPr>
          <p:cNvSpPr txBox="1"/>
          <p:nvPr/>
        </p:nvSpPr>
        <p:spPr>
          <a:xfrm>
            <a:off x="2048371" y="4684215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수정된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02973-8E0A-867D-A9D8-42CCC54D00E2}"/>
              </a:ext>
            </a:extLst>
          </p:cNvPr>
          <p:cNvSpPr txBox="1"/>
          <p:nvPr/>
        </p:nvSpPr>
        <p:spPr>
          <a:xfrm>
            <a:off x="8324734" y="4697411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기존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A102B7-7BFF-115B-D020-B4BE1E57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7" y="665248"/>
            <a:ext cx="5858693" cy="40189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5877E5-40AC-7CA5-89E8-CD3A5228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75" y="665248"/>
            <a:ext cx="5873307" cy="40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A6D1-006F-DA15-2775-3B5D44B9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59C9F-2820-BBD6-B3B2-CEA11A81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64356"/>
            <a:ext cx="8596668" cy="5835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- html</a:t>
            </a:r>
            <a:r>
              <a:rPr lang="ko-KR" altLang="en-US" dirty="0"/>
              <a:t> 이벤트 </a:t>
            </a:r>
            <a:r>
              <a:rPr lang="ko-KR" altLang="en-US" dirty="0" err="1"/>
              <a:t>핸들러</a:t>
            </a:r>
            <a:r>
              <a:rPr lang="ko-KR" altLang="en-US" dirty="0"/>
              <a:t>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D1AB3-6676-C4AD-7715-A0BDCE95A1CC}"/>
              </a:ext>
            </a:extLst>
          </p:cNvPr>
          <p:cNvSpPr txBox="1"/>
          <p:nvPr/>
        </p:nvSpPr>
        <p:spPr>
          <a:xfrm>
            <a:off x="6195723" y="2081329"/>
            <a:ext cx="5858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먼저 </a:t>
            </a:r>
            <a:r>
              <a:rPr lang="en-US" altLang="ko-KR" sz="2800" dirty="0" err="1"/>
              <a:t>js</a:t>
            </a:r>
            <a:r>
              <a:rPr lang="ko-KR" altLang="en-US" sz="2800" dirty="0"/>
              <a:t>에서 작성한 </a:t>
            </a:r>
            <a:r>
              <a:rPr lang="en-US" altLang="ko-KR" sz="2800" dirty="0" err="1"/>
              <a:t>openDB</a:t>
            </a:r>
            <a:r>
              <a:rPr lang="en-US" altLang="ko-KR" sz="2800" dirty="0"/>
              <a:t>() </a:t>
            </a:r>
            <a:r>
              <a:rPr lang="ko-KR" altLang="en-US" sz="2800" dirty="0"/>
              <a:t>함수로 </a:t>
            </a:r>
            <a:r>
              <a:rPr lang="en-US" altLang="ko-KR" sz="2800" dirty="0" err="1"/>
              <a:t>db</a:t>
            </a:r>
            <a:r>
              <a:rPr lang="ko-KR" altLang="en-US" sz="2800" dirty="0"/>
              <a:t>를 열어주고 나머지 클릭 이벤트들 작성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57D94-6B98-E069-8A12-97124A5E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0" y="230458"/>
            <a:ext cx="5957830" cy="65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236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222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패싯</vt:lpstr>
      <vt:lpstr>202039773 임호영</vt:lpstr>
      <vt:lpstr>목차</vt:lpstr>
      <vt:lpstr>IndexedDB</vt:lpstr>
      <vt:lpstr>- DB 생성</vt:lpstr>
      <vt:lpstr>- DB 삽입</vt:lpstr>
      <vt:lpstr>- DB 조회</vt:lpstr>
      <vt:lpstr>- DB 수정</vt:lpstr>
      <vt:lpstr>- DB 삭제</vt:lpstr>
      <vt:lpstr>- html 이벤트 핸들러 수정</vt:lpstr>
      <vt:lpstr>-Reference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HOYOUNG</dc:creator>
  <cp:lastModifiedBy>LIM HOYOUNG</cp:lastModifiedBy>
  <cp:revision>1</cp:revision>
  <dcterms:created xsi:type="dcterms:W3CDTF">2024-12-03T05:58:25Z</dcterms:created>
  <dcterms:modified xsi:type="dcterms:W3CDTF">2024-12-03T06:43:47Z</dcterms:modified>
</cp:coreProperties>
</file>