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AC1A8F-F185-4207-A1D2-99848516D4E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056EF8B-5097-4538-9D24-1FCF09B912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장건희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퍼블리셔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프론트앤드</a:t>
            </a:r>
            <a:r>
              <a:rPr lang="ko-KR" altLang="en-US" dirty="0" smtClean="0"/>
              <a:t> 개발자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0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dirty="0" smtClean="0"/>
              <a:t>1. Google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Brackets </a:t>
            </a:r>
            <a:r>
              <a:rPr lang="ko-KR" altLang="en-US" dirty="0" smtClean="0"/>
              <a:t>을 검색해서 공식 홈페이지에 접속한다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URL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brackets.io 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.)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 smtClean="0"/>
              <a:t>2. Download Brackets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그림 참고</a:t>
            </a:r>
            <a:r>
              <a:rPr lang="en-US" altLang="ko-KR" dirty="0" smtClean="0"/>
              <a:t>-&gt; )</a:t>
            </a: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다운로드가 완료되면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다운받은 경로를 찾아서 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설치파일을 실행해준다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설치할 경로를 지정해주고 매뉴얼에 따라 설치를 마친다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502920" indent="-457200">
              <a:buAutoNum type="arabicPeriod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브라켓</a:t>
            </a:r>
            <a:r>
              <a:rPr lang="en-US" altLang="ko-KR" dirty="0"/>
              <a:t> </a:t>
            </a:r>
            <a:r>
              <a:rPr lang="ko-KR" altLang="en-US" dirty="0" smtClean="0"/>
              <a:t>설치과정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1"/>
            <a:ext cx="4464496" cy="27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ko-KR" dirty="0" smtClean="0"/>
              <a:t>1.   Google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XAMPP </a:t>
            </a:r>
            <a:r>
              <a:rPr lang="ko-KR" altLang="en-US" dirty="0" smtClean="0"/>
              <a:t>를 검색하여 공식 홈페이지에 접속한다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r>
              <a:rPr lang="en-US" altLang="ko-KR" dirty="0" smtClean="0"/>
              <a:t>      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www.apachefriends.org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운영체제에 맞는 설치 파일을 </a:t>
            </a:r>
            <a:r>
              <a:rPr lang="ko-KR" altLang="en-US" dirty="0" err="1" smtClean="0"/>
              <a:t>다운로드한다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다운로드가 완료 되면 설치파일을 실행시켜준다</a:t>
            </a:r>
            <a:r>
              <a:rPr lang="en-US" altLang="ko-KR" dirty="0" smtClean="0"/>
              <a:t>.</a:t>
            </a:r>
          </a:p>
          <a:p>
            <a:pPr marL="502920" indent="-457200">
              <a:buAutoNum type="arabicPeriod" startAt="3"/>
            </a:pPr>
            <a:endParaRPr lang="en-US" altLang="ko-KR" dirty="0"/>
          </a:p>
          <a:p>
            <a:pPr marL="502920" indent="-457200">
              <a:buAutoNum type="arabicPeriod" startAt="3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XAMPP </a:t>
            </a:r>
            <a:r>
              <a:rPr lang="ko-KR" altLang="en-US" dirty="0" smtClean="0"/>
              <a:t>설치과</a:t>
            </a:r>
            <a:r>
              <a:rPr lang="ko-KR" altLang="en-US" dirty="0"/>
              <a:t>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31849"/>
            <a:ext cx="3654644" cy="22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88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</TotalTime>
  <Words>57</Words>
  <Application>Microsoft Office PowerPoint</Application>
  <PresentationFormat>화면 슬라이드 쇼(4:3)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눈금</vt:lpstr>
      <vt:lpstr>웹 퍼블리셔 프론트앤드 개발자</vt:lpstr>
      <vt:lpstr>브라켓 설치과정</vt:lpstr>
      <vt:lpstr>XAMPP 설치과정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퍼블리셔 프론트앤드 개발자</dc:title>
  <dc:creator>Windows 사용자</dc:creator>
  <cp:lastModifiedBy>Windows 사용자</cp:lastModifiedBy>
  <cp:revision>8</cp:revision>
  <dcterms:created xsi:type="dcterms:W3CDTF">2018-02-13T00:40:36Z</dcterms:created>
  <dcterms:modified xsi:type="dcterms:W3CDTF">2018-02-19T08:58:39Z</dcterms:modified>
</cp:coreProperties>
</file>