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626C1E-A91E-4507-B708-BC170D2A05CE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297301-4D58-49E4-B1A1-CBD965D165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프로그램언어 활용 평가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장건희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2018-02-22</a:t>
            </a:r>
          </a:p>
        </p:txBody>
      </p:sp>
    </p:spTree>
    <p:extLst>
      <p:ext uri="{BB962C8B-B14F-4D97-AF65-F5344CB8AC3E}">
        <p14:creationId xmlns:p14="http://schemas.microsoft.com/office/powerpoint/2010/main" val="13706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23" y="1481138"/>
            <a:ext cx="6065553" cy="452596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50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7026"/>
            <a:ext cx="8229600" cy="387418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060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8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광장</vt:lpstr>
      <vt:lpstr>프로그램언어 활용 평가  장건희</vt:lpstr>
      <vt:lpstr>HTML Structure</vt:lpstr>
      <vt:lpstr>CSS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프로그램언어 활용 평가  장건희</dc:title>
  <dc:creator>Windows 사용자</dc:creator>
  <cp:lastModifiedBy>Windows 사용자</cp:lastModifiedBy>
  <cp:revision>3</cp:revision>
  <dcterms:created xsi:type="dcterms:W3CDTF">2018-02-22T01:02:01Z</dcterms:created>
  <dcterms:modified xsi:type="dcterms:W3CDTF">2018-02-22T01:32:20Z</dcterms:modified>
</cp:coreProperties>
</file>