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F7361F2-F5C3-445A-AE05-1DDEFAA55D0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126F20B-C089-40D7-92D9-906F84475B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장건희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Gradient / Layout EX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21158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4877481" cy="394390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Gradient - HTML 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2280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407400" cy="417183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 Gradient - CSS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52255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2654313" cy="44069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Gradient – in browser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9458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4742392" cy="44069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Layout - HTML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55142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407400" cy="433391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Layout - CSS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2203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407400" cy="42584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Layout – in browser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978164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21</TotalTime>
  <Words>26</Words>
  <Application>Microsoft Office PowerPoint</Application>
  <PresentationFormat>화면 슬라이드 쇼(4:3)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눈금</vt:lpstr>
      <vt:lpstr>Gradient / Layout EX</vt:lpstr>
      <vt:lpstr>Gradient - HTML </vt:lpstr>
      <vt:lpstr> Gradient - CSS</vt:lpstr>
      <vt:lpstr>Gradient – in browser</vt:lpstr>
      <vt:lpstr>Layout - HTML</vt:lpstr>
      <vt:lpstr>Layout - CSS</vt:lpstr>
      <vt:lpstr>Layout – in browser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/ Layout EX</dc:title>
  <dc:creator>Windows 사용자</dc:creator>
  <cp:lastModifiedBy>Windows 사용자</cp:lastModifiedBy>
  <cp:revision>3</cp:revision>
  <dcterms:created xsi:type="dcterms:W3CDTF">2018-03-05T08:18:45Z</dcterms:created>
  <dcterms:modified xsi:type="dcterms:W3CDTF">2018-03-05T08:39:49Z</dcterms:modified>
</cp:coreProperties>
</file>