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31C3169-260A-4E46-8141-50651D7CFBA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E0526B0-DF00-443F-8BEB-328C56B717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r>
              <a:rPr lang="en-US" altLang="ko-KR" dirty="0" smtClean="0"/>
              <a:t>SW</a:t>
            </a:r>
            <a:r>
              <a:rPr lang="ko-KR" altLang="en-US" dirty="0" smtClean="0"/>
              <a:t>기초기술활용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장건희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57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48680"/>
            <a:ext cx="4104456" cy="6198228"/>
          </a:xfrm>
        </p:spPr>
      </p:pic>
    </p:spTree>
    <p:extLst>
      <p:ext uri="{BB962C8B-B14F-4D97-AF65-F5344CB8AC3E}">
        <p14:creationId xmlns:p14="http://schemas.microsoft.com/office/powerpoint/2010/main" val="307595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2736"/>
            <a:ext cx="6048672" cy="5077507"/>
          </a:xfrm>
        </p:spPr>
      </p:pic>
    </p:spTree>
    <p:extLst>
      <p:ext uri="{BB962C8B-B14F-4D97-AF65-F5344CB8AC3E}">
        <p14:creationId xmlns:p14="http://schemas.microsoft.com/office/powerpoint/2010/main" val="352338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70" y="476672"/>
            <a:ext cx="2793623" cy="276124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3098257" cy="3024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04864"/>
            <a:ext cx="39406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56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</TotalTime>
  <Words>7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도시</vt:lpstr>
      <vt:lpstr>응용SW기초기술활용</vt:lpstr>
      <vt:lpstr>HTML</vt:lpstr>
      <vt:lpstr>CSS</vt:lpstr>
      <vt:lpstr>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응용SW기초기술활용</dc:title>
  <dc:creator>Windows 사용자</dc:creator>
  <cp:lastModifiedBy>Windows 사용자</cp:lastModifiedBy>
  <cp:revision>1</cp:revision>
  <dcterms:created xsi:type="dcterms:W3CDTF">2018-03-13T08:15:28Z</dcterms:created>
  <dcterms:modified xsi:type="dcterms:W3CDTF">2018-03-13T08:22:19Z</dcterms:modified>
</cp:coreProperties>
</file>