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77" autoAdjust="0"/>
  </p:normalViewPr>
  <p:slideViewPr>
    <p:cSldViewPr>
      <p:cViewPr>
        <p:scale>
          <a:sx n="100" d="100"/>
          <a:sy n="100" d="100"/>
        </p:scale>
        <p:origin x="-180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offmix.com/event/1344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5.appkr.kr/" TargetMode="External"/><Relationship Id="rId4" Type="http://schemas.openxmlformats.org/officeDocument/2006/relationships/hyperlink" Target="https://onoffmix.com/event/1359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423360"/>
              </p:ext>
            </p:extLst>
          </p:nvPr>
        </p:nvGraphicFramePr>
        <p:xfrm>
          <a:off x="457200" y="836712"/>
          <a:ext cx="8229599" cy="569986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배포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배우는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서버사이드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</a:t>
                      </a: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세미나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TIPS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타운 지하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오후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시까지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https://onoffmix.com/event/134421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 배우는 서버사이드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끝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accent1"/>
                          </a:solidFill>
                          <a:hlinkClick r:id="rId4"/>
                        </a:rPr>
                        <a:t>https://onoffmix.com/event/135969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Routing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기본기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뷰에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데이터 바인딩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엘로퀀트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마이그레이션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101</a:t>
                      </a: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201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이름있는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중첩된 리소스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사용자 인증 기본기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라라벨에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내장된 사용자 인증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모델간 관계 맺기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데이터 심기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Eage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로딩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메일 보내기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방문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Forum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만들기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프로젝트 시작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hlinkClick r:id="rId5"/>
                        </a:rPr>
                        <a:t>http://l5.appkr.kr/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31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~43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02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27 28 29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30 31 1</a:t>
                      </a: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915816" y="207885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4139952" y="2078850"/>
            <a:ext cx="216024" cy="18073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2728710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7243156" y="2169219"/>
            <a:ext cx="150876" cy="9037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추출 7"/>
          <p:cNvSpPr/>
          <p:nvPr/>
        </p:nvSpPr>
        <p:spPr>
          <a:xfrm>
            <a:off x="6054708" y="2085789"/>
            <a:ext cx="244317" cy="2090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&quot;없음&quot; 기호 2"/>
          <p:cNvSpPr/>
          <p:nvPr/>
        </p:nvSpPr>
        <p:spPr>
          <a:xfrm>
            <a:off x="1300746" y="40466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7596336" y="2078850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9912" y="2810484"/>
            <a:ext cx="127229" cy="132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>
            <a:off x="2613968" y="2818720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76512" y="404664"/>
            <a:ext cx="20129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47387" y="2800718"/>
            <a:ext cx="118846" cy="1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61177" y="2800718"/>
            <a:ext cx="115689" cy="126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/>
          <p:cNvSpPr/>
          <p:nvPr/>
        </p:nvSpPr>
        <p:spPr>
          <a:xfrm>
            <a:off x="7250015" y="2810485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>
            <a:off x="1619672" y="404664"/>
            <a:ext cx="216024" cy="2160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&quot;없음&quot; 기호 22"/>
          <p:cNvSpPr/>
          <p:nvPr/>
        </p:nvSpPr>
        <p:spPr>
          <a:xfrm>
            <a:off x="8388424" y="285472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순서도: 추출 23"/>
          <p:cNvSpPr/>
          <p:nvPr/>
        </p:nvSpPr>
        <p:spPr>
          <a:xfrm>
            <a:off x="1336750" y="3717032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추출 24"/>
          <p:cNvSpPr/>
          <p:nvPr/>
        </p:nvSpPr>
        <p:spPr>
          <a:xfrm>
            <a:off x="2503612" y="3594677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742860" y="4221088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339</Words>
  <Application>Microsoft Office PowerPoint</Application>
  <PresentationFormat>화면 슬라이드 쇼(4:3)</PresentationFormat>
  <Paragraphs>162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Monthly Plan</vt:lpstr>
      <vt:lpstr>설계</vt:lpstr>
      <vt:lpstr>Weekly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Windows 사용자</cp:lastModifiedBy>
  <cp:revision>135</cp:revision>
  <dcterms:created xsi:type="dcterms:W3CDTF">2018-05-01T07:31:50Z</dcterms:created>
  <dcterms:modified xsi:type="dcterms:W3CDTF">2018-05-15T04:14:36Z</dcterms:modified>
</cp:coreProperties>
</file>