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77" autoAdjust="0"/>
  </p:normalViewPr>
  <p:slideViewPr>
    <p:cSldViewPr>
      <p:cViewPr>
        <p:scale>
          <a:sx n="150" d="100"/>
          <a:sy n="150" d="100"/>
        </p:scale>
        <p:origin x="-72" y="9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543941"/>
              </p:ext>
            </p:extLst>
          </p:nvPr>
        </p:nvGraphicFramePr>
        <p:xfrm>
          <a:off x="457200" y="836712"/>
          <a:ext cx="8229599" cy="5356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 대여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 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 Homestead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 </a:t>
                      </a:r>
                      <a:r>
                        <a:rPr lang="ko-KR" altLang="en-US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설계컨셉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여의도복지관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설계컨셉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서비스 </a:t>
                      </a: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프로바이더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설계컨셉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(Facades-</a:t>
                      </a:r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파사드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설계컨셉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Contracts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템플릿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템플릿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라우팅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미들웨어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미들웨어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프로젝트 작업시작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191729" y="2076967"/>
            <a:ext cx="260589" cy="226728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835696" y="476672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00718"/>
            <a:ext cx="127229" cy="142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43608" y="476672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284</Words>
  <Application>Microsoft Office PowerPoint</Application>
  <PresentationFormat>화면 슬라이드 쇼(4:3)</PresentationFormat>
  <Paragraphs>135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Monthly Plan</vt:lpstr>
      <vt:lpstr>설계</vt:lpstr>
      <vt:lpstr>Weekly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77</cp:revision>
  <dcterms:created xsi:type="dcterms:W3CDTF">2018-05-01T07:31:50Z</dcterms:created>
  <dcterms:modified xsi:type="dcterms:W3CDTF">2018-05-10T08:48:57Z</dcterms:modified>
</cp:coreProperties>
</file>