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>
      <p:cViewPr>
        <p:scale>
          <a:sx n="100" d="100"/>
          <a:sy n="100" d="100"/>
        </p:scale>
        <p:origin x="-85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23360"/>
              </p:ext>
            </p:extLst>
          </p:nvPr>
        </p:nvGraphicFramePr>
        <p:xfrm>
          <a:off x="457200" y="836712"/>
          <a:ext cx="8229599" cy="5699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 보내기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순서도: 추출 23"/>
          <p:cNvSpPr/>
          <p:nvPr/>
        </p:nvSpPr>
        <p:spPr>
          <a:xfrm>
            <a:off x="1336750" y="3717032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339</Words>
  <Application>Microsoft Office PowerPoint</Application>
  <PresentationFormat>화면 슬라이드 쇼(4:3)</PresentationFormat>
  <Paragraphs>162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136</cp:revision>
  <dcterms:created xsi:type="dcterms:W3CDTF">2018-05-01T07:31:50Z</dcterms:created>
  <dcterms:modified xsi:type="dcterms:W3CDTF">2018-05-16T09:13:32Z</dcterms:modified>
</cp:coreProperties>
</file>