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8" autoAdjust="0"/>
  </p:normalViewPr>
  <p:slideViewPr>
    <p:cSldViewPr>
      <p:cViewPr>
        <p:scale>
          <a:sx n="150" d="100"/>
          <a:sy n="150" d="100"/>
        </p:scale>
        <p:origin x="1548" y="20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03553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389</Words>
  <Application>Microsoft Office PowerPoint</Application>
  <PresentationFormat>화면 슬라이드 쇼(4:3)</PresentationFormat>
  <Paragraphs>194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186</cp:revision>
  <dcterms:created xsi:type="dcterms:W3CDTF">2018-05-01T07:31:50Z</dcterms:created>
  <dcterms:modified xsi:type="dcterms:W3CDTF">2018-05-18T04:07:12Z</dcterms:modified>
</cp:coreProperties>
</file>